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29"/>
  </p:notesMasterIdLst>
  <p:sldIdLst>
    <p:sldId id="278" r:id="rId2"/>
    <p:sldId id="279" r:id="rId3"/>
    <p:sldId id="256" r:id="rId4"/>
    <p:sldId id="257" r:id="rId5"/>
    <p:sldId id="258" r:id="rId6"/>
    <p:sldId id="259" r:id="rId7"/>
    <p:sldId id="260" r:id="rId8"/>
    <p:sldId id="282" r:id="rId9"/>
    <p:sldId id="283" r:id="rId10"/>
    <p:sldId id="28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81" r:id="rId28"/>
  </p:sldIdLst>
  <p:sldSz cx="10080625" cy="5670550"/>
  <p:notesSz cx="7559675" cy="10691813"/>
  <p:defaultTextStyle>
    <a:defPPr>
      <a:defRPr lang="en-GB"/>
    </a:defPPr>
    <a:lvl1pPr algn="l"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1pPr>
    <a:lvl2pPr marL="742950" indent="-285750" algn="l"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2pPr>
    <a:lvl3pPr marL="1143000" indent="-228600" algn="l"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3pPr>
    <a:lvl4pPr marL="1600200" indent="-228600" algn="l"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4pPr>
    <a:lvl5pPr marL="2057400" indent="-228600" algn="l"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icrosoft YaHei" panose="020B0503020204020204" pitchFamily="34" charset="-122"/>
        <a:cs typeface="+mn-cs"/>
      </a:defRPr>
    </a:lvl5pPr>
    <a:lvl6pPr marL="22860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6pPr>
    <a:lvl7pPr marL="27432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7pPr>
    <a:lvl8pPr marL="32004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8pPr>
    <a:lvl9pPr marL="3657600" algn="l" defTabSz="914400" rtl="0" eaLnBrk="1" latinLnBrk="0" hangingPunct="1">
      <a:defRPr kern="1200">
        <a:solidFill>
          <a:schemeClr val="bg1"/>
        </a:solidFill>
        <a:latin typeface="Arial" panose="020B0604020202020204" pitchFamily="34" charset="0"/>
        <a:ea typeface="Microsoft YaHei"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1" d="100"/>
          <a:sy n="101" d="100"/>
        </p:scale>
        <p:origin x="624" y="58"/>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965485-8FB3-46EB-B6B0-8E4A0711C036}"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49D2D80-EE1E-4FD0-8A93-EE4AA46B0527}">
      <dgm:prSet/>
      <dgm:spPr/>
      <dgm:t>
        <a:bodyPr/>
        <a:lstStyle/>
        <a:p>
          <a:r>
            <a:rPr lang="el-GR"/>
            <a:t>Αυτό οφείλεται στην υπόθεση της ποσοτικής θεωρίας του χρήματος όπου η αιτιότητα πηγαίνει από την ποσότητα του χρήματος προς τις τιμές, που οφείλεται με τη σειρά του στο ότι στο Ricardo  (λόγω του νόμου του Say) το κεφάλαιο απασχολείται πλήρως. Συνέπεια της πλήρους απασχόλησης του κεφάλαιού είναι ότι η κυκλοφοριακή ταχύτητα του χρήματος παραμένει σταθερή (</a:t>
          </a:r>
          <a:r>
            <a:rPr lang="en-US"/>
            <a:t>Shaikh </a:t>
          </a:r>
          <a:r>
            <a:rPr lang="el-GR"/>
            <a:t>1879, </a:t>
          </a:r>
          <a:r>
            <a:rPr lang="en-US"/>
            <a:t>1980)</a:t>
          </a:r>
          <a:r>
            <a:rPr lang="el-GR"/>
            <a:t>.  </a:t>
          </a:r>
          <a:endParaRPr lang="en-US"/>
        </a:p>
      </dgm:t>
    </dgm:pt>
    <dgm:pt modelId="{71FB55C2-AB19-47BB-BBAB-50EBA898436A}" type="parTrans" cxnId="{1276AD67-E552-485A-9FD5-E4B38BD9C141}">
      <dgm:prSet/>
      <dgm:spPr/>
      <dgm:t>
        <a:bodyPr/>
        <a:lstStyle/>
        <a:p>
          <a:endParaRPr lang="en-US"/>
        </a:p>
      </dgm:t>
    </dgm:pt>
    <dgm:pt modelId="{02272722-645F-47FE-96EA-DBE22101E775}" type="sibTrans" cxnId="{1276AD67-E552-485A-9FD5-E4B38BD9C141}">
      <dgm:prSet/>
      <dgm:spPr/>
      <dgm:t>
        <a:bodyPr/>
        <a:lstStyle/>
        <a:p>
          <a:endParaRPr lang="en-US"/>
        </a:p>
      </dgm:t>
    </dgm:pt>
    <dgm:pt modelId="{BEAEC0A8-0192-4742-B6C1-C8FE6EAD1168}">
      <dgm:prSet/>
      <dgm:spPr/>
      <dgm:t>
        <a:bodyPr/>
        <a:lstStyle/>
        <a:p>
          <a:r>
            <a:rPr lang="el-GR"/>
            <a:t>Δεν ισχύει το ίδιο στο Μάρξ. Στον τελευταίο οι τιμές παραγωγής δεν είναι τιμές πλήρους απασχόλησης ούτε του κεφαλαίου ούτε της εργασίας. Έτσι ο χρυσός που θα εισρεύσει στη πλεονασματική χώρα θα αυξήσει τη κατανάλωση των καπιταλιστών σε είδη πολυτελείας, θα υποστηρίξει την αυξημένη εμπορευματική κυκλοφορία και θα ενισχύσει τα αποθεματικά του τραπεζικού συστήματος. Το αποτέλεσμα θα είναι ο περιορισμός των επιτοκίων, που δεν παίζουν ρόλο στη διαμόρφωση των τιμών. Άρα η αιτιότητα πηγαίνει από τις τιμές στην ποσότητα του χρήματος και όχι το αντίθετο. </a:t>
          </a:r>
          <a:endParaRPr lang="en-US"/>
        </a:p>
      </dgm:t>
    </dgm:pt>
    <dgm:pt modelId="{E1816B1C-BED2-40E7-B70B-D2DCFBD92189}" type="parTrans" cxnId="{E97E3E3B-8698-49C5-9E72-2A0C9886DC65}">
      <dgm:prSet/>
      <dgm:spPr/>
      <dgm:t>
        <a:bodyPr/>
        <a:lstStyle/>
        <a:p>
          <a:endParaRPr lang="en-US"/>
        </a:p>
      </dgm:t>
    </dgm:pt>
    <dgm:pt modelId="{92403922-B785-47E6-8B99-1102BBB95806}" type="sibTrans" cxnId="{E97E3E3B-8698-49C5-9E72-2A0C9886DC65}">
      <dgm:prSet/>
      <dgm:spPr/>
      <dgm:t>
        <a:bodyPr/>
        <a:lstStyle/>
        <a:p>
          <a:endParaRPr lang="en-US"/>
        </a:p>
      </dgm:t>
    </dgm:pt>
    <dgm:pt modelId="{D33CB9C7-D9E3-40B0-9D10-4AF16099D07C}">
      <dgm:prSet/>
      <dgm:spPr/>
      <dgm:t>
        <a:bodyPr/>
        <a:lstStyle/>
        <a:p>
          <a:r>
            <a:rPr lang="el-GR"/>
            <a:t>Στο παράδειγμά μας αυτό σημαίνει ότι η διαφορετική οργανική σύνθεση κεφαλαίου για την παραγωγή των εμπορευμάτων της χώρας 2 θα πυροδοτήσει δομικά ελλείμματα στην χώρα 2 και απόκλιση από τη χώρα 1. Χαρακτηριστικό είναι το απόσπασμα που ακολουθεί ( </a:t>
          </a:r>
          <a:r>
            <a:rPr lang="en-US" i="1"/>
            <a:t>Capital</a:t>
          </a:r>
          <a:r>
            <a:rPr lang="en-US"/>
            <a:t> </a:t>
          </a:r>
          <a:r>
            <a:rPr lang="el-GR" i="1"/>
            <a:t>V. III </a:t>
          </a:r>
          <a:r>
            <a:rPr lang="el-GR"/>
            <a:t>σελ. 405)</a:t>
          </a:r>
          <a:r>
            <a:rPr lang="el-GR" i="1"/>
            <a:t>  </a:t>
          </a:r>
          <a:r>
            <a:rPr lang="el-GR"/>
            <a:t> </a:t>
          </a:r>
          <a:endParaRPr lang="en-US"/>
        </a:p>
      </dgm:t>
    </dgm:pt>
    <dgm:pt modelId="{B1ADC5BB-E1E9-45AB-A82D-5F08BD9B8732}" type="parTrans" cxnId="{C7AF93C4-9ECB-422D-9EDA-DA91DBE4CF2C}">
      <dgm:prSet/>
      <dgm:spPr/>
      <dgm:t>
        <a:bodyPr/>
        <a:lstStyle/>
        <a:p>
          <a:endParaRPr lang="en-US"/>
        </a:p>
      </dgm:t>
    </dgm:pt>
    <dgm:pt modelId="{CD82B4BD-FB35-404D-8D39-CA3354D4E163}" type="sibTrans" cxnId="{C7AF93C4-9ECB-422D-9EDA-DA91DBE4CF2C}">
      <dgm:prSet/>
      <dgm:spPr/>
      <dgm:t>
        <a:bodyPr/>
        <a:lstStyle/>
        <a:p>
          <a:endParaRPr lang="en-US"/>
        </a:p>
      </dgm:t>
    </dgm:pt>
    <dgm:pt modelId="{35228149-31D9-47E4-AFD3-8491247CC535}" type="pres">
      <dgm:prSet presAssocID="{D0965485-8FB3-46EB-B6B0-8E4A0711C036}" presName="linear" presStyleCnt="0">
        <dgm:presLayoutVars>
          <dgm:animLvl val="lvl"/>
          <dgm:resizeHandles val="exact"/>
        </dgm:presLayoutVars>
      </dgm:prSet>
      <dgm:spPr/>
    </dgm:pt>
    <dgm:pt modelId="{E2BA4090-7C79-49A9-94F0-F8803EF1E08F}" type="pres">
      <dgm:prSet presAssocID="{B49D2D80-EE1E-4FD0-8A93-EE4AA46B0527}" presName="parentText" presStyleLbl="node1" presStyleIdx="0" presStyleCnt="3">
        <dgm:presLayoutVars>
          <dgm:chMax val="0"/>
          <dgm:bulletEnabled val="1"/>
        </dgm:presLayoutVars>
      </dgm:prSet>
      <dgm:spPr/>
    </dgm:pt>
    <dgm:pt modelId="{EA852BFB-1EBE-4AD8-8ED0-F6FE84F4D539}" type="pres">
      <dgm:prSet presAssocID="{02272722-645F-47FE-96EA-DBE22101E775}" presName="spacer" presStyleCnt="0"/>
      <dgm:spPr/>
    </dgm:pt>
    <dgm:pt modelId="{052E7E54-67BF-4770-852E-5EBEE7F7E5C2}" type="pres">
      <dgm:prSet presAssocID="{BEAEC0A8-0192-4742-B6C1-C8FE6EAD1168}" presName="parentText" presStyleLbl="node1" presStyleIdx="1" presStyleCnt="3">
        <dgm:presLayoutVars>
          <dgm:chMax val="0"/>
          <dgm:bulletEnabled val="1"/>
        </dgm:presLayoutVars>
      </dgm:prSet>
      <dgm:spPr/>
    </dgm:pt>
    <dgm:pt modelId="{1D0085F9-9EB8-4855-9215-AB84B51A5033}" type="pres">
      <dgm:prSet presAssocID="{92403922-B785-47E6-8B99-1102BBB95806}" presName="spacer" presStyleCnt="0"/>
      <dgm:spPr/>
    </dgm:pt>
    <dgm:pt modelId="{60042DB3-4058-4B0F-B120-2BDF59AF8BC8}" type="pres">
      <dgm:prSet presAssocID="{D33CB9C7-D9E3-40B0-9D10-4AF16099D07C}" presName="parentText" presStyleLbl="node1" presStyleIdx="2" presStyleCnt="3">
        <dgm:presLayoutVars>
          <dgm:chMax val="0"/>
          <dgm:bulletEnabled val="1"/>
        </dgm:presLayoutVars>
      </dgm:prSet>
      <dgm:spPr/>
    </dgm:pt>
  </dgm:ptLst>
  <dgm:cxnLst>
    <dgm:cxn modelId="{E97E3E3B-8698-49C5-9E72-2A0C9886DC65}" srcId="{D0965485-8FB3-46EB-B6B0-8E4A0711C036}" destId="{BEAEC0A8-0192-4742-B6C1-C8FE6EAD1168}" srcOrd="1" destOrd="0" parTransId="{E1816B1C-BED2-40E7-B70B-D2DCFBD92189}" sibTransId="{92403922-B785-47E6-8B99-1102BBB95806}"/>
    <dgm:cxn modelId="{1276AD67-E552-485A-9FD5-E4B38BD9C141}" srcId="{D0965485-8FB3-46EB-B6B0-8E4A0711C036}" destId="{B49D2D80-EE1E-4FD0-8A93-EE4AA46B0527}" srcOrd="0" destOrd="0" parTransId="{71FB55C2-AB19-47BB-BBAB-50EBA898436A}" sibTransId="{02272722-645F-47FE-96EA-DBE22101E775}"/>
    <dgm:cxn modelId="{C5314356-08A6-45DB-AD3A-EEB44FC7641C}" type="presOf" srcId="{BEAEC0A8-0192-4742-B6C1-C8FE6EAD1168}" destId="{052E7E54-67BF-4770-852E-5EBEE7F7E5C2}" srcOrd="0" destOrd="0" presId="urn:microsoft.com/office/officeart/2005/8/layout/vList2"/>
    <dgm:cxn modelId="{ED4AE886-647B-42AD-A5D0-83853ABF5AE8}" type="presOf" srcId="{D0965485-8FB3-46EB-B6B0-8E4A0711C036}" destId="{35228149-31D9-47E4-AFD3-8491247CC535}" srcOrd="0" destOrd="0" presId="urn:microsoft.com/office/officeart/2005/8/layout/vList2"/>
    <dgm:cxn modelId="{6ACCD699-B344-4397-90E3-979BD5258582}" type="presOf" srcId="{B49D2D80-EE1E-4FD0-8A93-EE4AA46B0527}" destId="{E2BA4090-7C79-49A9-94F0-F8803EF1E08F}" srcOrd="0" destOrd="0" presId="urn:microsoft.com/office/officeart/2005/8/layout/vList2"/>
    <dgm:cxn modelId="{C7AF93C4-9ECB-422D-9EDA-DA91DBE4CF2C}" srcId="{D0965485-8FB3-46EB-B6B0-8E4A0711C036}" destId="{D33CB9C7-D9E3-40B0-9D10-4AF16099D07C}" srcOrd="2" destOrd="0" parTransId="{B1ADC5BB-E1E9-45AB-A82D-5F08BD9B8732}" sibTransId="{CD82B4BD-FB35-404D-8D39-CA3354D4E163}"/>
    <dgm:cxn modelId="{CB2CBAD4-F856-40AA-9402-18BE8AC61264}" type="presOf" srcId="{D33CB9C7-D9E3-40B0-9D10-4AF16099D07C}" destId="{60042DB3-4058-4B0F-B120-2BDF59AF8BC8}" srcOrd="0" destOrd="0" presId="urn:microsoft.com/office/officeart/2005/8/layout/vList2"/>
    <dgm:cxn modelId="{8D281149-A0C1-4919-8E4C-0A559CB131C0}" type="presParOf" srcId="{35228149-31D9-47E4-AFD3-8491247CC535}" destId="{E2BA4090-7C79-49A9-94F0-F8803EF1E08F}" srcOrd="0" destOrd="0" presId="urn:microsoft.com/office/officeart/2005/8/layout/vList2"/>
    <dgm:cxn modelId="{A42D86B7-5C6A-4ACD-9862-2457218C1E70}" type="presParOf" srcId="{35228149-31D9-47E4-AFD3-8491247CC535}" destId="{EA852BFB-1EBE-4AD8-8ED0-F6FE84F4D539}" srcOrd="1" destOrd="0" presId="urn:microsoft.com/office/officeart/2005/8/layout/vList2"/>
    <dgm:cxn modelId="{B70D278C-CD88-49B2-A714-9C7B379A3ECF}" type="presParOf" srcId="{35228149-31D9-47E4-AFD3-8491247CC535}" destId="{052E7E54-67BF-4770-852E-5EBEE7F7E5C2}" srcOrd="2" destOrd="0" presId="urn:microsoft.com/office/officeart/2005/8/layout/vList2"/>
    <dgm:cxn modelId="{CF8FE0F4-ACED-41AA-8DEE-C6830D895EAF}" type="presParOf" srcId="{35228149-31D9-47E4-AFD3-8491247CC535}" destId="{1D0085F9-9EB8-4855-9215-AB84B51A5033}" srcOrd="3" destOrd="0" presId="urn:microsoft.com/office/officeart/2005/8/layout/vList2"/>
    <dgm:cxn modelId="{3BAAC083-82D1-4144-A8E5-924CFBD2D1E9}" type="presParOf" srcId="{35228149-31D9-47E4-AFD3-8491247CC535}" destId="{60042DB3-4058-4B0F-B120-2BDF59AF8BC8}"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1C4358-788F-4C8F-9615-6883F8AB91EF}"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DD17976-4CE7-420E-AC43-118E49D00FEF}">
      <dgm:prSet/>
      <dgm:spPr/>
      <dgm:t>
        <a:bodyPr/>
        <a:lstStyle/>
        <a:p>
          <a:r>
            <a:rPr lang="el-GR"/>
            <a:t>Στη συνέχεια διατυπώνει την άποψη ότι το λεγόμενο “θεώρημα Coase” δεν ισχύει. Το τελευταίο υποστηρίζει ότι η αποτελεσματική κατανομή των πόρων είναι ανεξάρτητη από τη διανομή. </a:t>
          </a:r>
          <a:endParaRPr lang="en-US"/>
        </a:p>
      </dgm:t>
    </dgm:pt>
    <dgm:pt modelId="{426974E7-37F2-4DFB-8BCE-D4CE8689D951}" type="parTrans" cxnId="{A20B2D05-CF6E-46F4-81A5-46DD7F9838B5}">
      <dgm:prSet/>
      <dgm:spPr/>
      <dgm:t>
        <a:bodyPr/>
        <a:lstStyle/>
        <a:p>
          <a:endParaRPr lang="en-US"/>
        </a:p>
      </dgm:t>
    </dgm:pt>
    <dgm:pt modelId="{B6EAF3D6-9206-40B2-8F68-909041654AB8}" type="sibTrans" cxnId="{A20B2D05-CF6E-46F4-81A5-46DD7F9838B5}">
      <dgm:prSet/>
      <dgm:spPr/>
      <dgm:t>
        <a:bodyPr/>
        <a:lstStyle/>
        <a:p>
          <a:endParaRPr lang="en-US"/>
        </a:p>
      </dgm:t>
    </dgm:pt>
    <dgm:pt modelId="{4E2997C5-8239-42FD-9056-0F5272E4A484}">
      <dgm:prSet/>
      <dgm:spPr/>
      <dgm:t>
        <a:bodyPr/>
        <a:lstStyle/>
        <a:p>
          <a:r>
            <a:rPr lang="el-GR"/>
            <a:t>Η λογική του “θεωρήματος” είναι ότι σε μια (τέλεια) ανταγωνιστική αγορά χωρίς κόστη συναλλαγής και ένα αποτελεσματικό σύνολο εισροών και εκροών λαμβάνονται οι “άριστες” επιλογές. Δηλαδή, οι διαπραγματεύσεις ανάμεσα σε ομάδες θα οδηγήσουν σε άριστες αποφάσεις.</a:t>
          </a:r>
          <a:endParaRPr lang="en-US"/>
        </a:p>
      </dgm:t>
    </dgm:pt>
    <dgm:pt modelId="{62221137-3141-4814-A3BE-30A66DC06EE2}" type="parTrans" cxnId="{46C59788-3588-4718-AE8D-56FBB22718C5}">
      <dgm:prSet/>
      <dgm:spPr/>
      <dgm:t>
        <a:bodyPr/>
        <a:lstStyle/>
        <a:p>
          <a:endParaRPr lang="en-US"/>
        </a:p>
      </dgm:t>
    </dgm:pt>
    <dgm:pt modelId="{32ED2D0C-2C8D-4DCC-B9AC-A0EC6BD5FAA1}" type="sibTrans" cxnId="{46C59788-3588-4718-AE8D-56FBB22718C5}">
      <dgm:prSet/>
      <dgm:spPr/>
      <dgm:t>
        <a:bodyPr/>
        <a:lstStyle/>
        <a:p>
          <a:endParaRPr lang="en-US"/>
        </a:p>
      </dgm:t>
    </dgm:pt>
    <dgm:pt modelId="{01DE6772-CF5E-4971-9B1C-F95927246B60}">
      <dgm:prSet/>
      <dgm:spPr/>
      <dgm:t>
        <a:bodyPr/>
        <a:lstStyle/>
        <a:p>
          <a:r>
            <a:rPr lang="el-GR"/>
            <a:t>Ο Milanovic αντιτείνει ότι μια τέτοιου επιπέδου αδικία όπως ο προσδιορισμός της εισοδηματικής θέσης από τη χώρα καταγωγής δημιουργεί την τάση για συνεχή καταστρατήγηση των κανόνων και με αυτή την έννοια η διανομή επηρεάζει την οικονομική αποτελεσματικότητα. </a:t>
          </a:r>
          <a:endParaRPr lang="en-US"/>
        </a:p>
      </dgm:t>
    </dgm:pt>
    <dgm:pt modelId="{71AD5CA0-83AC-4AF0-A4EF-70C31C1D0AFF}" type="parTrans" cxnId="{A5F3B8E1-6782-46AA-8485-12D66C354434}">
      <dgm:prSet/>
      <dgm:spPr/>
      <dgm:t>
        <a:bodyPr/>
        <a:lstStyle/>
        <a:p>
          <a:endParaRPr lang="en-US"/>
        </a:p>
      </dgm:t>
    </dgm:pt>
    <dgm:pt modelId="{15E3984C-2FBE-4112-9248-22A390D8B66A}" type="sibTrans" cxnId="{A5F3B8E1-6782-46AA-8485-12D66C354434}">
      <dgm:prSet/>
      <dgm:spPr/>
      <dgm:t>
        <a:bodyPr/>
        <a:lstStyle/>
        <a:p>
          <a:endParaRPr lang="en-US"/>
        </a:p>
      </dgm:t>
    </dgm:pt>
    <dgm:pt modelId="{948ADD94-457D-4736-B245-06CA63D793B8}">
      <dgm:prSet/>
      <dgm:spPr/>
      <dgm:t>
        <a:bodyPr/>
        <a:lstStyle/>
        <a:p>
          <a:r>
            <a:rPr lang="el-GR"/>
            <a:t>Τα πράγματα, κατά τον</a:t>
          </a:r>
          <a:r>
            <a:rPr lang="en-US"/>
            <a:t> Milanovic, </a:t>
          </a:r>
          <a:r>
            <a:rPr lang="el-GR"/>
            <a:t>γίνονται ακόμα πιο πολύπλοκα σε ένα παγκοσμιοποιημένο κόσμο που οι ευνοούμενοι των αναδιανομών μπορούν να πάρουν τα λεφτά τους και να πάνε όπου θέλουν στο κόσμο όπως έκαναν οι Ρώσοι ολιγάρχες. </a:t>
          </a:r>
          <a:endParaRPr lang="en-US"/>
        </a:p>
      </dgm:t>
    </dgm:pt>
    <dgm:pt modelId="{E84542C2-041B-4ED3-9C97-BC2DCBBD2BF7}" type="parTrans" cxnId="{27457556-7F2B-4E36-9CCF-DD043BBF245C}">
      <dgm:prSet/>
      <dgm:spPr/>
      <dgm:t>
        <a:bodyPr/>
        <a:lstStyle/>
        <a:p>
          <a:endParaRPr lang="en-US"/>
        </a:p>
      </dgm:t>
    </dgm:pt>
    <dgm:pt modelId="{6174919C-89FE-47B4-9396-BFDA6827942F}" type="sibTrans" cxnId="{27457556-7F2B-4E36-9CCF-DD043BBF245C}">
      <dgm:prSet/>
      <dgm:spPr/>
      <dgm:t>
        <a:bodyPr/>
        <a:lstStyle/>
        <a:p>
          <a:endParaRPr lang="en-US"/>
        </a:p>
      </dgm:t>
    </dgm:pt>
    <dgm:pt modelId="{68158797-BE11-4F6A-A5F6-BFD4BE033830}">
      <dgm:prSet/>
      <dgm:spPr/>
      <dgm:t>
        <a:bodyPr/>
        <a:lstStyle/>
        <a:p>
          <a:pPr algn="just"/>
          <a:r>
            <a:rPr lang="el-GR" dirty="0"/>
            <a:t>Πρέπει να παρατηρήσουμε πάντως ότι η πρωταρχική συσσώρευση στο καπιταλισμό είχε πάντα το χαρακτήρα κλοπής ακόμα και σε αυτή τη σύγχρονη εκδοχή της. Την εκδοχή της συσσώρευσης που προήλθε από την κατάρρευση της ΣΕ και των καθεστώτων της Ανατολικής Ευρώπης. Να μην πούμε για την τύχη των χρημάτων των </a:t>
          </a:r>
          <a:r>
            <a:rPr lang="el-GR" dirty="0" err="1"/>
            <a:t>ολιγαρχών</a:t>
          </a:r>
          <a:r>
            <a:rPr lang="el-GR" dirty="0"/>
            <a:t> στην αντιπαράθεση της Ρωσίας με τη δύση μετά την εισβολή στην Ουκρανία.    </a:t>
          </a:r>
          <a:endParaRPr lang="en-US" dirty="0"/>
        </a:p>
      </dgm:t>
    </dgm:pt>
    <dgm:pt modelId="{B7974895-4C81-432E-AB0B-9D8D5161656C}" type="parTrans" cxnId="{8EB26D11-AB80-4F85-BFC4-D52DC8D82B8D}">
      <dgm:prSet/>
      <dgm:spPr/>
      <dgm:t>
        <a:bodyPr/>
        <a:lstStyle/>
        <a:p>
          <a:endParaRPr lang="en-US"/>
        </a:p>
      </dgm:t>
    </dgm:pt>
    <dgm:pt modelId="{8329FF20-7C22-4C8F-ADE0-23D47D93F7A3}" type="sibTrans" cxnId="{8EB26D11-AB80-4F85-BFC4-D52DC8D82B8D}">
      <dgm:prSet/>
      <dgm:spPr/>
      <dgm:t>
        <a:bodyPr/>
        <a:lstStyle/>
        <a:p>
          <a:endParaRPr lang="en-US"/>
        </a:p>
      </dgm:t>
    </dgm:pt>
    <dgm:pt modelId="{ACE5D04B-AF36-42B2-8EA7-95373DAD2427}" type="pres">
      <dgm:prSet presAssocID="{951C4358-788F-4C8F-9615-6883F8AB91EF}" presName="linear" presStyleCnt="0">
        <dgm:presLayoutVars>
          <dgm:animLvl val="lvl"/>
          <dgm:resizeHandles val="exact"/>
        </dgm:presLayoutVars>
      </dgm:prSet>
      <dgm:spPr/>
    </dgm:pt>
    <dgm:pt modelId="{CCC1AE6B-5C45-44D3-ABBF-034EFE01EEA4}" type="pres">
      <dgm:prSet presAssocID="{5DD17976-4CE7-420E-AC43-118E49D00FEF}" presName="parentText" presStyleLbl="node1" presStyleIdx="0" presStyleCnt="5">
        <dgm:presLayoutVars>
          <dgm:chMax val="0"/>
          <dgm:bulletEnabled val="1"/>
        </dgm:presLayoutVars>
      </dgm:prSet>
      <dgm:spPr/>
    </dgm:pt>
    <dgm:pt modelId="{024E2307-92E2-4301-A7AE-97A7B24C56F2}" type="pres">
      <dgm:prSet presAssocID="{B6EAF3D6-9206-40B2-8F68-909041654AB8}" presName="spacer" presStyleCnt="0"/>
      <dgm:spPr/>
    </dgm:pt>
    <dgm:pt modelId="{CC57BA97-E85B-49DE-B076-6581963CD0E4}" type="pres">
      <dgm:prSet presAssocID="{4E2997C5-8239-42FD-9056-0F5272E4A484}" presName="parentText" presStyleLbl="node1" presStyleIdx="1" presStyleCnt="5">
        <dgm:presLayoutVars>
          <dgm:chMax val="0"/>
          <dgm:bulletEnabled val="1"/>
        </dgm:presLayoutVars>
      </dgm:prSet>
      <dgm:spPr/>
    </dgm:pt>
    <dgm:pt modelId="{2E3BAF08-6016-447D-BC59-F3609B4098D6}" type="pres">
      <dgm:prSet presAssocID="{32ED2D0C-2C8D-4DCC-B9AC-A0EC6BD5FAA1}" presName="spacer" presStyleCnt="0"/>
      <dgm:spPr/>
    </dgm:pt>
    <dgm:pt modelId="{E692509B-39F8-46C1-898E-913AFBC60B59}" type="pres">
      <dgm:prSet presAssocID="{01DE6772-CF5E-4971-9B1C-F95927246B60}" presName="parentText" presStyleLbl="node1" presStyleIdx="2" presStyleCnt="5">
        <dgm:presLayoutVars>
          <dgm:chMax val="0"/>
          <dgm:bulletEnabled val="1"/>
        </dgm:presLayoutVars>
      </dgm:prSet>
      <dgm:spPr/>
    </dgm:pt>
    <dgm:pt modelId="{840555BB-5896-4A26-B416-B70ED32BE29A}" type="pres">
      <dgm:prSet presAssocID="{15E3984C-2FBE-4112-9248-22A390D8B66A}" presName="spacer" presStyleCnt="0"/>
      <dgm:spPr/>
    </dgm:pt>
    <dgm:pt modelId="{302ECC07-A49C-43FD-9F73-6DEC54479851}" type="pres">
      <dgm:prSet presAssocID="{948ADD94-457D-4736-B245-06CA63D793B8}" presName="parentText" presStyleLbl="node1" presStyleIdx="3" presStyleCnt="5">
        <dgm:presLayoutVars>
          <dgm:chMax val="0"/>
          <dgm:bulletEnabled val="1"/>
        </dgm:presLayoutVars>
      </dgm:prSet>
      <dgm:spPr/>
    </dgm:pt>
    <dgm:pt modelId="{AE72F77E-A486-4B3D-B075-33A8D7A44E01}" type="pres">
      <dgm:prSet presAssocID="{6174919C-89FE-47B4-9396-BFDA6827942F}" presName="spacer" presStyleCnt="0"/>
      <dgm:spPr/>
    </dgm:pt>
    <dgm:pt modelId="{C45264D6-CE2A-4368-93C2-09CA8A731F39}" type="pres">
      <dgm:prSet presAssocID="{68158797-BE11-4F6A-A5F6-BFD4BE033830}" presName="parentText" presStyleLbl="node1" presStyleIdx="4" presStyleCnt="5">
        <dgm:presLayoutVars>
          <dgm:chMax val="0"/>
          <dgm:bulletEnabled val="1"/>
        </dgm:presLayoutVars>
      </dgm:prSet>
      <dgm:spPr/>
    </dgm:pt>
  </dgm:ptLst>
  <dgm:cxnLst>
    <dgm:cxn modelId="{A20B2D05-CF6E-46F4-81A5-46DD7F9838B5}" srcId="{951C4358-788F-4C8F-9615-6883F8AB91EF}" destId="{5DD17976-4CE7-420E-AC43-118E49D00FEF}" srcOrd="0" destOrd="0" parTransId="{426974E7-37F2-4DFB-8BCE-D4CE8689D951}" sibTransId="{B6EAF3D6-9206-40B2-8F68-909041654AB8}"/>
    <dgm:cxn modelId="{549A3D0F-AADE-4ECD-9DC6-EF0F884F168A}" type="presOf" srcId="{01DE6772-CF5E-4971-9B1C-F95927246B60}" destId="{E692509B-39F8-46C1-898E-913AFBC60B59}" srcOrd="0" destOrd="0" presId="urn:microsoft.com/office/officeart/2005/8/layout/vList2"/>
    <dgm:cxn modelId="{8EB26D11-AB80-4F85-BFC4-D52DC8D82B8D}" srcId="{951C4358-788F-4C8F-9615-6883F8AB91EF}" destId="{68158797-BE11-4F6A-A5F6-BFD4BE033830}" srcOrd="4" destOrd="0" parTransId="{B7974895-4C81-432E-AB0B-9D8D5161656C}" sibTransId="{8329FF20-7C22-4C8F-ADE0-23D47D93F7A3}"/>
    <dgm:cxn modelId="{3476BD2F-D057-416C-9000-EFCC265EB4FA}" type="presOf" srcId="{5DD17976-4CE7-420E-AC43-118E49D00FEF}" destId="{CCC1AE6B-5C45-44D3-ABBF-034EFE01EEA4}" srcOrd="0" destOrd="0" presId="urn:microsoft.com/office/officeart/2005/8/layout/vList2"/>
    <dgm:cxn modelId="{27457556-7F2B-4E36-9CCF-DD043BBF245C}" srcId="{951C4358-788F-4C8F-9615-6883F8AB91EF}" destId="{948ADD94-457D-4736-B245-06CA63D793B8}" srcOrd="3" destOrd="0" parTransId="{E84542C2-041B-4ED3-9C97-BC2DCBBD2BF7}" sibTransId="{6174919C-89FE-47B4-9396-BFDA6827942F}"/>
    <dgm:cxn modelId="{064CF57C-2C48-431C-8541-ADD887265FB9}" type="presOf" srcId="{68158797-BE11-4F6A-A5F6-BFD4BE033830}" destId="{C45264D6-CE2A-4368-93C2-09CA8A731F39}" srcOrd="0" destOrd="0" presId="urn:microsoft.com/office/officeart/2005/8/layout/vList2"/>
    <dgm:cxn modelId="{46C59788-3588-4718-AE8D-56FBB22718C5}" srcId="{951C4358-788F-4C8F-9615-6883F8AB91EF}" destId="{4E2997C5-8239-42FD-9056-0F5272E4A484}" srcOrd="1" destOrd="0" parTransId="{62221137-3141-4814-A3BE-30A66DC06EE2}" sibTransId="{32ED2D0C-2C8D-4DCC-B9AC-A0EC6BD5FAA1}"/>
    <dgm:cxn modelId="{3412099A-648D-44EA-97C7-2BF7A58BEBE5}" type="presOf" srcId="{4E2997C5-8239-42FD-9056-0F5272E4A484}" destId="{CC57BA97-E85B-49DE-B076-6581963CD0E4}" srcOrd="0" destOrd="0" presId="urn:microsoft.com/office/officeart/2005/8/layout/vList2"/>
    <dgm:cxn modelId="{2EAF14C0-1C73-40FC-9B4D-5C529DB9DF25}" type="presOf" srcId="{951C4358-788F-4C8F-9615-6883F8AB91EF}" destId="{ACE5D04B-AF36-42B2-8EA7-95373DAD2427}" srcOrd="0" destOrd="0" presId="urn:microsoft.com/office/officeart/2005/8/layout/vList2"/>
    <dgm:cxn modelId="{A5F3B8E1-6782-46AA-8485-12D66C354434}" srcId="{951C4358-788F-4C8F-9615-6883F8AB91EF}" destId="{01DE6772-CF5E-4971-9B1C-F95927246B60}" srcOrd="2" destOrd="0" parTransId="{71AD5CA0-83AC-4AF0-A4EF-70C31C1D0AFF}" sibTransId="{15E3984C-2FBE-4112-9248-22A390D8B66A}"/>
    <dgm:cxn modelId="{7CD6F4E5-9EF1-45E5-9769-A0F56167E00F}" type="presOf" srcId="{948ADD94-457D-4736-B245-06CA63D793B8}" destId="{302ECC07-A49C-43FD-9F73-6DEC54479851}" srcOrd="0" destOrd="0" presId="urn:microsoft.com/office/officeart/2005/8/layout/vList2"/>
    <dgm:cxn modelId="{CC22338B-D29D-4566-8170-9B3AE71031F8}" type="presParOf" srcId="{ACE5D04B-AF36-42B2-8EA7-95373DAD2427}" destId="{CCC1AE6B-5C45-44D3-ABBF-034EFE01EEA4}" srcOrd="0" destOrd="0" presId="urn:microsoft.com/office/officeart/2005/8/layout/vList2"/>
    <dgm:cxn modelId="{AB98F49C-6ADE-4777-8C23-838F942061AA}" type="presParOf" srcId="{ACE5D04B-AF36-42B2-8EA7-95373DAD2427}" destId="{024E2307-92E2-4301-A7AE-97A7B24C56F2}" srcOrd="1" destOrd="0" presId="urn:microsoft.com/office/officeart/2005/8/layout/vList2"/>
    <dgm:cxn modelId="{24763F56-ACFE-4A60-BA33-92B219C74D3C}" type="presParOf" srcId="{ACE5D04B-AF36-42B2-8EA7-95373DAD2427}" destId="{CC57BA97-E85B-49DE-B076-6581963CD0E4}" srcOrd="2" destOrd="0" presId="urn:microsoft.com/office/officeart/2005/8/layout/vList2"/>
    <dgm:cxn modelId="{763CF516-C8F8-4D48-B468-8AF7C623DE83}" type="presParOf" srcId="{ACE5D04B-AF36-42B2-8EA7-95373DAD2427}" destId="{2E3BAF08-6016-447D-BC59-F3609B4098D6}" srcOrd="3" destOrd="0" presId="urn:microsoft.com/office/officeart/2005/8/layout/vList2"/>
    <dgm:cxn modelId="{6F11E0DA-A9CB-4498-B87B-BEEDEDC2B687}" type="presParOf" srcId="{ACE5D04B-AF36-42B2-8EA7-95373DAD2427}" destId="{E692509B-39F8-46C1-898E-913AFBC60B59}" srcOrd="4" destOrd="0" presId="urn:microsoft.com/office/officeart/2005/8/layout/vList2"/>
    <dgm:cxn modelId="{FF319C3C-2DB1-4D22-83AA-48B0AE1BA7DC}" type="presParOf" srcId="{ACE5D04B-AF36-42B2-8EA7-95373DAD2427}" destId="{840555BB-5896-4A26-B416-B70ED32BE29A}" srcOrd="5" destOrd="0" presId="urn:microsoft.com/office/officeart/2005/8/layout/vList2"/>
    <dgm:cxn modelId="{7216ECC8-901A-4A43-8574-3963E10EFC08}" type="presParOf" srcId="{ACE5D04B-AF36-42B2-8EA7-95373DAD2427}" destId="{302ECC07-A49C-43FD-9F73-6DEC54479851}" srcOrd="6" destOrd="0" presId="urn:microsoft.com/office/officeart/2005/8/layout/vList2"/>
    <dgm:cxn modelId="{C4C694B9-939C-4162-99E8-9FBD761E8F91}" type="presParOf" srcId="{ACE5D04B-AF36-42B2-8EA7-95373DAD2427}" destId="{AE72F77E-A486-4B3D-B075-33A8D7A44E01}" srcOrd="7" destOrd="0" presId="urn:microsoft.com/office/officeart/2005/8/layout/vList2"/>
    <dgm:cxn modelId="{94C7D835-B47E-4B00-8F99-F6B41AB2FFF7}" type="presParOf" srcId="{ACE5D04B-AF36-42B2-8EA7-95373DAD2427}" destId="{C45264D6-CE2A-4368-93C2-09CA8A731F39}"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BA4090-7C79-49A9-94F0-F8803EF1E08F}">
      <dsp:nvSpPr>
        <dsp:cNvPr id="0" name=""/>
        <dsp:cNvSpPr/>
      </dsp:nvSpPr>
      <dsp:spPr>
        <a:xfrm>
          <a:off x="0" y="127549"/>
          <a:ext cx="4990759" cy="15500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l-GR" sz="1100" kern="1200"/>
            <a:t>Αυτό οφείλεται στην υπόθεση της ποσοτικής θεωρίας του χρήματος όπου η αιτιότητα πηγαίνει από την ποσότητα του χρήματος προς τις τιμές, που οφείλεται με τη σειρά του στο ότι στο Ricardo  (λόγω του νόμου του Say) το κεφάλαιο απασχολείται πλήρως. Συνέπεια της πλήρους απασχόλησης του κεφάλαιού είναι ότι η κυκλοφοριακή ταχύτητα του χρήματος παραμένει σταθερή (</a:t>
          </a:r>
          <a:r>
            <a:rPr lang="en-US" sz="1100" kern="1200"/>
            <a:t>Shaikh </a:t>
          </a:r>
          <a:r>
            <a:rPr lang="el-GR" sz="1100" kern="1200"/>
            <a:t>1879, </a:t>
          </a:r>
          <a:r>
            <a:rPr lang="en-US" sz="1100" kern="1200"/>
            <a:t>1980)</a:t>
          </a:r>
          <a:r>
            <a:rPr lang="el-GR" sz="1100" kern="1200"/>
            <a:t>.  </a:t>
          </a:r>
          <a:endParaRPr lang="en-US" sz="1100" kern="1200"/>
        </a:p>
      </dsp:txBody>
      <dsp:txXfrm>
        <a:off x="75666" y="203215"/>
        <a:ext cx="4839427" cy="1398698"/>
      </dsp:txXfrm>
    </dsp:sp>
    <dsp:sp modelId="{052E7E54-67BF-4770-852E-5EBEE7F7E5C2}">
      <dsp:nvSpPr>
        <dsp:cNvPr id="0" name=""/>
        <dsp:cNvSpPr/>
      </dsp:nvSpPr>
      <dsp:spPr>
        <a:xfrm>
          <a:off x="0" y="1709260"/>
          <a:ext cx="4990759" cy="15500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l-GR" sz="1100" kern="1200"/>
            <a:t>Δεν ισχύει το ίδιο στο Μάρξ. Στον τελευταίο οι τιμές παραγωγής δεν είναι τιμές πλήρους απασχόλησης ούτε του κεφαλαίου ούτε της εργασίας. Έτσι ο χρυσός που θα εισρεύσει στη πλεονασματική χώρα θα αυξήσει τη κατανάλωση των καπιταλιστών σε είδη πολυτελείας, θα υποστηρίξει την αυξημένη εμπορευματική κυκλοφορία και θα ενισχύσει τα αποθεματικά του τραπεζικού συστήματος. Το αποτέλεσμα θα είναι ο περιορισμός των επιτοκίων, που δεν παίζουν ρόλο στη διαμόρφωση των τιμών. Άρα η αιτιότητα πηγαίνει από τις τιμές στην ποσότητα του χρήματος και όχι το αντίθετο. </a:t>
          </a:r>
          <a:endParaRPr lang="en-US" sz="1100" kern="1200"/>
        </a:p>
      </dsp:txBody>
      <dsp:txXfrm>
        <a:off x="75666" y="1784926"/>
        <a:ext cx="4839427" cy="1398698"/>
      </dsp:txXfrm>
    </dsp:sp>
    <dsp:sp modelId="{60042DB3-4058-4B0F-B120-2BDF59AF8BC8}">
      <dsp:nvSpPr>
        <dsp:cNvPr id="0" name=""/>
        <dsp:cNvSpPr/>
      </dsp:nvSpPr>
      <dsp:spPr>
        <a:xfrm>
          <a:off x="0" y="3290970"/>
          <a:ext cx="4990759" cy="155003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el-GR" sz="1100" kern="1200"/>
            <a:t>Στο παράδειγμά μας αυτό σημαίνει ότι η διαφορετική οργανική σύνθεση κεφαλαίου για την παραγωγή των εμπορευμάτων της χώρας 2 θα πυροδοτήσει δομικά ελλείμματα στην χώρα 2 και απόκλιση από τη χώρα 1. Χαρακτηριστικό είναι το απόσπασμα που ακολουθεί ( </a:t>
          </a:r>
          <a:r>
            <a:rPr lang="en-US" sz="1100" i="1" kern="1200"/>
            <a:t>Capital</a:t>
          </a:r>
          <a:r>
            <a:rPr lang="en-US" sz="1100" kern="1200"/>
            <a:t> </a:t>
          </a:r>
          <a:r>
            <a:rPr lang="el-GR" sz="1100" i="1" kern="1200"/>
            <a:t>V. III </a:t>
          </a:r>
          <a:r>
            <a:rPr lang="el-GR" sz="1100" kern="1200"/>
            <a:t>σελ. 405)</a:t>
          </a:r>
          <a:r>
            <a:rPr lang="el-GR" sz="1100" i="1" kern="1200"/>
            <a:t>  </a:t>
          </a:r>
          <a:r>
            <a:rPr lang="el-GR" sz="1100" kern="1200"/>
            <a:t> </a:t>
          </a:r>
          <a:endParaRPr lang="en-US" sz="1100" kern="1200"/>
        </a:p>
      </dsp:txBody>
      <dsp:txXfrm>
        <a:off x="75666" y="3366636"/>
        <a:ext cx="4839427" cy="1398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1AE6B-5C45-44D3-ABBF-034EFE01EEA4}">
      <dsp:nvSpPr>
        <dsp:cNvPr id="0" name=""/>
        <dsp:cNvSpPr/>
      </dsp:nvSpPr>
      <dsp:spPr>
        <a:xfrm>
          <a:off x="0" y="90735"/>
          <a:ext cx="8694540" cy="8842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l-GR" sz="1300" kern="1200"/>
            <a:t>Στη συνέχεια διατυπώνει την άποψη ότι το λεγόμενο “θεώρημα Coase” δεν ισχύει. Το τελευταίο υποστηρίζει ότι η αποτελεσματική κατανομή των πόρων είναι ανεξάρτητη από τη διανομή. </a:t>
          </a:r>
          <a:endParaRPr lang="en-US" sz="1300" kern="1200"/>
        </a:p>
      </dsp:txBody>
      <dsp:txXfrm>
        <a:off x="43166" y="133901"/>
        <a:ext cx="8608208" cy="797927"/>
      </dsp:txXfrm>
    </dsp:sp>
    <dsp:sp modelId="{CC57BA97-E85B-49DE-B076-6581963CD0E4}">
      <dsp:nvSpPr>
        <dsp:cNvPr id="0" name=""/>
        <dsp:cNvSpPr/>
      </dsp:nvSpPr>
      <dsp:spPr>
        <a:xfrm>
          <a:off x="0" y="1012434"/>
          <a:ext cx="8694540" cy="8842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l-GR" sz="1300" kern="1200"/>
            <a:t>Η λογική του “θεωρήματος” είναι ότι σε μια (τέλεια) ανταγωνιστική αγορά χωρίς κόστη συναλλαγής και ένα αποτελεσματικό σύνολο εισροών και εκροών λαμβάνονται οι “άριστες” επιλογές. Δηλαδή, οι διαπραγματεύσεις ανάμεσα σε ομάδες θα οδηγήσουν σε άριστες αποφάσεις.</a:t>
          </a:r>
          <a:endParaRPr lang="en-US" sz="1300" kern="1200"/>
        </a:p>
      </dsp:txBody>
      <dsp:txXfrm>
        <a:off x="43166" y="1055600"/>
        <a:ext cx="8608208" cy="797927"/>
      </dsp:txXfrm>
    </dsp:sp>
    <dsp:sp modelId="{E692509B-39F8-46C1-898E-913AFBC60B59}">
      <dsp:nvSpPr>
        <dsp:cNvPr id="0" name=""/>
        <dsp:cNvSpPr/>
      </dsp:nvSpPr>
      <dsp:spPr>
        <a:xfrm>
          <a:off x="0" y="1934134"/>
          <a:ext cx="8694540" cy="8842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l-GR" sz="1300" kern="1200"/>
            <a:t>Ο Milanovic αντιτείνει ότι μια τέτοιου επιπέδου αδικία όπως ο προσδιορισμός της εισοδηματικής θέσης από τη χώρα καταγωγής δημιουργεί την τάση για συνεχή καταστρατήγηση των κανόνων και με αυτή την έννοια η διανομή επηρεάζει την οικονομική αποτελεσματικότητα. </a:t>
          </a:r>
          <a:endParaRPr lang="en-US" sz="1300" kern="1200"/>
        </a:p>
      </dsp:txBody>
      <dsp:txXfrm>
        <a:off x="43166" y="1977300"/>
        <a:ext cx="8608208" cy="797927"/>
      </dsp:txXfrm>
    </dsp:sp>
    <dsp:sp modelId="{302ECC07-A49C-43FD-9F73-6DEC54479851}">
      <dsp:nvSpPr>
        <dsp:cNvPr id="0" name=""/>
        <dsp:cNvSpPr/>
      </dsp:nvSpPr>
      <dsp:spPr>
        <a:xfrm>
          <a:off x="0" y="2855833"/>
          <a:ext cx="8694540" cy="8842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l" defTabSz="577850">
            <a:lnSpc>
              <a:spcPct val="90000"/>
            </a:lnSpc>
            <a:spcBef>
              <a:spcPct val="0"/>
            </a:spcBef>
            <a:spcAft>
              <a:spcPct val="35000"/>
            </a:spcAft>
            <a:buNone/>
          </a:pPr>
          <a:r>
            <a:rPr lang="el-GR" sz="1300" kern="1200"/>
            <a:t>Τα πράγματα, κατά τον</a:t>
          </a:r>
          <a:r>
            <a:rPr lang="en-US" sz="1300" kern="1200"/>
            <a:t> Milanovic, </a:t>
          </a:r>
          <a:r>
            <a:rPr lang="el-GR" sz="1300" kern="1200"/>
            <a:t>γίνονται ακόμα πιο πολύπλοκα σε ένα παγκοσμιοποιημένο κόσμο που οι ευνοούμενοι των αναδιανομών μπορούν να πάρουν τα λεφτά τους και να πάνε όπου θέλουν στο κόσμο όπως έκαναν οι Ρώσοι ολιγάρχες. </a:t>
          </a:r>
          <a:endParaRPr lang="en-US" sz="1300" kern="1200"/>
        </a:p>
      </dsp:txBody>
      <dsp:txXfrm>
        <a:off x="43166" y="2898999"/>
        <a:ext cx="8608208" cy="797927"/>
      </dsp:txXfrm>
    </dsp:sp>
    <dsp:sp modelId="{C45264D6-CE2A-4368-93C2-09CA8A731F39}">
      <dsp:nvSpPr>
        <dsp:cNvPr id="0" name=""/>
        <dsp:cNvSpPr/>
      </dsp:nvSpPr>
      <dsp:spPr>
        <a:xfrm>
          <a:off x="0" y="3777533"/>
          <a:ext cx="8694540" cy="88425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just" defTabSz="577850">
            <a:lnSpc>
              <a:spcPct val="90000"/>
            </a:lnSpc>
            <a:spcBef>
              <a:spcPct val="0"/>
            </a:spcBef>
            <a:spcAft>
              <a:spcPct val="35000"/>
            </a:spcAft>
            <a:buNone/>
          </a:pPr>
          <a:r>
            <a:rPr lang="el-GR" sz="1300" kern="1200" dirty="0"/>
            <a:t>Πρέπει να παρατηρήσουμε πάντως ότι η πρωταρχική συσσώρευση στο καπιταλισμό είχε πάντα το χαρακτήρα κλοπής ακόμα και σε αυτή τη σύγχρονη εκδοχή της. Την εκδοχή της συσσώρευσης που προήλθε από την κατάρρευση της ΣΕ και των καθεστώτων της Ανατολικής Ευρώπης. Να μην πούμε για την τύχη των χρημάτων των </a:t>
          </a:r>
          <a:r>
            <a:rPr lang="el-GR" sz="1300" kern="1200" dirty="0" err="1"/>
            <a:t>ολιγαρχών</a:t>
          </a:r>
          <a:r>
            <a:rPr lang="el-GR" sz="1300" kern="1200" dirty="0"/>
            <a:t> στην αντιπαράθεση της Ρωσίας με τη δύση μετά την εισβολή στην Ουκρανία.    </a:t>
          </a:r>
          <a:endParaRPr lang="en-US" sz="1300" kern="1200" dirty="0"/>
        </a:p>
      </dsp:txBody>
      <dsp:txXfrm>
        <a:off x="43166" y="3820699"/>
        <a:ext cx="8608208" cy="79792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a:extLst>
              <a:ext uri="{FF2B5EF4-FFF2-40B4-BE49-F238E27FC236}">
                <a16:creationId xmlns:a16="http://schemas.microsoft.com/office/drawing/2014/main" id="{765E8740-F8ED-6284-BBB1-E74B5300FD97}"/>
              </a:ext>
            </a:extLst>
          </p:cNvPr>
          <p:cNvSpPr>
            <a:spLocks noChangeArrowheads="1"/>
          </p:cNvSpPr>
          <p:nvPr/>
        </p:nvSpPr>
        <p:spPr bwMode="auto">
          <a:xfrm>
            <a:off x="0" y="0"/>
            <a:ext cx="7559675" cy="10691813"/>
          </a:xfrm>
          <a:prstGeom prst="roundRect">
            <a:avLst>
              <a:gd name="adj" fmla="val 19"/>
            </a:avLst>
          </a:prstGeom>
          <a:solidFill>
            <a:srgbClr val="FFFFFF"/>
          </a:solidFill>
          <a:ln>
            <a:noFill/>
          </a:ln>
          <a:effectLst/>
          <a:extLst>
            <a:ext uri="{91240B29-F687-4F45-9708-019B960494DF}">
              <a14:hiddenLine xmlns:a14="http://schemas.microsoft.com/office/drawing/2010/main" w="9360" cap="flat">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p>
        </p:txBody>
      </p:sp>
      <p:sp>
        <p:nvSpPr>
          <p:cNvPr id="2050" name="Rectangle 2">
            <a:extLst>
              <a:ext uri="{FF2B5EF4-FFF2-40B4-BE49-F238E27FC236}">
                <a16:creationId xmlns:a16="http://schemas.microsoft.com/office/drawing/2014/main" id="{767AE683-7F75-CBE9-F556-B808A1186AC3}"/>
              </a:ext>
            </a:extLst>
          </p:cNvPr>
          <p:cNvSpPr>
            <a:spLocks noGrp="1" noRot="1" noChangeAspect="1" noChangeArrowheads="1"/>
          </p:cNvSpPr>
          <p:nvPr>
            <p:ph type="sldImg"/>
          </p:nvPr>
        </p:nvSpPr>
        <p:spPr bwMode="auto">
          <a:xfrm>
            <a:off x="215900" y="812800"/>
            <a:ext cx="7124700" cy="4005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2051" name="Rectangle 3">
            <a:extLst>
              <a:ext uri="{FF2B5EF4-FFF2-40B4-BE49-F238E27FC236}">
                <a16:creationId xmlns:a16="http://schemas.microsoft.com/office/drawing/2014/main" id="{4DE95974-DD38-FE5A-6381-924EABC7D326}"/>
              </a:ext>
            </a:extLst>
          </p:cNvPr>
          <p:cNvSpPr>
            <a:spLocks noGrp="1" noChangeArrowheads="1"/>
          </p:cNvSpPr>
          <p:nvPr>
            <p:ph type="body"/>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l-GR" altLang="el-GR"/>
          </a:p>
        </p:txBody>
      </p:sp>
      <p:sp>
        <p:nvSpPr>
          <p:cNvPr id="2052" name="Rectangle 4">
            <a:extLst>
              <a:ext uri="{FF2B5EF4-FFF2-40B4-BE49-F238E27FC236}">
                <a16:creationId xmlns:a16="http://schemas.microsoft.com/office/drawing/2014/main" id="{2C700742-4660-62F4-0836-799A96E64D13}"/>
              </a:ext>
            </a:extLst>
          </p:cNvPr>
          <p:cNvSpPr>
            <a:spLocks noGrp="1" noChangeArrowheads="1"/>
          </p:cNvSpPr>
          <p:nvPr>
            <p:ph type="hdr"/>
          </p:nvPr>
        </p:nvSpPr>
        <p:spPr bwMode="auto">
          <a:xfrm>
            <a:off x="0" y="0"/>
            <a:ext cx="3278188"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endParaRPr lang="el-GR" altLang="el-GR"/>
          </a:p>
        </p:txBody>
      </p:sp>
      <p:sp>
        <p:nvSpPr>
          <p:cNvPr id="2053" name="Rectangle 5">
            <a:extLst>
              <a:ext uri="{FF2B5EF4-FFF2-40B4-BE49-F238E27FC236}">
                <a16:creationId xmlns:a16="http://schemas.microsoft.com/office/drawing/2014/main" id="{18CD6785-F683-18C8-8B45-B7A2CD75BDC3}"/>
              </a:ext>
            </a:extLst>
          </p:cNvPr>
          <p:cNvSpPr>
            <a:spLocks noGrp="1" noChangeArrowheads="1"/>
          </p:cNvSpPr>
          <p:nvPr>
            <p:ph type="dt"/>
          </p:nvPr>
        </p:nvSpPr>
        <p:spPr bwMode="auto">
          <a:xfrm>
            <a:off x="4278313" y="0"/>
            <a:ext cx="3278187"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endParaRPr lang="el-GR" altLang="el-GR"/>
          </a:p>
        </p:txBody>
      </p:sp>
      <p:sp>
        <p:nvSpPr>
          <p:cNvPr id="2054" name="Rectangle 6">
            <a:extLst>
              <a:ext uri="{FF2B5EF4-FFF2-40B4-BE49-F238E27FC236}">
                <a16:creationId xmlns:a16="http://schemas.microsoft.com/office/drawing/2014/main" id="{3A42D11C-80CB-75A5-0524-649D7C8EBCF5}"/>
              </a:ext>
            </a:extLst>
          </p:cNvPr>
          <p:cNvSpPr>
            <a:spLocks noGrp="1" noChangeArrowheads="1"/>
          </p:cNvSpPr>
          <p:nvPr>
            <p:ph type="ftr"/>
          </p:nvPr>
        </p:nvSpPr>
        <p:spPr bwMode="auto">
          <a:xfrm>
            <a:off x="0" y="10156825"/>
            <a:ext cx="3278188"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endParaRPr lang="el-GR" altLang="el-GR"/>
          </a:p>
        </p:txBody>
      </p:sp>
      <p:sp>
        <p:nvSpPr>
          <p:cNvPr id="2055" name="Rectangle 7">
            <a:extLst>
              <a:ext uri="{FF2B5EF4-FFF2-40B4-BE49-F238E27FC236}">
                <a16:creationId xmlns:a16="http://schemas.microsoft.com/office/drawing/2014/main" id="{672118BD-EE74-14C8-D417-596F5276C741}"/>
              </a:ext>
            </a:extLst>
          </p:cNvPr>
          <p:cNvSpPr>
            <a:spLocks noGrp="1" noChangeArrowheads="1"/>
          </p:cNvSpPr>
          <p:nvPr>
            <p:ph type="sldNum"/>
          </p:nvPr>
        </p:nvSpPr>
        <p:spPr bwMode="auto">
          <a:xfrm>
            <a:off x="4278313" y="10156825"/>
            <a:ext cx="3278187"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fld id="{19B1CEDB-6DDC-4FD4-9328-B3448A7EC4D0}" type="slidenum">
              <a:rPr lang="el-GR" altLang="el-GR"/>
              <a:pPr/>
              <a:t>‹#›</a:t>
            </a:fld>
            <a:endParaRPr lang="el-GR" altLang="el-G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217488" y="812800"/>
            <a:ext cx="7121525" cy="4005263"/>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p:nvPr>
        </p:nvSpPr>
        <p:spPr/>
        <p:txBody>
          <a:bodyPr/>
          <a:lstStyle/>
          <a:p>
            <a:fld id="{19B1CEDB-6DDC-4FD4-9328-B3448A7EC4D0}" type="slidenum">
              <a:rPr lang="el-GR" altLang="el-GR" smtClean="0"/>
              <a:pPr/>
              <a:t>2</a:t>
            </a:fld>
            <a:endParaRPr lang="el-GR" altLang="el-GR"/>
          </a:p>
        </p:txBody>
      </p:sp>
    </p:spTree>
    <p:extLst>
      <p:ext uri="{BB962C8B-B14F-4D97-AF65-F5344CB8AC3E}">
        <p14:creationId xmlns:p14="http://schemas.microsoft.com/office/powerpoint/2010/main" val="2429011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785FC8D-21C0-C6DC-8AEA-6897610F4742}"/>
              </a:ext>
            </a:extLst>
          </p:cNvPr>
          <p:cNvSpPr>
            <a:spLocks noGrp="1" noChangeArrowheads="1"/>
          </p:cNvSpPr>
          <p:nvPr>
            <p:ph type="sldNum"/>
          </p:nvPr>
        </p:nvSpPr>
        <p:spPr>
          <a:ln/>
        </p:spPr>
        <p:txBody>
          <a:bodyPr/>
          <a:lstStyle/>
          <a:p>
            <a:fld id="{F72631FD-B4DB-4FDC-84FC-9C9358B243F6}" type="slidenum">
              <a:rPr lang="el-GR" altLang="el-GR"/>
              <a:pPr/>
              <a:t>3</a:t>
            </a:fld>
            <a:endParaRPr lang="el-GR" altLang="el-GR"/>
          </a:p>
        </p:txBody>
      </p:sp>
      <p:sp>
        <p:nvSpPr>
          <p:cNvPr id="25601" name="Rectangle 1">
            <a:extLst>
              <a:ext uri="{FF2B5EF4-FFF2-40B4-BE49-F238E27FC236}">
                <a16:creationId xmlns:a16="http://schemas.microsoft.com/office/drawing/2014/main" id="{6ADB2A04-0A2B-9114-B598-808236D371A1}"/>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a:extLst>
              <a:ext uri="{FF2B5EF4-FFF2-40B4-BE49-F238E27FC236}">
                <a16:creationId xmlns:a16="http://schemas.microsoft.com/office/drawing/2014/main" id="{5CEE25FF-538A-C7B7-DF26-6DBECF250C81}"/>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AF633DB-A442-0179-21F1-9FF63862F244}"/>
              </a:ext>
            </a:extLst>
          </p:cNvPr>
          <p:cNvSpPr>
            <a:spLocks noGrp="1" noChangeArrowheads="1"/>
          </p:cNvSpPr>
          <p:nvPr>
            <p:ph type="sldNum"/>
          </p:nvPr>
        </p:nvSpPr>
        <p:spPr>
          <a:ln/>
        </p:spPr>
        <p:txBody>
          <a:bodyPr/>
          <a:lstStyle/>
          <a:p>
            <a:fld id="{00605EF6-6D74-45A9-9C34-4971AD790346}" type="slidenum">
              <a:rPr lang="el-GR" altLang="el-GR"/>
              <a:pPr/>
              <a:t>4</a:t>
            </a:fld>
            <a:endParaRPr lang="el-GR" altLang="el-GR"/>
          </a:p>
        </p:txBody>
      </p:sp>
      <p:sp>
        <p:nvSpPr>
          <p:cNvPr id="26625" name="Rectangle 1">
            <a:extLst>
              <a:ext uri="{FF2B5EF4-FFF2-40B4-BE49-F238E27FC236}">
                <a16:creationId xmlns:a16="http://schemas.microsoft.com/office/drawing/2014/main" id="{56046549-8990-AD19-84E1-733C04586F78}"/>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a:extLst>
              <a:ext uri="{FF2B5EF4-FFF2-40B4-BE49-F238E27FC236}">
                <a16:creationId xmlns:a16="http://schemas.microsoft.com/office/drawing/2014/main" id="{6C32B426-E1D1-169F-405D-2EC747CF73B6}"/>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0FC1A46-D9B8-A318-8265-4EC953483FED}"/>
              </a:ext>
            </a:extLst>
          </p:cNvPr>
          <p:cNvSpPr>
            <a:spLocks noGrp="1" noChangeArrowheads="1"/>
          </p:cNvSpPr>
          <p:nvPr>
            <p:ph type="sldNum"/>
          </p:nvPr>
        </p:nvSpPr>
        <p:spPr>
          <a:ln/>
        </p:spPr>
        <p:txBody>
          <a:bodyPr/>
          <a:lstStyle/>
          <a:p>
            <a:fld id="{36E5402A-9175-45C5-8B6F-7CBD70159496}" type="slidenum">
              <a:rPr lang="el-GR" altLang="el-GR"/>
              <a:pPr/>
              <a:t>5</a:t>
            </a:fld>
            <a:endParaRPr lang="el-GR" altLang="el-GR"/>
          </a:p>
        </p:txBody>
      </p:sp>
      <p:sp>
        <p:nvSpPr>
          <p:cNvPr id="27649" name="Rectangle 1">
            <a:extLst>
              <a:ext uri="{FF2B5EF4-FFF2-40B4-BE49-F238E27FC236}">
                <a16:creationId xmlns:a16="http://schemas.microsoft.com/office/drawing/2014/main" id="{02A6CA6A-D13A-A213-804A-171C576FB37E}"/>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a:extLst>
              <a:ext uri="{FF2B5EF4-FFF2-40B4-BE49-F238E27FC236}">
                <a16:creationId xmlns:a16="http://schemas.microsoft.com/office/drawing/2014/main" id="{9CFC7A76-07D8-F343-6AC9-7177FE9CA1A5}"/>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86FC3ED-CED6-0C69-2A15-2B6140EFDC62}"/>
              </a:ext>
            </a:extLst>
          </p:cNvPr>
          <p:cNvSpPr>
            <a:spLocks noGrp="1" noChangeArrowheads="1"/>
          </p:cNvSpPr>
          <p:nvPr>
            <p:ph type="sldNum"/>
          </p:nvPr>
        </p:nvSpPr>
        <p:spPr>
          <a:ln/>
        </p:spPr>
        <p:txBody>
          <a:bodyPr/>
          <a:lstStyle/>
          <a:p>
            <a:fld id="{A16506C0-C5C5-40BC-A727-3C569DD819AF}" type="slidenum">
              <a:rPr lang="el-GR" altLang="el-GR"/>
              <a:pPr/>
              <a:t>6</a:t>
            </a:fld>
            <a:endParaRPr lang="el-GR" altLang="el-GR"/>
          </a:p>
        </p:txBody>
      </p:sp>
      <p:sp>
        <p:nvSpPr>
          <p:cNvPr id="28673" name="Rectangle 1">
            <a:extLst>
              <a:ext uri="{FF2B5EF4-FFF2-40B4-BE49-F238E27FC236}">
                <a16:creationId xmlns:a16="http://schemas.microsoft.com/office/drawing/2014/main" id="{F34A4E2F-5861-DF86-4A1C-7A01918DB75B}"/>
              </a:ext>
            </a:extLst>
          </p:cNvPr>
          <p:cNvSpPr txBox="1">
            <a:spLocks noGrp="1" noRot="1" noChangeAspect="1" noChangeArrowheads="1"/>
          </p:cNvSpPr>
          <p:nvPr>
            <p:ph type="sldImg"/>
          </p:nvPr>
        </p:nvSpPr>
        <p:spPr bwMode="auto">
          <a:xfrm>
            <a:off x="215900" y="812800"/>
            <a:ext cx="7127875"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a:extLst>
              <a:ext uri="{FF2B5EF4-FFF2-40B4-BE49-F238E27FC236}">
                <a16:creationId xmlns:a16="http://schemas.microsoft.com/office/drawing/2014/main" id="{C89A3B0A-BE25-E47F-990C-3C0C209F6241}"/>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F4D0BCE-5085-32D2-C412-4420B72E5AA7}"/>
              </a:ext>
            </a:extLst>
          </p:cNvPr>
          <p:cNvSpPr>
            <a:spLocks noGrp="1" noChangeArrowheads="1"/>
          </p:cNvSpPr>
          <p:nvPr>
            <p:ph type="sldNum"/>
          </p:nvPr>
        </p:nvSpPr>
        <p:spPr>
          <a:ln/>
        </p:spPr>
        <p:txBody>
          <a:bodyPr/>
          <a:lstStyle/>
          <a:p>
            <a:fld id="{571671A9-6CF1-4256-ADA5-4D8A07161A23}" type="slidenum">
              <a:rPr lang="el-GR" altLang="el-GR"/>
              <a:pPr/>
              <a:t>7</a:t>
            </a:fld>
            <a:endParaRPr lang="el-GR" altLang="el-GR"/>
          </a:p>
        </p:txBody>
      </p:sp>
      <p:sp>
        <p:nvSpPr>
          <p:cNvPr id="29697" name="Rectangle 1">
            <a:extLst>
              <a:ext uri="{FF2B5EF4-FFF2-40B4-BE49-F238E27FC236}">
                <a16:creationId xmlns:a16="http://schemas.microsoft.com/office/drawing/2014/main" id="{5303BA23-96D8-28F9-02CF-6EB02E0CA6C7}"/>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9698" name="Rectangle 2">
            <a:extLst>
              <a:ext uri="{FF2B5EF4-FFF2-40B4-BE49-F238E27FC236}">
                <a16:creationId xmlns:a16="http://schemas.microsoft.com/office/drawing/2014/main" id="{A65CEF15-FB3C-6350-BE97-CCA0171CDF5E}"/>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217488" y="812800"/>
            <a:ext cx="7121525" cy="4005263"/>
          </a:xfrm>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p:nvPr>
        </p:nvSpPr>
        <p:spPr/>
        <p:txBody>
          <a:bodyPr/>
          <a:lstStyle/>
          <a:p>
            <a:fld id="{19B1CEDB-6DDC-4FD4-9328-B3448A7EC4D0}" type="slidenum">
              <a:rPr lang="el-GR" altLang="el-GR" smtClean="0"/>
              <a:pPr/>
              <a:t>9</a:t>
            </a:fld>
            <a:endParaRPr lang="el-GR" altLang="el-GR"/>
          </a:p>
        </p:txBody>
      </p:sp>
    </p:spTree>
    <p:extLst>
      <p:ext uri="{BB962C8B-B14F-4D97-AF65-F5344CB8AC3E}">
        <p14:creationId xmlns:p14="http://schemas.microsoft.com/office/powerpoint/2010/main" val="611637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3805071-7A1F-2C1A-DDD4-CC9FAFC74AA1}"/>
              </a:ext>
            </a:extLst>
          </p:cNvPr>
          <p:cNvSpPr>
            <a:spLocks noGrp="1" noChangeArrowheads="1"/>
          </p:cNvSpPr>
          <p:nvPr>
            <p:ph type="sldNum"/>
          </p:nvPr>
        </p:nvSpPr>
        <p:spPr>
          <a:ln/>
        </p:spPr>
        <p:txBody>
          <a:bodyPr/>
          <a:lstStyle/>
          <a:p>
            <a:fld id="{D84D6D80-C863-4B3B-948D-FDC8CA276405}" type="slidenum">
              <a:rPr lang="el-GR" altLang="el-GR"/>
              <a:pPr/>
              <a:t>11</a:t>
            </a:fld>
            <a:endParaRPr lang="el-GR" altLang="el-GR"/>
          </a:p>
        </p:txBody>
      </p:sp>
      <p:sp>
        <p:nvSpPr>
          <p:cNvPr id="30721" name="Rectangle 1">
            <a:extLst>
              <a:ext uri="{FF2B5EF4-FFF2-40B4-BE49-F238E27FC236}">
                <a16:creationId xmlns:a16="http://schemas.microsoft.com/office/drawing/2014/main" id="{637C1F68-586D-1D91-5400-B4F74ACA9CBF}"/>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0722" name="Rectangle 2">
            <a:extLst>
              <a:ext uri="{FF2B5EF4-FFF2-40B4-BE49-F238E27FC236}">
                <a16:creationId xmlns:a16="http://schemas.microsoft.com/office/drawing/2014/main" id="{1E27DCE7-E4AC-28E4-3083-EF224226D89F}"/>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E5F1E6E-32C8-D239-46B2-B4387474B4AB}"/>
              </a:ext>
            </a:extLst>
          </p:cNvPr>
          <p:cNvSpPr>
            <a:spLocks noGrp="1" noChangeArrowheads="1"/>
          </p:cNvSpPr>
          <p:nvPr>
            <p:ph type="sldNum"/>
          </p:nvPr>
        </p:nvSpPr>
        <p:spPr>
          <a:ln/>
        </p:spPr>
        <p:txBody>
          <a:bodyPr/>
          <a:lstStyle/>
          <a:p>
            <a:fld id="{0E46F415-7623-4903-B1E0-98A9E922B495}" type="slidenum">
              <a:rPr lang="el-GR" altLang="el-GR"/>
              <a:pPr/>
              <a:t>12</a:t>
            </a:fld>
            <a:endParaRPr lang="el-GR" altLang="el-GR"/>
          </a:p>
        </p:txBody>
      </p:sp>
      <p:sp>
        <p:nvSpPr>
          <p:cNvPr id="31745" name="Rectangle 1">
            <a:extLst>
              <a:ext uri="{FF2B5EF4-FFF2-40B4-BE49-F238E27FC236}">
                <a16:creationId xmlns:a16="http://schemas.microsoft.com/office/drawing/2014/main" id="{DC92D4ED-854E-900B-3C22-26C54E452269}"/>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1746" name="Rectangle 2">
            <a:extLst>
              <a:ext uri="{FF2B5EF4-FFF2-40B4-BE49-F238E27FC236}">
                <a16:creationId xmlns:a16="http://schemas.microsoft.com/office/drawing/2014/main" id="{8800B790-F548-06D2-8669-21F5A78161E9}"/>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3EBCC80-1E03-9D47-0B64-8A5FC230E209}"/>
              </a:ext>
            </a:extLst>
          </p:cNvPr>
          <p:cNvSpPr>
            <a:spLocks noGrp="1" noChangeArrowheads="1"/>
          </p:cNvSpPr>
          <p:nvPr>
            <p:ph type="sldNum"/>
          </p:nvPr>
        </p:nvSpPr>
        <p:spPr>
          <a:ln/>
        </p:spPr>
        <p:txBody>
          <a:bodyPr/>
          <a:lstStyle/>
          <a:p>
            <a:fld id="{CB6947C6-1132-43A9-9153-AD1B04E5E7BD}" type="slidenum">
              <a:rPr lang="el-GR" altLang="el-GR"/>
              <a:pPr/>
              <a:t>13</a:t>
            </a:fld>
            <a:endParaRPr lang="el-GR" altLang="el-GR"/>
          </a:p>
        </p:txBody>
      </p:sp>
      <p:sp>
        <p:nvSpPr>
          <p:cNvPr id="32769" name="Rectangle 1">
            <a:extLst>
              <a:ext uri="{FF2B5EF4-FFF2-40B4-BE49-F238E27FC236}">
                <a16:creationId xmlns:a16="http://schemas.microsoft.com/office/drawing/2014/main" id="{FDF05769-CE5D-6091-5D7F-BD9F08400E77}"/>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2770" name="Rectangle 2">
            <a:extLst>
              <a:ext uri="{FF2B5EF4-FFF2-40B4-BE49-F238E27FC236}">
                <a16:creationId xmlns:a16="http://schemas.microsoft.com/office/drawing/2014/main" id="{41722782-8FC6-D6E0-054B-CC15DE6CA37C}"/>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1D86867-9325-20D2-42C9-B68813E89B9F}"/>
              </a:ext>
            </a:extLst>
          </p:cNvPr>
          <p:cNvSpPr>
            <a:spLocks noGrp="1" noChangeArrowheads="1"/>
          </p:cNvSpPr>
          <p:nvPr>
            <p:ph type="sldNum"/>
          </p:nvPr>
        </p:nvSpPr>
        <p:spPr>
          <a:ln/>
        </p:spPr>
        <p:txBody>
          <a:bodyPr/>
          <a:lstStyle/>
          <a:p>
            <a:fld id="{08414DBB-F17E-431E-810E-2A72EB10D5DE}" type="slidenum">
              <a:rPr lang="el-GR" altLang="el-GR"/>
              <a:pPr/>
              <a:t>14</a:t>
            </a:fld>
            <a:endParaRPr lang="el-GR" altLang="el-GR"/>
          </a:p>
        </p:txBody>
      </p:sp>
      <p:sp>
        <p:nvSpPr>
          <p:cNvPr id="33793" name="Rectangle 1">
            <a:extLst>
              <a:ext uri="{FF2B5EF4-FFF2-40B4-BE49-F238E27FC236}">
                <a16:creationId xmlns:a16="http://schemas.microsoft.com/office/drawing/2014/main" id="{90158F0D-36BC-4C69-EE1B-D49EC534B738}"/>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3794" name="Rectangle 2">
            <a:extLst>
              <a:ext uri="{FF2B5EF4-FFF2-40B4-BE49-F238E27FC236}">
                <a16:creationId xmlns:a16="http://schemas.microsoft.com/office/drawing/2014/main" id="{7EE40F6D-5CD5-E0EB-8C38-543AA9C7981D}"/>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AB87E16-6362-5E61-CB9C-C9F766A32D2E}"/>
              </a:ext>
            </a:extLst>
          </p:cNvPr>
          <p:cNvSpPr>
            <a:spLocks noGrp="1" noChangeArrowheads="1"/>
          </p:cNvSpPr>
          <p:nvPr>
            <p:ph type="sldNum"/>
          </p:nvPr>
        </p:nvSpPr>
        <p:spPr>
          <a:ln/>
        </p:spPr>
        <p:txBody>
          <a:bodyPr/>
          <a:lstStyle/>
          <a:p>
            <a:fld id="{E3DDDF8F-61C2-4A34-BFB8-670F0C72B7EF}" type="slidenum">
              <a:rPr lang="el-GR" altLang="el-GR"/>
              <a:pPr/>
              <a:t>15</a:t>
            </a:fld>
            <a:endParaRPr lang="el-GR" altLang="el-GR"/>
          </a:p>
        </p:txBody>
      </p:sp>
      <p:sp>
        <p:nvSpPr>
          <p:cNvPr id="34817" name="Rectangle 1">
            <a:extLst>
              <a:ext uri="{FF2B5EF4-FFF2-40B4-BE49-F238E27FC236}">
                <a16:creationId xmlns:a16="http://schemas.microsoft.com/office/drawing/2014/main" id="{68AA0820-CD88-3319-A2CD-8595681C3A82}"/>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4818" name="Rectangle 2">
            <a:extLst>
              <a:ext uri="{FF2B5EF4-FFF2-40B4-BE49-F238E27FC236}">
                <a16:creationId xmlns:a16="http://schemas.microsoft.com/office/drawing/2014/main" id="{8819BF2B-6A9F-BB04-92D4-1366571CFFF8}"/>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3BABF6F-B2F4-D85C-4F9A-3DD19E75FF4B}"/>
              </a:ext>
            </a:extLst>
          </p:cNvPr>
          <p:cNvSpPr>
            <a:spLocks noGrp="1" noChangeArrowheads="1"/>
          </p:cNvSpPr>
          <p:nvPr>
            <p:ph type="sldNum"/>
          </p:nvPr>
        </p:nvSpPr>
        <p:spPr>
          <a:ln/>
        </p:spPr>
        <p:txBody>
          <a:bodyPr/>
          <a:lstStyle/>
          <a:p>
            <a:fld id="{DD7A4814-119F-4C5F-97F7-367AF20592DC}" type="slidenum">
              <a:rPr lang="el-GR" altLang="el-GR"/>
              <a:pPr/>
              <a:t>16</a:t>
            </a:fld>
            <a:endParaRPr lang="el-GR" altLang="el-GR"/>
          </a:p>
        </p:txBody>
      </p:sp>
      <p:sp>
        <p:nvSpPr>
          <p:cNvPr id="35841" name="Rectangle 1">
            <a:extLst>
              <a:ext uri="{FF2B5EF4-FFF2-40B4-BE49-F238E27FC236}">
                <a16:creationId xmlns:a16="http://schemas.microsoft.com/office/drawing/2014/main" id="{7C36E9AE-2179-8519-76D3-CFA13DA7C9D9}"/>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5842" name="Rectangle 2">
            <a:extLst>
              <a:ext uri="{FF2B5EF4-FFF2-40B4-BE49-F238E27FC236}">
                <a16:creationId xmlns:a16="http://schemas.microsoft.com/office/drawing/2014/main" id="{8ACB17F6-D982-B2BC-C9F8-62297CF480B9}"/>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981947D-C455-D27B-D4F2-4EAD26598EEB}"/>
              </a:ext>
            </a:extLst>
          </p:cNvPr>
          <p:cNvSpPr>
            <a:spLocks noGrp="1" noChangeArrowheads="1"/>
          </p:cNvSpPr>
          <p:nvPr>
            <p:ph type="sldNum"/>
          </p:nvPr>
        </p:nvSpPr>
        <p:spPr>
          <a:ln/>
        </p:spPr>
        <p:txBody>
          <a:bodyPr/>
          <a:lstStyle/>
          <a:p>
            <a:fld id="{1980A44C-686D-4DA7-8639-BEFA7BD13560}" type="slidenum">
              <a:rPr lang="el-GR" altLang="el-GR"/>
              <a:pPr/>
              <a:t>17</a:t>
            </a:fld>
            <a:endParaRPr lang="el-GR" altLang="el-GR"/>
          </a:p>
        </p:txBody>
      </p:sp>
      <p:sp>
        <p:nvSpPr>
          <p:cNvPr id="36865" name="Rectangle 1">
            <a:extLst>
              <a:ext uri="{FF2B5EF4-FFF2-40B4-BE49-F238E27FC236}">
                <a16:creationId xmlns:a16="http://schemas.microsoft.com/office/drawing/2014/main" id="{6B40002B-18E9-BAB0-6C24-F3759B6AC0C0}"/>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6866" name="Rectangle 2">
            <a:extLst>
              <a:ext uri="{FF2B5EF4-FFF2-40B4-BE49-F238E27FC236}">
                <a16:creationId xmlns:a16="http://schemas.microsoft.com/office/drawing/2014/main" id="{93F18F39-5234-A391-2088-226CBDAE2BCE}"/>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3EF3FE8-C4B4-835F-72A0-4309FD546F99}"/>
              </a:ext>
            </a:extLst>
          </p:cNvPr>
          <p:cNvSpPr>
            <a:spLocks noGrp="1" noChangeArrowheads="1"/>
          </p:cNvSpPr>
          <p:nvPr>
            <p:ph type="sldNum"/>
          </p:nvPr>
        </p:nvSpPr>
        <p:spPr>
          <a:ln/>
        </p:spPr>
        <p:txBody>
          <a:bodyPr/>
          <a:lstStyle/>
          <a:p>
            <a:fld id="{1238B9AF-3F1D-410B-954F-AF0FB62E5BF9}" type="slidenum">
              <a:rPr lang="el-GR" altLang="el-GR"/>
              <a:pPr/>
              <a:t>18</a:t>
            </a:fld>
            <a:endParaRPr lang="el-GR" altLang="el-GR"/>
          </a:p>
        </p:txBody>
      </p:sp>
      <p:sp>
        <p:nvSpPr>
          <p:cNvPr id="37889" name="Rectangle 1">
            <a:extLst>
              <a:ext uri="{FF2B5EF4-FFF2-40B4-BE49-F238E27FC236}">
                <a16:creationId xmlns:a16="http://schemas.microsoft.com/office/drawing/2014/main" id="{0C4C7755-53EF-DC00-FB96-99D6B25DE141}"/>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7890" name="Rectangle 2">
            <a:extLst>
              <a:ext uri="{FF2B5EF4-FFF2-40B4-BE49-F238E27FC236}">
                <a16:creationId xmlns:a16="http://schemas.microsoft.com/office/drawing/2014/main" id="{952FC452-DBAB-15AA-C82E-7E795962332D}"/>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0F31987-7124-E90B-41EE-29B1CF90A596}"/>
              </a:ext>
            </a:extLst>
          </p:cNvPr>
          <p:cNvSpPr>
            <a:spLocks noGrp="1" noChangeArrowheads="1"/>
          </p:cNvSpPr>
          <p:nvPr>
            <p:ph type="sldNum"/>
          </p:nvPr>
        </p:nvSpPr>
        <p:spPr>
          <a:ln/>
        </p:spPr>
        <p:txBody>
          <a:bodyPr/>
          <a:lstStyle/>
          <a:p>
            <a:fld id="{763D934C-BB9A-489E-B86A-3493B025EA50}" type="slidenum">
              <a:rPr lang="el-GR" altLang="el-GR"/>
              <a:pPr/>
              <a:t>19</a:t>
            </a:fld>
            <a:endParaRPr lang="el-GR" altLang="el-GR"/>
          </a:p>
        </p:txBody>
      </p:sp>
      <p:sp>
        <p:nvSpPr>
          <p:cNvPr id="38913" name="Rectangle 1">
            <a:extLst>
              <a:ext uri="{FF2B5EF4-FFF2-40B4-BE49-F238E27FC236}">
                <a16:creationId xmlns:a16="http://schemas.microsoft.com/office/drawing/2014/main" id="{6DF93533-50C4-2E0E-7E56-0477754825F0}"/>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8914" name="Rectangle 2">
            <a:extLst>
              <a:ext uri="{FF2B5EF4-FFF2-40B4-BE49-F238E27FC236}">
                <a16:creationId xmlns:a16="http://schemas.microsoft.com/office/drawing/2014/main" id="{25A12960-B6FE-1C7D-8EF5-F472E3AA5BFF}"/>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6A94847-55A0-B861-7D2D-4E9D17B9B5E1}"/>
              </a:ext>
            </a:extLst>
          </p:cNvPr>
          <p:cNvSpPr>
            <a:spLocks noGrp="1" noChangeArrowheads="1"/>
          </p:cNvSpPr>
          <p:nvPr>
            <p:ph type="sldNum"/>
          </p:nvPr>
        </p:nvSpPr>
        <p:spPr>
          <a:ln/>
        </p:spPr>
        <p:txBody>
          <a:bodyPr/>
          <a:lstStyle/>
          <a:p>
            <a:fld id="{5B5AC39A-8FD8-4C94-8039-B17B9F079F47}" type="slidenum">
              <a:rPr lang="el-GR" altLang="el-GR"/>
              <a:pPr/>
              <a:t>20</a:t>
            </a:fld>
            <a:endParaRPr lang="el-GR" altLang="el-GR"/>
          </a:p>
        </p:txBody>
      </p:sp>
      <p:sp>
        <p:nvSpPr>
          <p:cNvPr id="39937" name="Rectangle 1">
            <a:extLst>
              <a:ext uri="{FF2B5EF4-FFF2-40B4-BE49-F238E27FC236}">
                <a16:creationId xmlns:a16="http://schemas.microsoft.com/office/drawing/2014/main" id="{C6AB23AC-0950-C81A-4B94-8D0822225302}"/>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39938" name="Rectangle 2">
            <a:extLst>
              <a:ext uri="{FF2B5EF4-FFF2-40B4-BE49-F238E27FC236}">
                <a16:creationId xmlns:a16="http://schemas.microsoft.com/office/drawing/2014/main" id="{F3E78064-BAD8-D9A4-585A-315E705141E0}"/>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6F5C547-7FDC-5378-7829-421B26115F4E}"/>
              </a:ext>
            </a:extLst>
          </p:cNvPr>
          <p:cNvSpPr>
            <a:spLocks noGrp="1" noChangeArrowheads="1"/>
          </p:cNvSpPr>
          <p:nvPr>
            <p:ph type="sldNum"/>
          </p:nvPr>
        </p:nvSpPr>
        <p:spPr>
          <a:ln/>
        </p:spPr>
        <p:txBody>
          <a:bodyPr/>
          <a:lstStyle/>
          <a:p>
            <a:fld id="{E80C0C3C-4D51-4916-9341-A43702775139}" type="slidenum">
              <a:rPr lang="el-GR" altLang="el-GR"/>
              <a:pPr/>
              <a:t>21</a:t>
            </a:fld>
            <a:endParaRPr lang="el-GR" altLang="el-GR"/>
          </a:p>
        </p:txBody>
      </p:sp>
      <p:sp>
        <p:nvSpPr>
          <p:cNvPr id="40961" name="Rectangle 1">
            <a:extLst>
              <a:ext uri="{FF2B5EF4-FFF2-40B4-BE49-F238E27FC236}">
                <a16:creationId xmlns:a16="http://schemas.microsoft.com/office/drawing/2014/main" id="{27A15FC9-9705-AAD0-D163-2A6D7C0949D8}"/>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62" name="Rectangle 2">
            <a:extLst>
              <a:ext uri="{FF2B5EF4-FFF2-40B4-BE49-F238E27FC236}">
                <a16:creationId xmlns:a16="http://schemas.microsoft.com/office/drawing/2014/main" id="{9938125F-CA4D-0E9F-F037-E462096DAB24}"/>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5A59DB2-3FC6-902D-4AD1-D11C5BC42A5B}"/>
              </a:ext>
            </a:extLst>
          </p:cNvPr>
          <p:cNvSpPr>
            <a:spLocks noGrp="1" noChangeArrowheads="1"/>
          </p:cNvSpPr>
          <p:nvPr>
            <p:ph type="sldNum"/>
          </p:nvPr>
        </p:nvSpPr>
        <p:spPr>
          <a:ln/>
        </p:spPr>
        <p:txBody>
          <a:bodyPr/>
          <a:lstStyle/>
          <a:p>
            <a:fld id="{1EB323B8-ABEF-4561-AFEE-72351BB98DDE}" type="slidenum">
              <a:rPr lang="el-GR" altLang="el-GR"/>
              <a:pPr/>
              <a:t>22</a:t>
            </a:fld>
            <a:endParaRPr lang="el-GR" altLang="el-GR"/>
          </a:p>
        </p:txBody>
      </p:sp>
      <p:sp>
        <p:nvSpPr>
          <p:cNvPr id="41985" name="Rectangle 1">
            <a:extLst>
              <a:ext uri="{FF2B5EF4-FFF2-40B4-BE49-F238E27FC236}">
                <a16:creationId xmlns:a16="http://schemas.microsoft.com/office/drawing/2014/main" id="{8659E7DB-CDA5-2C95-E778-F7AAFC9F376C}"/>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1986" name="Rectangle 2">
            <a:extLst>
              <a:ext uri="{FF2B5EF4-FFF2-40B4-BE49-F238E27FC236}">
                <a16:creationId xmlns:a16="http://schemas.microsoft.com/office/drawing/2014/main" id="{91B7510E-C903-4A24-BB15-FAE705675E3B}"/>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BD8AE11-8E80-E4D8-A28E-9883D80A1AEF}"/>
              </a:ext>
            </a:extLst>
          </p:cNvPr>
          <p:cNvSpPr>
            <a:spLocks noGrp="1" noChangeArrowheads="1"/>
          </p:cNvSpPr>
          <p:nvPr>
            <p:ph type="sldNum"/>
          </p:nvPr>
        </p:nvSpPr>
        <p:spPr>
          <a:ln/>
        </p:spPr>
        <p:txBody>
          <a:bodyPr/>
          <a:lstStyle/>
          <a:p>
            <a:fld id="{03E581AF-EB94-416F-9165-1FC0FC1903D3}" type="slidenum">
              <a:rPr lang="el-GR" altLang="el-GR"/>
              <a:pPr/>
              <a:t>23</a:t>
            </a:fld>
            <a:endParaRPr lang="el-GR" altLang="el-GR"/>
          </a:p>
        </p:txBody>
      </p:sp>
      <p:sp>
        <p:nvSpPr>
          <p:cNvPr id="43009" name="Rectangle 1">
            <a:extLst>
              <a:ext uri="{FF2B5EF4-FFF2-40B4-BE49-F238E27FC236}">
                <a16:creationId xmlns:a16="http://schemas.microsoft.com/office/drawing/2014/main" id="{5B014CEA-5653-2743-19B8-FF52403474C9}"/>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3010" name="Rectangle 2">
            <a:extLst>
              <a:ext uri="{FF2B5EF4-FFF2-40B4-BE49-F238E27FC236}">
                <a16:creationId xmlns:a16="http://schemas.microsoft.com/office/drawing/2014/main" id="{063F2571-A526-FDCA-1B36-5FF7B45B8A02}"/>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4A51A3F-CA17-3A7B-674B-E98EDAE6A54B}"/>
              </a:ext>
            </a:extLst>
          </p:cNvPr>
          <p:cNvSpPr>
            <a:spLocks noGrp="1" noChangeArrowheads="1"/>
          </p:cNvSpPr>
          <p:nvPr>
            <p:ph type="sldNum"/>
          </p:nvPr>
        </p:nvSpPr>
        <p:spPr>
          <a:ln/>
        </p:spPr>
        <p:txBody>
          <a:bodyPr/>
          <a:lstStyle/>
          <a:p>
            <a:fld id="{78597BE1-6108-42A1-8AC6-19F966C7ADFD}" type="slidenum">
              <a:rPr lang="el-GR" altLang="el-GR"/>
              <a:pPr/>
              <a:t>24</a:t>
            </a:fld>
            <a:endParaRPr lang="el-GR" altLang="el-GR"/>
          </a:p>
        </p:txBody>
      </p:sp>
      <p:sp>
        <p:nvSpPr>
          <p:cNvPr id="44033" name="Rectangle 1">
            <a:extLst>
              <a:ext uri="{FF2B5EF4-FFF2-40B4-BE49-F238E27FC236}">
                <a16:creationId xmlns:a16="http://schemas.microsoft.com/office/drawing/2014/main" id="{00CD1FDE-A2AD-BA8F-A6C2-EE7DD5807BF9}"/>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4034" name="Rectangle 2">
            <a:extLst>
              <a:ext uri="{FF2B5EF4-FFF2-40B4-BE49-F238E27FC236}">
                <a16:creationId xmlns:a16="http://schemas.microsoft.com/office/drawing/2014/main" id="{E1DD5BA5-B022-C06A-9C26-18B9ED6EA197}"/>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4A23C53-7D1F-F1C2-273C-B860A10412B5}"/>
              </a:ext>
            </a:extLst>
          </p:cNvPr>
          <p:cNvSpPr>
            <a:spLocks noGrp="1" noChangeArrowheads="1"/>
          </p:cNvSpPr>
          <p:nvPr>
            <p:ph type="sldNum"/>
          </p:nvPr>
        </p:nvSpPr>
        <p:spPr>
          <a:ln/>
        </p:spPr>
        <p:txBody>
          <a:bodyPr/>
          <a:lstStyle/>
          <a:p>
            <a:fld id="{CDB632A1-2479-4CCD-871C-74087B3AB0B7}" type="slidenum">
              <a:rPr lang="el-GR" altLang="el-GR"/>
              <a:pPr/>
              <a:t>25</a:t>
            </a:fld>
            <a:endParaRPr lang="el-GR" altLang="el-GR"/>
          </a:p>
        </p:txBody>
      </p:sp>
      <p:sp>
        <p:nvSpPr>
          <p:cNvPr id="45057" name="Rectangle 1">
            <a:extLst>
              <a:ext uri="{FF2B5EF4-FFF2-40B4-BE49-F238E27FC236}">
                <a16:creationId xmlns:a16="http://schemas.microsoft.com/office/drawing/2014/main" id="{33AAB56E-D942-03B0-58E7-96C6DEC4EDC1}"/>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5058" name="Rectangle 2">
            <a:extLst>
              <a:ext uri="{FF2B5EF4-FFF2-40B4-BE49-F238E27FC236}">
                <a16:creationId xmlns:a16="http://schemas.microsoft.com/office/drawing/2014/main" id="{33DDD4F6-9CB8-E0FD-B750-743CC6665B3D}"/>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3437FB7-9A82-87B0-1129-D8F3BFF2A94E}"/>
              </a:ext>
            </a:extLst>
          </p:cNvPr>
          <p:cNvSpPr>
            <a:spLocks noGrp="1" noChangeArrowheads="1"/>
          </p:cNvSpPr>
          <p:nvPr>
            <p:ph type="sldNum"/>
          </p:nvPr>
        </p:nvSpPr>
        <p:spPr>
          <a:ln/>
        </p:spPr>
        <p:txBody>
          <a:bodyPr/>
          <a:lstStyle/>
          <a:p>
            <a:fld id="{3521856C-5F8A-414A-AA77-48EAE2FAA321}" type="slidenum">
              <a:rPr lang="el-GR" altLang="el-GR"/>
              <a:pPr/>
              <a:t>26</a:t>
            </a:fld>
            <a:endParaRPr lang="el-GR" altLang="el-GR"/>
          </a:p>
        </p:txBody>
      </p:sp>
      <p:sp>
        <p:nvSpPr>
          <p:cNvPr id="46081" name="Rectangle 1">
            <a:extLst>
              <a:ext uri="{FF2B5EF4-FFF2-40B4-BE49-F238E27FC236}">
                <a16:creationId xmlns:a16="http://schemas.microsoft.com/office/drawing/2014/main" id="{40F38FF9-1FCE-13F5-7B3D-8E1C3AE92DF4}"/>
              </a:ext>
            </a:extLst>
          </p:cNvPr>
          <p:cNvSpPr txBox="1">
            <a:spLocks noGrp="1" noRot="1" noChangeAspect="1" noChangeArrowheads="1"/>
          </p:cNvSpPr>
          <p:nvPr>
            <p:ph type="sldImg"/>
          </p:nvPr>
        </p:nvSpPr>
        <p:spPr bwMode="auto">
          <a:xfrm>
            <a:off x="217488" y="812800"/>
            <a:ext cx="7124700" cy="400843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6082" name="Rectangle 2">
            <a:extLst>
              <a:ext uri="{FF2B5EF4-FFF2-40B4-BE49-F238E27FC236}">
                <a16:creationId xmlns:a16="http://schemas.microsoft.com/office/drawing/2014/main" id="{2656E59E-060E-D1CF-9DBF-E82E57DF83A3}"/>
              </a:ext>
            </a:extLst>
          </p:cNvPr>
          <p:cNvSpPr txBox="1">
            <a:spLocks noGrp="1" noChangeArrowheads="1"/>
          </p:cNvSpPr>
          <p:nvPr>
            <p:ph type="body" idx="1"/>
          </p:nvPr>
        </p:nvSpPr>
        <p:spPr bwMode="auto">
          <a:xfrm>
            <a:off x="755650" y="5078413"/>
            <a:ext cx="6048375" cy="48117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DD34A65-0F41-D2F5-9C7A-7FC7B3836516}"/>
              </a:ext>
            </a:extLst>
          </p:cNvPr>
          <p:cNvSpPr>
            <a:spLocks noGrp="1"/>
          </p:cNvSpPr>
          <p:nvPr>
            <p:ph type="ctrTitle"/>
          </p:nvPr>
        </p:nvSpPr>
        <p:spPr>
          <a:xfrm>
            <a:off x="1260475" y="928688"/>
            <a:ext cx="7559675" cy="1973262"/>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CC34AF0-1333-4500-72D6-15394B84430C}"/>
              </a:ext>
            </a:extLst>
          </p:cNvPr>
          <p:cNvSpPr>
            <a:spLocks noGrp="1"/>
          </p:cNvSpPr>
          <p:nvPr>
            <p:ph type="subTitle" idx="1"/>
          </p:nvPr>
        </p:nvSpPr>
        <p:spPr>
          <a:xfrm>
            <a:off x="1260475" y="2978150"/>
            <a:ext cx="7559675" cy="1370013"/>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8FF2DFD-0C6A-F555-7768-243AF5122A01}"/>
              </a:ext>
            </a:extLst>
          </p:cNvPr>
          <p:cNvSpPr>
            <a:spLocks noGrp="1"/>
          </p:cNvSpPr>
          <p:nvPr>
            <p:ph type="dt" idx="10"/>
          </p:nvPr>
        </p:nvSpPr>
        <p:spPr/>
        <p:txBody>
          <a:bodyPr/>
          <a:lstStyle>
            <a:lvl1pPr>
              <a:defRPr/>
            </a:lvl1pPr>
          </a:lstStyle>
          <a:p>
            <a:endParaRPr lang="el-GR" altLang="el-GR"/>
          </a:p>
        </p:txBody>
      </p:sp>
      <p:sp>
        <p:nvSpPr>
          <p:cNvPr id="5" name="Θέση υποσέλιδου 4">
            <a:extLst>
              <a:ext uri="{FF2B5EF4-FFF2-40B4-BE49-F238E27FC236}">
                <a16:creationId xmlns:a16="http://schemas.microsoft.com/office/drawing/2014/main" id="{E6471462-0137-C81B-A703-6C50AD9157EB}"/>
              </a:ext>
            </a:extLst>
          </p:cNvPr>
          <p:cNvSpPr>
            <a:spLocks noGrp="1"/>
          </p:cNvSpPr>
          <p:nvPr>
            <p:ph type="ftr" idx="11"/>
          </p:nvPr>
        </p:nvSpPr>
        <p:spPr/>
        <p:txBody>
          <a:bodyPr/>
          <a:lstStyle>
            <a:lvl1pPr>
              <a:defRPr/>
            </a:lvl1pPr>
          </a:lstStyle>
          <a:p>
            <a:endParaRPr lang="el-GR" altLang="el-GR"/>
          </a:p>
        </p:txBody>
      </p:sp>
      <p:sp>
        <p:nvSpPr>
          <p:cNvPr id="6" name="Θέση αριθμού διαφάνειας 5">
            <a:extLst>
              <a:ext uri="{FF2B5EF4-FFF2-40B4-BE49-F238E27FC236}">
                <a16:creationId xmlns:a16="http://schemas.microsoft.com/office/drawing/2014/main" id="{8817228B-6B87-BAC0-A26B-2C260F6220EB}"/>
              </a:ext>
            </a:extLst>
          </p:cNvPr>
          <p:cNvSpPr>
            <a:spLocks noGrp="1"/>
          </p:cNvSpPr>
          <p:nvPr>
            <p:ph type="sldNum" idx="12"/>
          </p:nvPr>
        </p:nvSpPr>
        <p:spPr/>
        <p:txBody>
          <a:bodyPr/>
          <a:lstStyle>
            <a:lvl1pPr>
              <a:defRPr/>
            </a:lvl1pPr>
          </a:lstStyle>
          <a:p>
            <a:fld id="{F328EAD8-56E9-4016-90FE-F5C04130B91A}" type="slidenum">
              <a:rPr lang="el-GR" altLang="el-GR"/>
              <a:pPr/>
              <a:t>‹#›</a:t>
            </a:fld>
            <a:endParaRPr lang="el-GR" altLang="el-GR"/>
          </a:p>
        </p:txBody>
      </p:sp>
    </p:spTree>
    <p:extLst>
      <p:ext uri="{BB962C8B-B14F-4D97-AF65-F5344CB8AC3E}">
        <p14:creationId xmlns:p14="http://schemas.microsoft.com/office/powerpoint/2010/main" val="637272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A27290-FD67-F180-D8A3-EDE7D9C4278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3C500D1-FB43-60D0-2F08-BAAB7E79B438}"/>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2F7843A5-0564-8FA6-8FCB-2EECF58DBF80}"/>
              </a:ext>
            </a:extLst>
          </p:cNvPr>
          <p:cNvSpPr>
            <a:spLocks noGrp="1"/>
          </p:cNvSpPr>
          <p:nvPr>
            <p:ph type="dt" idx="10"/>
          </p:nvPr>
        </p:nvSpPr>
        <p:spPr/>
        <p:txBody>
          <a:bodyPr/>
          <a:lstStyle>
            <a:lvl1pPr>
              <a:defRPr/>
            </a:lvl1pPr>
          </a:lstStyle>
          <a:p>
            <a:endParaRPr lang="el-GR" altLang="el-GR"/>
          </a:p>
        </p:txBody>
      </p:sp>
      <p:sp>
        <p:nvSpPr>
          <p:cNvPr id="5" name="Θέση υποσέλιδου 4">
            <a:extLst>
              <a:ext uri="{FF2B5EF4-FFF2-40B4-BE49-F238E27FC236}">
                <a16:creationId xmlns:a16="http://schemas.microsoft.com/office/drawing/2014/main" id="{1E049E92-1721-9805-D55A-BDDD67857059}"/>
              </a:ext>
            </a:extLst>
          </p:cNvPr>
          <p:cNvSpPr>
            <a:spLocks noGrp="1"/>
          </p:cNvSpPr>
          <p:nvPr>
            <p:ph type="ftr" idx="11"/>
          </p:nvPr>
        </p:nvSpPr>
        <p:spPr/>
        <p:txBody>
          <a:bodyPr/>
          <a:lstStyle>
            <a:lvl1pPr>
              <a:defRPr/>
            </a:lvl1pPr>
          </a:lstStyle>
          <a:p>
            <a:endParaRPr lang="el-GR" altLang="el-GR"/>
          </a:p>
        </p:txBody>
      </p:sp>
      <p:sp>
        <p:nvSpPr>
          <p:cNvPr id="6" name="Θέση αριθμού διαφάνειας 5">
            <a:extLst>
              <a:ext uri="{FF2B5EF4-FFF2-40B4-BE49-F238E27FC236}">
                <a16:creationId xmlns:a16="http://schemas.microsoft.com/office/drawing/2014/main" id="{BCC33164-60E3-95C9-8678-D227FED79D4D}"/>
              </a:ext>
            </a:extLst>
          </p:cNvPr>
          <p:cNvSpPr>
            <a:spLocks noGrp="1"/>
          </p:cNvSpPr>
          <p:nvPr>
            <p:ph type="sldNum" idx="12"/>
          </p:nvPr>
        </p:nvSpPr>
        <p:spPr/>
        <p:txBody>
          <a:bodyPr/>
          <a:lstStyle>
            <a:lvl1pPr>
              <a:defRPr/>
            </a:lvl1pPr>
          </a:lstStyle>
          <a:p>
            <a:fld id="{7FE18228-B9F2-4376-88E0-CD2C2C983F5B}" type="slidenum">
              <a:rPr lang="el-GR" altLang="el-GR"/>
              <a:pPr/>
              <a:t>‹#›</a:t>
            </a:fld>
            <a:endParaRPr lang="el-GR" altLang="el-GR"/>
          </a:p>
        </p:txBody>
      </p:sp>
    </p:spTree>
    <p:extLst>
      <p:ext uri="{BB962C8B-B14F-4D97-AF65-F5344CB8AC3E}">
        <p14:creationId xmlns:p14="http://schemas.microsoft.com/office/powerpoint/2010/main" val="2486819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ED7FEA8-6836-7C8B-44FE-E0DF2A5CC7D3}"/>
              </a:ext>
            </a:extLst>
          </p:cNvPr>
          <p:cNvSpPr>
            <a:spLocks noGrp="1"/>
          </p:cNvSpPr>
          <p:nvPr>
            <p:ph type="title"/>
          </p:nvPr>
        </p:nvSpPr>
        <p:spPr>
          <a:xfrm>
            <a:off x="687388" y="1414463"/>
            <a:ext cx="8694737" cy="23574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D92EA7F-3982-5AF3-32EA-B5D09F31BF7E}"/>
              </a:ext>
            </a:extLst>
          </p:cNvPr>
          <p:cNvSpPr>
            <a:spLocks noGrp="1"/>
          </p:cNvSpPr>
          <p:nvPr>
            <p:ph type="body" idx="1"/>
          </p:nvPr>
        </p:nvSpPr>
        <p:spPr>
          <a:xfrm>
            <a:off x="687388" y="3794125"/>
            <a:ext cx="8694737" cy="1241425"/>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E19D9255-E29F-6E70-3327-07CD8E67B2A2}"/>
              </a:ext>
            </a:extLst>
          </p:cNvPr>
          <p:cNvSpPr>
            <a:spLocks noGrp="1"/>
          </p:cNvSpPr>
          <p:nvPr>
            <p:ph type="dt" idx="10"/>
          </p:nvPr>
        </p:nvSpPr>
        <p:spPr/>
        <p:txBody>
          <a:bodyPr/>
          <a:lstStyle>
            <a:lvl1pPr>
              <a:defRPr/>
            </a:lvl1pPr>
          </a:lstStyle>
          <a:p>
            <a:endParaRPr lang="el-GR" altLang="el-GR"/>
          </a:p>
        </p:txBody>
      </p:sp>
      <p:sp>
        <p:nvSpPr>
          <p:cNvPr id="5" name="Θέση υποσέλιδου 4">
            <a:extLst>
              <a:ext uri="{FF2B5EF4-FFF2-40B4-BE49-F238E27FC236}">
                <a16:creationId xmlns:a16="http://schemas.microsoft.com/office/drawing/2014/main" id="{2FA7DE65-F794-7E28-025C-7BA0C4BB18ED}"/>
              </a:ext>
            </a:extLst>
          </p:cNvPr>
          <p:cNvSpPr>
            <a:spLocks noGrp="1"/>
          </p:cNvSpPr>
          <p:nvPr>
            <p:ph type="ftr" idx="11"/>
          </p:nvPr>
        </p:nvSpPr>
        <p:spPr/>
        <p:txBody>
          <a:bodyPr/>
          <a:lstStyle>
            <a:lvl1pPr>
              <a:defRPr/>
            </a:lvl1pPr>
          </a:lstStyle>
          <a:p>
            <a:endParaRPr lang="el-GR" altLang="el-GR"/>
          </a:p>
        </p:txBody>
      </p:sp>
      <p:sp>
        <p:nvSpPr>
          <p:cNvPr id="6" name="Θέση αριθμού διαφάνειας 5">
            <a:extLst>
              <a:ext uri="{FF2B5EF4-FFF2-40B4-BE49-F238E27FC236}">
                <a16:creationId xmlns:a16="http://schemas.microsoft.com/office/drawing/2014/main" id="{02E3D3B9-AFE3-2431-20D9-6CFA6D61E50E}"/>
              </a:ext>
            </a:extLst>
          </p:cNvPr>
          <p:cNvSpPr>
            <a:spLocks noGrp="1"/>
          </p:cNvSpPr>
          <p:nvPr>
            <p:ph type="sldNum" idx="12"/>
          </p:nvPr>
        </p:nvSpPr>
        <p:spPr/>
        <p:txBody>
          <a:bodyPr/>
          <a:lstStyle>
            <a:lvl1pPr>
              <a:defRPr/>
            </a:lvl1pPr>
          </a:lstStyle>
          <a:p>
            <a:fld id="{6E49FFD0-AAC2-4E91-A606-0875E4A12FE4}" type="slidenum">
              <a:rPr lang="el-GR" altLang="el-GR"/>
              <a:pPr/>
              <a:t>‹#›</a:t>
            </a:fld>
            <a:endParaRPr lang="el-GR" altLang="el-GR"/>
          </a:p>
        </p:txBody>
      </p:sp>
    </p:spTree>
    <p:extLst>
      <p:ext uri="{BB962C8B-B14F-4D97-AF65-F5344CB8AC3E}">
        <p14:creationId xmlns:p14="http://schemas.microsoft.com/office/powerpoint/2010/main" val="1336946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F09D3D-156A-2764-6EB5-4840FBD6632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6CB65394-2766-6A19-432A-2A8E3DF2C7A5}"/>
              </a:ext>
            </a:extLst>
          </p:cNvPr>
          <p:cNvSpPr>
            <a:spLocks noGrp="1"/>
          </p:cNvSpPr>
          <p:nvPr>
            <p:ph sz="half" idx="1"/>
          </p:nvPr>
        </p:nvSpPr>
        <p:spPr>
          <a:xfrm>
            <a:off x="503238" y="1327150"/>
            <a:ext cx="4457700" cy="32845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C20E7DB1-8436-C1E6-F3A2-279DB4CA4759}"/>
              </a:ext>
            </a:extLst>
          </p:cNvPr>
          <p:cNvSpPr>
            <a:spLocks noGrp="1"/>
          </p:cNvSpPr>
          <p:nvPr>
            <p:ph sz="half" idx="2"/>
          </p:nvPr>
        </p:nvSpPr>
        <p:spPr>
          <a:xfrm>
            <a:off x="5113338" y="1327150"/>
            <a:ext cx="4457700" cy="32845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41A58EC1-49E9-554E-D451-0886DB6232B3}"/>
              </a:ext>
            </a:extLst>
          </p:cNvPr>
          <p:cNvSpPr>
            <a:spLocks noGrp="1"/>
          </p:cNvSpPr>
          <p:nvPr>
            <p:ph type="dt" idx="10"/>
          </p:nvPr>
        </p:nvSpPr>
        <p:spPr/>
        <p:txBody>
          <a:bodyPr/>
          <a:lstStyle>
            <a:lvl1pPr>
              <a:defRPr/>
            </a:lvl1pPr>
          </a:lstStyle>
          <a:p>
            <a:endParaRPr lang="el-GR" altLang="el-GR"/>
          </a:p>
        </p:txBody>
      </p:sp>
      <p:sp>
        <p:nvSpPr>
          <p:cNvPr id="6" name="Θέση υποσέλιδου 5">
            <a:extLst>
              <a:ext uri="{FF2B5EF4-FFF2-40B4-BE49-F238E27FC236}">
                <a16:creationId xmlns:a16="http://schemas.microsoft.com/office/drawing/2014/main" id="{5664415D-F572-3353-F9F4-3C7ADA8C1B13}"/>
              </a:ext>
            </a:extLst>
          </p:cNvPr>
          <p:cNvSpPr>
            <a:spLocks noGrp="1"/>
          </p:cNvSpPr>
          <p:nvPr>
            <p:ph type="ftr" idx="11"/>
          </p:nvPr>
        </p:nvSpPr>
        <p:spPr/>
        <p:txBody>
          <a:bodyPr/>
          <a:lstStyle>
            <a:lvl1pPr>
              <a:defRPr/>
            </a:lvl1pPr>
          </a:lstStyle>
          <a:p>
            <a:endParaRPr lang="el-GR" altLang="el-GR"/>
          </a:p>
        </p:txBody>
      </p:sp>
      <p:sp>
        <p:nvSpPr>
          <p:cNvPr id="7" name="Θέση αριθμού διαφάνειας 6">
            <a:extLst>
              <a:ext uri="{FF2B5EF4-FFF2-40B4-BE49-F238E27FC236}">
                <a16:creationId xmlns:a16="http://schemas.microsoft.com/office/drawing/2014/main" id="{46A57DCA-B2A8-D16A-8B08-C51CD42440EC}"/>
              </a:ext>
            </a:extLst>
          </p:cNvPr>
          <p:cNvSpPr>
            <a:spLocks noGrp="1"/>
          </p:cNvSpPr>
          <p:nvPr>
            <p:ph type="sldNum" idx="12"/>
          </p:nvPr>
        </p:nvSpPr>
        <p:spPr/>
        <p:txBody>
          <a:bodyPr/>
          <a:lstStyle>
            <a:lvl1pPr>
              <a:defRPr/>
            </a:lvl1pPr>
          </a:lstStyle>
          <a:p>
            <a:fld id="{04BB9954-956E-46F7-AFC6-ACBEE6F14111}" type="slidenum">
              <a:rPr lang="el-GR" altLang="el-GR"/>
              <a:pPr/>
              <a:t>‹#›</a:t>
            </a:fld>
            <a:endParaRPr lang="el-GR" altLang="el-GR"/>
          </a:p>
        </p:txBody>
      </p:sp>
    </p:spTree>
    <p:extLst>
      <p:ext uri="{BB962C8B-B14F-4D97-AF65-F5344CB8AC3E}">
        <p14:creationId xmlns:p14="http://schemas.microsoft.com/office/powerpoint/2010/main" val="815621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2B4434C-1D56-0766-232D-BACE00CEEFB3}"/>
              </a:ext>
            </a:extLst>
          </p:cNvPr>
          <p:cNvSpPr>
            <a:spLocks noGrp="1"/>
          </p:cNvSpPr>
          <p:nvPr>
            <p:ph type="title"/>
          </p:nvPr>
        </p:nvSpPr>
        <p:spPr>
          <a:xfrm>
            <a:off x="693738" y="301625"/>
            <a:ext cx="8694737" cy="10969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CFADC0D0-5BAD-DCB7-6B90-3EEA6F25C0EC}"/>
              </a:ext>
            </a:extLst>
          </p:cNvPr>
          <p:cNvSpPr>
            <a:spLocks noGrp="1"/>
          </p:cNvSpPr>
          <p:nvPr>
            <p:ph type="body" idx="1"/>
          </p:nvPr>
        </p:nvSpPr>
        <p:spPr>
          <a:xfrm>
            <a:off x="693738" y="1390650"/>
            <a:ext cx="426561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E5DADB94-882F-56E2-3D06-39B3092E9D2C}"/>
              </a:ext>
            </a:extLst>
          </p:cNvPr>
          <p:cNvSpPr>
            <a:spLocks noGrp="1"/>
          </p:cNvSpPr>
          <p:nvPr>
            <p:ph sz="half" idx="2"/>
          </p:nvPr>
        </p:nvSpPr>
        <p:spPr>
          <a:xfrm>
            <a:off x="693738" y="2071688"/>
            <a:ext cx="4265612" cy="304641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31E17A91-7C2D-7231-DA7B-C2BA021A66BB}"/>
              </a:ext>
            </a:extLst>
          </p:cNvPr>
          <p:cNvSpPr>
            <a:spLocks noGrp="1"/>
          </p:cNvSpPr>
          <p:nvPr>
            <p:ph type="body" sz="quarter" idx="3"/>
          </p:nvPr>
        </p:nvSpPr>
        <p:spPr>
          <a:xfrm>
            <a:off x="5103813" y="1390650"/>
            <a:ext cx="4284662" cy="681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C098771-C169-9004-EA78-D6CAA8D68A94}"/>
              </a:ext>
            </a:extLst>
          </p:cNvPr>
          <p:cNvSpPr>
            <a:spLocks noGrp="1"/>
          </p:cNvSpPr>
          <p:nvPr>
            <p:ph sz="quarter" idx="4"/>
          </p:nvPr>
        </p:nvSpPr>
        <p:spPr>
          <a:xfrm>
            <a:off x="5103813" y="2071688"/>
            <a:ext cx="4284662" cy="3046412"/>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18B3829C-6282-CE5E-60AA-4A204D2E77E9}"/>
              </a:ext>
            </a:extLst>
          </p:cNvPr>
          <p:cNvSpPr>
            <a:spLocks noGrp="1"/>
          </p:cNvSpPr>
          <p:nvPr>
            <p:ph type="dt" idx="10"/>
          </p:nvPr>
        </p:nvSpPr>
        <p:spPr/>
        <p:txBody>
          <a:bodyPr/>
          <a:lstStyle>
            <a:lvl1pPr>
              <a:defRPr/>
            </a:lvl1pPr>
          </a:lstStyle>
          <a:p>
            <a:endParaRPr lang="el-GR" altLang="el-GR"/>
          </a:p>
        </p:txBody>
      </p:sp>
      <p:sp>
        <p:nvSpPr>
          <p:cNvPr id="8" name="Θέση υποσέλιδου 7">
            <a:extLst>
              <a:ext uri="{FF2B5EF4-FFF2-40B4-BE49-F238E27FC236}">
                <a16:creationId xmlns:a16="http://schemas.microsoft.com/office/drawing/2014/main" id="{992D6448-A42D-8C54-DFDE-D32CAF27FFCB}"/>
              </a:ext>
            </a:extLst>
          </p:cNvPr>
          <p:cNvSpPr>
            <a:spLocks noGrp="1"/>
          </p:cNvSpPr>
          <p:nvPr>
            <p:ph type="ftr" idx="11"/>
          </p:nvPr>
        </p:nvSpPr>
        <p:spPr/>
        <p:txBody>
          <a:bodyPr/>
          <a:lstStyle>
            <a:lvl1pPr>
              <a:defRPr/>
            </a:lvl1pPr>
          </a:lstStyle>
          <a:p>
            <a:endParaRPr lang="el-GR" altLang="el-GR"/>
          </a:p>
        </p:txBody>
      </p:sp>
      <p:sp>
        <p:nvSpPr>
          <p:cNvPr id="9" name="Θέση αριθμού διαφάνειας 8">
            <a:extLst>
              <a:ext uri="{FF2B5EF4-FFF2-40B4-BE49-F238E27FC236}">
                <a16:creationId xmlns:a16="http://schemas.microsoft.com/office/drawing/2014/main" id="{67AD2074-054C-FB99-2F1A-19D410ACCED2}"/>
              </a:ext>
            </a:extLst>
          </p:cNvPr>
          <p:cNvSpPr>
            <a:spLocks noGrp="1"/>
          </p:cNvSpPr>
          <p:nvPr>
            <p:ph type="sldNum" idx="12"/>
          </p:nvPr>
        </p:nvSpPr>
        <p:spPr/>
        <p:txBody>
          <a:bodyPr/>
          <a:lstStyle>
            <a:lvl1pPr>
              <a:defRPr/>
            </a:lvl1pPr>
          </a:lstStyle>
          <a:p>
            <a:fld id="{CE33E851-9F36-4B22-9FBE-AF3CFD229296}" type="slidenum">
              <a:rPr lang="el-GR" altLang="el-GR"/>
              <a:pPr/>
              <a:t>‹#›</a:t>
            </a:fld>
            <a:endParaRPr lang="el-GR" altLang="el-GR"/>
          </a:p>
        </p:txBody>
      </p:sp>
    </p:spTree>
    <p:extLst>
      <p:ext uri="{BB962C8B-B14F-4D97-AF65-F5344CB8AC3E}">
        <p14:creationId xmlns:p14="http://schemas.microsoft.com/office/powerpoint/2010/main" val="617255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4AC5BAF-8E7F-786D-2713-16271C79162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4CC2267A-385E-DD85-E38E-F818FB44C3C3}"/>
              </a:ext>
            </a:extLst>
          </p:cNvPr>
          <p:cNvSpPr>
            <a:spLocks noGrp="1"/>
          </p:cNvSpPr>
          <p:nvPr>
            <p:ph type="dt" idx="10"/>
          </p:nvPr>
        </p:nvSpPr>
        <p:spPr/>
        <p:txBody>
          <a:bodyPr/>
          <a:lstStyle>
            <a:lvl1pPr>
              <a:defRPr/>
            </a:lvl1pPr>
          </a:lstStyle>
          <a:p>
            <a:endParaRPr lang="el-GR" altLang="el-GR"/>
          </a:p>
        </p:txBody>
      </p:sp>
      <p:sp>
        <p:nvSpPr>
          <p:cNvPr id="4" name="Θέση υποσέλιδου 3">
            <a:extLst>
              <a:ext uri="{FF2B5EF4-FFF2-40B4-BE49-F238E27FC236}">
                <a16:creationId xmlns:a16="http://schemas.microsoft.com/office/drawing/2014/main" id="{D6027503-8722-0081-5CD0-D364C1747C67}"/>
              </a:ext>
            </a:extLst>
          </p:cNvPr>
          <p:cNvSpPr>
            <a:spLocks noGrp="1"/>
          </p:cNvSpPr>
          <p:nvPr>
            <p:ph type="ftr" idx="11"/>
          </p:nvPr>
        </p:nvSpPr>
        <p:spPr/>
        <p:txBody>
          <a:bodyPr/>
          <a:lstStyle>
            <a:lvl1pPr>
              <a:defRPr/>
            </a:lvl1pPr>
          </a:lstStyle>
          <a:p>
            <a:endParaRPr lang="el-GR" altLang="el-GR"/>
          </a:p>
        </p:txBody>
      </p:sp>
      <p:sp>
        <p:nvSpPr>
          <p:cNvPr id="5" name="Θέση αριθμού διαφάνειας 4">
            <a:extLst>
              <a:ext uri="{FF2B5EF4-FFF2-40B4-BE49-F238E27FC236}">
                <a16:creationId xmlns:a16="http://schemas.microsoft.com/office/drawing/2014/main" id="{39547258-95F6-1EDA-9597-D75461834689}"/>
              </a:ext>
            </a:extLst>
          </p:cNvPr>
          <p:cNvSpPr>
            <a:spLocks noGrp="1"/>
          </p:cNvSpPr>
          <p:nvPr>
            <p:ph type="sldNum" idx="12"/>
          </p:nvPr>
        </p:nvSpPr>
        <p:spPr/>
        <p:txBody>
          <a:bodyPr/>
          <a:lstStyle>
            <a:lvl1pPr>
              <a:defRPr/>
            </a:lvl1pPr>
          </a:lstStyle>
          <a:p>
            <a:fld id="{A54D6659-A978-465D-9CCD-7C99C49A975C}" type="slidenum">
              <a:rPr lang="el-GR" altLang="el-GR"/>
              <a:pPr/>
              <a:t>‹#›</a:t>
            </a:fld>
            <a:endParaRPr lang="el-GR" altLang="el-GR"/>
          </a:p>
        </p:txBody>
      </p:sp>
    </p:spTree>
    <p:extLst>
      <p:ext uri="{BB962C8B-B14F-4D97-AF65-F5344CB8AC3E}">
        <p14:creationId xmlns:p14="http://schemas.microsoft.com/office/powerpoint/2010/main" val="21794811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ECFD21CA-46F0-BE58-6F35-699B040277D8}"/>
              </a:ext>
            </a:extLst>
          </p:cNvPr>
          <p:cNvSpPr>
            <a:spLocks noGrp="1"/>
          </p:cNvSpPr>
          <p:nvPr>
            <p:ph type="dt" idx="10"/>
          </p:nvPr>
        </p:nvSpPr>
        <p:spPr/>
        <p:txBody>
          <a:bodyPr/>
          <a:lstStyle>
            <a:lvl1pPr>
              <a:defRPr/>
            </a:lvl1pPr>
          </a:lstStyle>
          <a:p>
            <a:endParaRPr lang="el-GR" altLang="el-GR"/>
          </a:p>
        </p:txBody>
      </p:sp>
      <p:sp>
        <p:nvSpPr>
          <p:cNvPr id="3" name="Θέση υποσέλιδου 2">
            <a:extLst>
              <a:ext uri="{FF2B5EF4-FFF2-40B4-BE49-F238E27FC236}">
                <a16:creationId xmlns:a16="http://schemas.microsoft.com/office/drawing/2014/main" id="{C2C43ADF-2314-0D52-15D5-6F5F5E7080EE}"/>
              </a:ext>
            </a:extLst>
          </p:cNvPr>
          <p:cNvSpPr>
            <a:spLocks noGrp="1"/>
          </p:cNvSpPr>
          <p:nvPr>
            <p:ph type="ftr" idx="11"/>
          </p:nvPr>
        </p:nvSpPr>
        <p:spPr/>
        <p:txBody>
          <a:bodyPr/>
          <a:lstStyle>
            <a:lvl1pPr>
              <a:defRPr/>
            </a:lvl1pPr>
          </a:lstStyle>
          <a:p>
            <a:endParaRPr lang="el-GR" altLang="el-GR"/>
          </a:p>
        </p:txBody>
      </p:sp>
      <p:sp>
        <p:nvSpPr>
          <p:cNvPr id="4" name="Θέση αριθμού διαφάνειας 3">
            <a:extLst>
              <a:ext uri="{FF2B5EF4-FFF2-40B4-BE49-F238E27FC236}">
                <a16:creationId xmlns:a16="http://schemas.microsoft.com/office/drawing/2014/main" id="{4DE02F53-2F79-3B39-5FA6-3A64395B7264}"/>
              </a:ext>
            </a:extLst>
          </p:cNvPr>
          <p:cNvSpPr>
            <a:spLocks noGrp="1"/>
          </p:cNvSpPr>
          <p:nvPr>
            <p:ph type="sldNum" idx="12"/>
          </p:nvPr>
        </p:nvSpPr>
        <p:spPr/>
        <p:txBody>
          <a:bodyPr/>
          <a:lstStyle>
            <a:lvl1pPr>
              <a:defRPr/>
            </a:lvl1pPr>
          </a:lstStyle>
          <a:p>
            <a:fld id="{8EA53828-6E0F-46C3-9D6E-E269F4C99045}" type="slidenum">
              <a:rPr lang="el-GR" altLang="el-GR"/>
              <a:pPr/>
              <a:t>‹#›</a:t>
            </a:fld>
            <a:endParaRPr lang="el-GR" altLang="el-GR"/>
          </a:p>
        </p:txBody>
      </p:sp>
    </p:spTree>
    <p:extLst>
      <p:ext uri="{BB962C8B-B14F-4D97-AF65-F5344CB8AC3E}">
        <p14:creationId xmlns:p14="http://schemas.microsoft.com/office/powerpoint/2010/main" val="1256186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F82BF6-FC84-C9DF-C971-D8A04D9714B1}"/>
              </a:ext>
            </a:extLst>
          </p:cNvPr>
          <p:cNvSpPr>
            <a:spLocks noGrp="1"/>
          </p:cNvSpPr>
          <p:nvPr>
            <p:ph type="title"/>
          </p:nvPr>
        </p:nvSpPr>
        <p:spPr>
          <a:xfrm>
            <a:off x="693738" y="377825"/>
            <a:ext cx="3251200" cy="1323975"/>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ABC58C2-2D74-0B1F-D7D6-B45293C33CB7}"/>
              </a:ext>
            </a:extLst>
          </p:cNvPr>
          <p:cNvSpPr>
            <a:spLocks noGrp="1"/>
          </p:cNvSpPr>
          <p:nvPr>
            <p:ph idx="1"/>
          </p:nvPr>
        </p:nvSpPr>
        <p:spPr>
          <a:xfrm>
            <a:off x="4286250" y="815975"/>
            <a:ext cx="5102225" cy="40306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4FED62B9-BB5D-43BC-C997-783CBC6DF962}"/>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432F8ED3-5D4B-2C88-31D2-6A5EBEF9EC44}"/>
              </a:ext>
            </a:extLst>
          </p:cNvPr>
          <p:cNvSpPr>
            <a:spLocks noGrp="1"/>
          </p:cNvSpPr>
          <p:nvPr>
            <p:ph type="dt" idx="10"/>
          </p:nvPr>
        </p:nvSpPr>
        <p:spPr/>
        <p:txBody>
          <a:bodyPr/>
          <a:lstStyle>
            <a:lvl1pPr>
              <a:defRPr/>
            </a:lvl1pPr>
          </a:lstStyle>
          <a:p>
            <a:endParaRPr lang="el-GR" altLang="el-GR"/>
          </a:p>
        </p:txBody>
      </p:sp>
      <p:sp>
        <p:nvSpPr>
          <p:cNvPr id="6" name="Θέση υποσέλιδου 5">
            <a:extLst>
              <a:ext uri="{FF2B5EF4-FFF2-40B4-BE49-F238E27FC236}">
                <a16:creationId xmlns:a16="http://schemas.microsoft.com/office/drawing/2014/main" id="{2C6B6654-EBAA-DD97-5610-430E68ED1FEA}"/>
              </a:ext>
            </a:extLst>
          </p:cNvPr>
          <p:cNvSpPr>
            <a:spLocks noGrp="1"/>
          </p:cNvSpPr>
          <p:nvPr>
            <p:ph type="ftr" idx="11"/>
          </p:nvPr>
        </p:nvSpPr>
        <p:spPr/>
        <p:txBody>
          <a:bodyPr/>
          <a:lstStyle>
            <a:lvl1pPr>
              <a:defRPr/>
            </a:lvl1pPr>
          </a:lstStyle>
          <a:p>
            <a:endParaRPr lang="el-GR" altLang="el-GR"/>
          </a:p>
        </p:txBody>
      </p:sp>
      <p:sp>
        <p:nvSpPr>
          <p:cNvPr id="7" name="Θέση αριθμού διαφάνειας 6">
            <a:extLst>
              <a:ext uri="{FF2B5EF4-FFF2-40B4-BE49-F238E27FC236}">
                <a16:creationId xmlns:a16="http://schemas.microsoft.com/office/drawing/2014/main" id="{454A2E4D-E71B-3235-1756-E393F028BB5F}"/>
              </a:ext>
            </a:extLst>
          </p:cNvPr>
          <p:cNvSpPr>
            <a:spLocks noGrp="1"/>
          </p:cNvSpPr>
          <p:nvPr>
            <p:ph type="sldNum" idx="12"/>
          </p:nvPr>
        </p:nvSpPr>
        <p:spPr/>
        <p:txBody>
          <a:bodyPr/>
          <a:lstStyle>
            <a:lvl1pPr>
              <a:defRPr/>
            </a:lvl1pPr>
          </a:lstStyle>
          <a:p>
            <a:fld id="{0D5EDD3C-116C-43B5-AF38-9DF8AF0F13D4}" type="slidenum">
              <a:rPr lang="el-GR" altLang="el-GR"/>
              <a:pPr/>
              <a:t>‹#›</a:t>
            </a:fld>
            <a:endParaRPr lang="el-GR" altLang="el-GR"/>
          </a:p>
        </p:txBody>
      </p:sp>
    </p:spTree>
    <p:extLst>
      <p:ext uri="{BB962C8B-B14F-4D97-AF65-F5344CB8AC3E}">
        <p14:creationId xmlns:p14="http://schemas.microsoft.com/office/powerpoint/2010/main" val="1921380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B648D1-E1B8-32EA-35B3-7B0989AD57F7}"/>
              </a:ext>
            </a:extLst>
          </p:cNvPr>
          <p:cNvSpPr>
            <a:spLocks noGrp="1"/>
          </p:cNvSpPr>
          <p:nvPr>
            <p:ph type="title"/>
          </p:nvPr>
        </p:nvSpPr>
        <p:spPr>
          <a:xfrm>
            <a:off x="693738" y="377825"/>
            <a:ext cx="3251200" cy="1323975"/>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6630754E-B74B-7CA6-D676-DDC365945EA2}"/>
              </a:ext>
            </a:extLst>
          </p:cNvPr>
          <p:cNvSpPr>
            <a:spLocks noGrp="1"/>
          </p:cNvSpPr>
          <p:nvPr>
            <p:ph type="pic" idx="1"/>
          </p:nvPr>
        </p:nvSpPr>
        <p:spPr>
          <a:xfrm>
            <a:off x="4286250" y="815975"/>
            <a:ext cx="5102225" cy="40306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D85252D0-7999-E7CE-82EE-56E937B4B757}"/>
              </a:ext>
            </a:extLst>
          </p:cNvPr>
          <p:cNvSpPr>
            <a:spLocks noGrp="1"/>
          </p:cNvSpPr>
          <p:nvPr>
            <p:ph type="body" sz="half" idx="2"/>
          </p:nvPr>
        </p:nvSpPr>
        <p:spPr>
          <a:xfrm>
            <a:off x="693738" y="1701800"/>
            <a:ext cx="3251200" cy="3151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549088DA-6ECE-B429-B310-5DF9A0D31119}"/>
              </a:ext>
            </a:extLst>
          </p:cNvPr>
          <p:cNvSpPr>
            <a:spLocks noGrp="1"/>
          </p:cNvSpPr>
          <p:nvPr>
            <p:ph type="dt" idx="10"/>
          </p:nvPr>
        </p:nvSpPr>
        <p:spPr/>
        <p:txBody>
          <a:bodyPr/>
          <a:lstStyle>
            <a:lvl1pPr>
              <a:defRPr/>
            </a:lvl1pPr>
          </a:lstStyle>
          <a:p>
            <a:endParaRPr lang="el-GR" altLang="el-GR"/>
          </a:p>
        </p:txBody>
      </p:sp>
      <p:sp>
        <p:nvSpPr>
          <p:cNvPr id="6" name="Θέση υποσέλιδου 5">
            <a:extLst>
              <a:ext uri="{FF2B5EF4-FFF2-40B4-BE49-F238E27FC236}">
                <a16:creationId xmlns:a16="http://schemas.microsoft.com/office/drawing/2014/main" id="{28DD83FB-3C49-A7E6-8541-4BD38704ACCA}"/>
              </a:ext>
            </a:extLst>
          </p:cNvPr>
          <p:cNvSpPr>
            <a:spLocks noGrp="1"/>
          </p:cNvSpPr>
          <p:nvPr>
            <p:ph type="ftr" idx="11"/>
          </p:nvPr>
        </p:nvSpPr>
        <p:spPr/>
        <p:txBody>
          <a:bodyPr/>
          <a:lstStyle>
            <a:lvl1pPr>
              <a:defRPr/>
            </a:lvl1pPr>
          </a:lstStyle>
          <a:p>
            <a:endParaRPr lang="el-GR" altLang="el-GR"/>
          </a:p>
        </p:txBody>
      </p:sp>
      <p:sp>
        <p:nvSpPr>
          <p:cNvPr id="7" name="Θέση αριθμού διαφάνειας 6">
            <a:extLst>
              <a:ext uri="{FF2B5EF4-FFF2-40B4-BE49-F238E27FC236}">
                <a16:creationId xmlns:a16="http://schemas.microsoft.com/office/drawing/2014/main" id="{F23FD74C-170B-DD3D-719F-8746ABD7D24F}"/>
              </a:ext>
            </a:extLst>
          </p:cNvPr>
          <p:cNvSpPr>
            <a:spLocks noGrp="1"/>
          </p:cNvSpPr>
          <p:nvPr>
            <p:ph type="sldNum" idx="12"/>
          </p:nvPr>
        </p:nvSpPr>
        <p:spPr/>
        <p:txBody>
          <a:bodyPr/>
          <a:lstStyle>
            <a:lvl1pPr>
              <a:defRPr/>
            </a:lvl1pPr>
          </a:lstStyle>
          <a:p>
            <a:fld id="{A408F132-E347-48C3-B041-560C6782A834}" type="slidenum">
              <a:rPr lang="el-GR" altLang="el-GR"/>
              <a:pPr/>
              <a:t>‹#›</a:t>
            </a:fld>
            <a:endParaRPr lang="el-GR" altLang="el-GR"/>
          </a:p>
        </p:txBody>
      </p:sp>
    </p:spTree>
    <p:extLst>
      <p:ext uri="{BB962C8B-B14F-4D97-AF65-F5344CB8AC3E}">
        <p14:creationId xmlns:p14="http://schemas.microsoft.com/office/powerpoint/2010/main" val="4056964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252E35A-8D2E-C9C0-B538-948AF7086C1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57C8CC76-6A18-8845-5ECB-AB52B50F89D2}"/>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1E1F696-7ECA-AFFD-6534-CA041AAE127A}"/>
              </a:ext>
            </a:extLst>
          </p:cNvPr>
          <p:cNvSpPr>
            <a:spLocks noGrp="1"/>
          </p:cNvSpPr>
          <p:nvPr>
            <p:ph type="dt" idx="10"/>
          </p:nvPr>
        </p:nvSpPr>
        <p:spPr/>
        <p:txBody>
          <a:bodyPr/>
          <a:lstStyle>
            <a:lvl1pPr>
              <a:defRPr/>
            </a:lvl1pPr>
          </a:lstStyle>
          <a:p>
            <a:endParaRPr lang="el-GR" altLang="el-GR"/>
          </a:p>
        </p:txBody>
      </p:sp>
      <p:sp>
        <p:nvSpPr>
          <p:cNvPr id="5" name="Θέση υποσέλιδου 4">
            <a:extLst>
              <a:ext uri="{FF2B5EF4-FFF2-40B4-BE49-F238E27FC236}">
                <a16:creationId xmlns:a16="http://schemas.microsoft.com/office/drawing/2014/main" id="{5BA24082-F10C-E97A-4C38-9EDE59B01D58}"/>
              </a:ext>
            </a:extLst>
          </p:cNvPr>
          <p:cNvSpPr>
            <a:spLocks noGrp="1"/>
          </p:cNvSpPr>
          <p:nvPr>
            <p:ph type="ftr" idx="11"/>
          </p:nvPr>
        </p:nvSpPr>
        <p:spPr/>
        <p:txBody>
          <a:bodyPr/>
          <a:lstStyle>
            <a:lvl1pPr>
              <a:defRPr/>
            </a:lvl1pPr>
          </a:lstStyle>
          <a:p>
            <a:endParaRPr lang="el-GR" altLang="el-GR"/>
          </a:p>
        </p:txBody>
      </p:sp>
      <p:sp>
        <p:nvSpPr>
          <p:cNvPr id="6" name="Θέση αριθμού διαφάνειας 5">
            <a:extLst>
              <a:ext uri="{FF2B5EF4-FFF2-40B4-BE49-F238E27FC236}">
                <a16:creationId xmlns:a16="http://schemas.microsoft.com/office/drawing/2014/main" id="{A57D77D4-B052-A583-4281-4EF2795EDEF5}"/>
              </a:ext>
            </a:extLst>
          </p:cNvPr>
          <p:cNvSpPr>
            <a:spLocks noGrp="1"/>
          </p:cNvSpPr>
          <p:nvPr>
            <p:ph type="sldNum" idx="12"/>
          </p:nvPr>
        </p:nvSpPr>
        <p:spPr/>
        <p:txBody>
          <a:bodyPr/>
          <a:lstStyle>
            <a:lvl1pPr>
              <a:defRPr/>
            </a:lvl1pPr>
          </a:lstStyle>
          <a:p>
            <a:fld id="{027C6E4C-52B5-4B4F-A10F-B2BDE04FB52F}" type="slidenum">
              <a:rPr lang="el-GR" altLang="el-GR"/>
              <a:pPr/>
              <a:t>‹#›</a:t>
            </a:fld>
            <a:endParaRPr lang="el-GR" altLang="el-GR"/>
          </a:p>
        </p:txBody>
      </p:sp>
    </p:spTree>
    <p:extLst>
      <p:ext uri="{BB962C8B-B14F-4D97-AF65-F5344CB8AC3E}">
        <p14:creationId xmlns:p14="http://schemas.microsoft.com/office/powerpoint/2010/main" val="21290527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314F1E84-2736-C09A-6DAD-FEE163512DE1}"/>
              </a:ext>
            </a:extLst>
          </p:cNvPr>
          <p:cNvSpPr>
            <a:spLocks noGrp="1"/>
          </p:cNvSpPr>
          <p:nvPr>
            <p:ph type="title" orient="vert"/>
          </p:nvPr>
        </p:nvSpPr>
        <p:spPr>
          <a:xfrm>
            <a:off x="7304088" y="225425"/>
            <a:ext cx="2266950" cy="4386263"/>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B75FFBDB-81A4-42B1-31DB-883C19EA9377}"/>
              </a:ext>
            </a:extLst>
          </p:cNvPr>
          <p:cNvSpPr>
            <a:spLocks noGrp="1"/>
          </p:cNvSpPr>
          <p:nvPr>
            <p:ph type="body" orient="vert" idx="1"/>
          </p:nvPr>
        </p:nvSpPr>
        <p:spPr>
          <a:xfrm>
            <a:off x="503238" y="225425"/>
            <a:ext cx="6648450" cy="4386263"/>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4456A5C-7B81-9056-571B-1E3D667888F1}"/>
              </a:ext>
            </a:extLst>
          </p:cNvPr>
          <p:cNvSpPr>
            <a:spLocks noGrp="1"/>
          </p:cNvSpPr>
          <p:nvPr>
            <p:ph type="dt" idx="10"/>
          </p:nvPr>
        </p:nvSpPr>
        <p:spPr/>
        <p:txBody>
          <a:bodyPr/>
          <a:lstStyle>
            <a:lvl1pPr>
              <a:defRPr/>
            </a:lvl1pPr>
          </a:lstStyle>
          <a:p>
            <a:endParaRPr lang="el-GR" altLang="el-GR"/>
          </a:p>
        </p:txBody>
      </p:sp>
      <p:sp>
        <p:nvSpPr>
          <p:cNvPr id="5" name="Θέση υποσέλιδου 4">
            <a:extLst>
              <a:ext uri="{FF2B5EF4-FFF2-40B4-BE49-F238E27FC236}">
                <a16:creationId xmlns:a16="http://schemas.microsoft.com/office/drawing/2014/main" id="{9D7C7E59-C617-AE3B-88D8-0E6BD6B3FAE9}"/>
              </a:ext>
            </a:extLst>
          </p:cNvPr>
          <p:cNvSpPr>
            <a:spLocks noGrp="1"/>
          </p:cNvSpPr>
          <p:nvPr>
            <p:ph type="ftr" idx="11"/>
          </p:nvPr>
        </p:nvSpPr>
        <p:spPr/>
        <p:txBody>
          <a:bodyPr/>
          <a:lstStyle>
            <a:lvl1pPr>
              <a:defRPr/>
            </a:lvl1pPr>
          </a:lstStyle>
          <a:p>
            <a:endParaRPr lang="el-GR" altLang="el-GR"/>
          </a:p>
        </p:txBody>
      </p:sp>
      <p:sp>
        <p:nvSpPr>
          <p:cNvPr id="6" name="Θέση αριθμού διαφάνειας 5">
            <a:extLst>
              <a:ext uri="{FF2B5EF4-FFF2-40B4-BE49-F238E27FC236}">
                <a16:creationId xmlns:a16="http://schemas.microsoft.com/office/drawing/2014/main" id="{95A14E09-39AB-0468-EB60-405990C3511E}"/>
              </a:ext>
            </a:extLst>
          </p:cNvPr>
          <p:cNvSpPr>
            <a:spLocks noGrp="1"/>
          </p:cNvSpPr>
          <p:nvPr>
            <p:ph type="sldNum" idx="12"/>
          </p:nvPr>
        </p:nvSpPr>
        <p:spPr/>
        <p:txBody>
          <a:bodyPr/>
          <a:lstStyle>
            <a:lvl1pPr>
              <a:defRPr/>
            </a:lvl1pPr>
          </a:lstStyle>
          <a:p>
            <a:fld id="{210AC73D-2BB9-449D-AE1E-906B27516C95}" type="slidenum">
              <a:rPr lang="el-GR" altLang="el-GR"/>
              <a:pPr/>
              <a:t>‹#›</a:t>
            </a:fld>
            <a:endParaRPr lang="el-GR" altLang="el-GR"/>
          </a:p>
        </p:txBody>
      </p:sp>
    </p:spTree>
    <p:extLst>
      <p:ext uri="{BB962C8B-B14F-4D97-AF65-F5344CB8AC3E}">
        <p14:creationId xmlns:p14="http://schemas.microsoft.com/office/powerpoint/2010/main" val="1499428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30FFED-F563-0C41-F43D-C303B0F1EE05}"/>
              </a:ext>
            </a:extLst>
          </p:cNvPr>
          <p:cNvSpPr>
            <a:spLocks noGrp="1"/>
          </p:cNvSpPr>
          <p:nvPr>
            <p:ph type="title"/>
          </p:nvPr>
        </p:nvSpPr>
        <p:spPr>
          <a:xfrm>
            <a:off x="503238" y="225425"/>
            <a:ext cx="9067800" cy="942975"/>
          </a:xfrm>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AB0131B6-E7E9-8772-DD74-19AA2657336A}"/>
              </a:ext>
            </a:extLst>
          </p:cNvPr>
          <p:cNvSpPr>
            <a:spLocks noGrp="1"/>
          </p:cNvSpPr>
          <p:nvPr>
            <p:ph type="dt" idx="10"/>
          </p:nvPr>
        </p:nvSpPr>
        <p:spPr>
          <a:xfrm>
            <a:off x="503238" y="5165725"/>
            <a:ext cx="2344737" cy="387350"/>
          </a:xfrm>
        </p:spPr>
        <p:txBody>
          <a:bodyPr/>
          <a:lstStyle>
            <a:lvl1pPr>
              <a:defRPr/>
            </a:lvl1pPr>
          </a:lstStyle>
          <a:p>
            <a:endParaRPr lang="el-GR" altLang="el-GR"/>
          </a:p>
        </p:txBody>
      </p:sp>
      <p:sp>
        <p:nvSpPr>
          <p:cNvPr id="4" name="Θέση υποσέλιδου 3">
            <a:extLst>
              <a:ext uri="{FF2B5EF4-FFF2-40B4-BE49-F238E27FC236}">
                <a16:creationId xmlns:a16="http://schemas.microsoft.com/office/drawing/2014/main" id="{F06D733D-2A69-BFDB-FE25-BC62846126E1}"/>
              </a:ext>
            </a:extLst>
          </p:cNvPr>
          <p:cNvSpPr>
            <a:spLocks noGrp="1"/>
          </p:cNvSpPr>
          <p:nvPr>
            <p:ph type="ftr" idx="11"/>
          </p:nvPr>
        </p:nvSpPr>
        <p:spPr>
          <a:xfrm>
            <a:off x="3448050" y="5165725"/>
            <a:ext cx="3192463" cy="387350"/>
          </a:xfrm>
        </p:spPr>
        <p:txBody>
          <a:bodyPr/>
          <a:lstStyle>
            <a:lvl1pPr>
              <a:defRPr/>
            </a:lvl1pPr>
          </a:lstStyle>
          <a:p>
            <a:endParaRPr lang="el-GR" altLang="el-GR"/>
          </a:p>
        </p:txBody>
      </p:sp>
      <p:sp>
        <p:nvSpPr>
          <p:cNvPr id="5" name="Θέση αριθμού διαφάνειας 4">
            <a:extLst>
              <a:ext uri="{FF2B5EF4-FFF2-40B4-BE49-F238E27FC236}">
                <a16:creationId xmlns:a16="http://schemas.microsoft.com/office/drawing/2014/main" id="{B01178FC-F1CD-8011-1D71-6D750D0CD778}"/>
              </a:ext>
            </a:extLst>
          </p:cNvPr>
          <p:cNvSpPr>
            <a:spLocks noGrp="1"/>
          </p:cNvSpPr>
          <p:nvPr>
            <p:ph type="sldNum" idx="12"/>
          </p:nvPr>
        </p:nvSpPr>
        <p:spPr>
          <a:xfrm>
            <a:off x="7227888" y="5165725"/>
            <a:ext cx="2344737" cy="387350"/>
          </a:xfrm>
        </p:spPr>
        <p:txBody>
          <a:bodyPr/>
          <a:lstStyle>
            <a:lvl1pPr>
              <a:defRPr/>
            </a:lvl1pPr>
          </a:lstStyle>
          <a:p>
            <a:fld id="{C4B3233C-84CE-4F24-8501-97ED4C004252}" type="slidenum">
              <a:rPr lang="el-GR" altLang="el-GR"/>
              <a:pPr/>
              <a:t>‹#›</a:t>
            </a:fld>
            <a:endParaRPr lang="el-GR" altLang="el-GR"/>
          </a:p>
        </p:txBody>
      </p:sp>
    </p:spTree>
    <p:extLst>
      <p:ext uri="{BB962C8B-B14F-4D97-AF65-F5344CB8AC3E}">
        <p14:creationId xmlns:p14="http://schemas.microsoft.com/office/powerpoint/2010/main" val="116437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28C09A00-895B-71C0-1E7A-681F34FDB310}"/>
              </a:ext>
            </a:extLst>
          </p:cNvPr>
          <p:cNvSpPr>
            <a:spLocks noGrp="1" noChangeArrowheads="1"/>
          </p:cNvSpPr>
          <p:nvPr>
            <p:ph type="title"/>
          </p:nvPr>
        </p:nvSpPr>
        <p:spPr bwMode="auto">
          <a:xfrm>
            <a:off x="503238" y="225425"/>
            <a:ext cx="906780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el-GR"/>
              <a:t>Πατήστε για επεξεργασία της μορφής κειμένου του τίτλου</a:t>
            </a:r>
          </a:p>
        </p:txBody>
      </p:sp>
      <p:sp>
        <p:nvSpPr>
          <p:cNvPr id="1026" name="Rectangle 2">
            <a:extLst>
              <a:ext uri="{FF2B5EF4-FFF2-40B4-BE49-F238E27FC236}">
                <a16:creationId xmlns:a16="http://schemas.microsoft.com/office/drawing/2014/main" id="{833D4778-7B20-9806-DB30-F7BEF22E3DA4}"/>
              </a:ext>
            </a:extLst>
          </p:cNvPr>
          <p:cNvSpPr>
            <a:spLocks noGrp="1" noChangeArrowheads="1"/>
          </p:cNvSpPr>
          <p:nvPr>
            <p:ph type="body" idx="1"/>
          </p:nvPr>
        </p:nvSpPr>
        <p:spPr bwMode="auto">
          <a:xfrm>
            <a:off x="503238" y="1327150"/>
            <a:ext cx="9067800" cy="3284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440" rIns="0" bIns="0" numCol="1" anchor="t" anchorCtr="0" compatLnSpc="1">
            <a:prstTxWarp prst="textNoShape">
              <a:avLst/>
            </a:prstTxWarp>
          </a:bodyPr>
          <a:lstStyle/>
          <a:p>
            <a:pPr lvl="0"/>
            <a:r>
              <a:rPr lang="en-GB" altLang="el-GR"/>
              <a:t>Πατήστε για επεξεργασία της μορφής κειμένου διάρθρωσης</a:t>
            </a:r>
          </a:p>
          <a:p>
            <a:pPr lvl="1"/>
            <a:r>
              <a:rPr lang="en-GB" altLang="el-GR"/>
              <a:t>Δεύτερο επίπεδο διάρθρωσης</a:t>
            </a:r>
          </a:p>
          <a:p>
            <a:pPr lvl="2"/>
            <a:r>
              <a:rPr lang="en-GB" altLang="el-GR"/>
              <a:t>Τρίτο επίπεδο διάρθρωσης</a:t>
            </a:r>
          </a:p>
          <a:p>
            <a:pPr lvl="3"/>
            <a:r>
              <a:rPr lang="en-GB" altLang="el-GR"/>
              <a:t>Τέταρτο επίπεδο διάρθρωσης</a:t>
            </a:r>
          </a:p>
          <a:p>
            <a:pPr lvl="4"/>
            <a:r>
              <a:rPr lang="en-GB" altLang="el-GR"/>
              <a:t>Πέμπτο επίπεδο διάρθρωσης</a:t>
            </a:r>
          </a:p>
          <a:p>
            <a:pPr lvl="4"/>
            <a:r>
              <a:rPr lang="en-GB" altLang="el-GR"/>
              <a:t>Έκτο επίπεδο διάρθρωσης</a:t>
            </a:r>
          </a:p>
          <a:p>
            <a:pPr lvl="4"/>
            <a:r>
              <a:rPr lang="en-GB" altLang="el-GR"/>
              <a:t>Έβδομο επίπεδο διάρθρωσης</a:t>
            </a:r>
          </a:p>
        </p:txBody>
      </p:sp>
      <p:sp>
        <p:nvSpPr>
          <p:cNvPr id="1027" name="Rectangle 3">
            <a:extLst>
              <a:ext uri="{FF2B5EF4-FFF2-40B4-BE49-F238E27FC236}">
                <a16:creationId xmlns:a16="http://schemas.microsoft.com/office/drawing/2014/main" id="{7AEC7458-AFE5-B66F-8111-095D1A59182A}"/>
              </a:ext>
            </a:extLst>
          </p:cNvPr>
          <p:cNvSpPr>
            <a:spLocks noGrp="1" noChangeArrowheads="1"/>
          </p:cNvSpPr>
          <p:nvPr>
            <p:ph type="dt"/>
          </p:nvPr>
        </p:nvSpPr>
        <p:spPr bwMode="auto">
          <a:xfrm>
            <a:off x="503238" y="5165725"/>
            <a:ext cx="2344737" cy="38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endParaRPr lang="el-GR" altLang="el-GR"/>
          </a:p>
        </p:txBody>
      </p:sp>
      <p:sp>
        <p:nvSpPr>
          <p:cNvPr id="1028" name="Rectangle 4">
            <a:extLst>
              <a:ext uri="{FF2B5EF4-FFF2-40B4-BE49-F238E27FC236}">
                <a16:creationId xmlns:a16="http://schemas.microsoft.com/office/drawing/2014/main" id="{7547BB31-13E7-E975-3D5B-70B756704364}"/>
              </a:ext>
            </a:extLst>
          </p:cNvPr>
          <p:cNvSpPr>
            <a:spLocks noGrp="1" noChangeArrowheads="1"/>
          </p:cNvSpPr>
          <p:nvPr>
            <p:ph type="ftr"/>
          </p:nvPr>
        </p:nvSpPr>
        <p:spPr bwMode="auto">
          <a:xfrm>
            <a:off x="3448050" y="5165725"/>
            <a:ext cx="3192463" cy="38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ct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endParaRPr lang="el-GR" altLang="el-GR"/>
          </a:p>
        </p:txBody>
      </p:sp>
      <p:sp>
        <p:nvSpPr>
          <p:cNvPr id="1029" name="Rectangle 5">
            <a:extLst>
              <a:ext uri="{FF2B5EF4-FFF2-40B4-BE49-F238E27FC236}">
                <a16:creationId xmlns:a16="http://schemas.microsoft.com/office/drawing/2014/main" id="{CBF2A1A4-3AAE-64C1-EAF0-48174235E95E}"/>
              </a:ext>
            </a:extLst>
          </p:cNvPr>
          <p:cNvSpPr>
            <a:spLocks noGrp="1" noChangeArrowheads="1"/>
          </p:cNvSpPr>
          <p:nvPr>
            <p:ph type="sldNum"/>
          </p:nvPr>
        </p:nvSpPr>
        <p:spPr bwMode="auto">
          <a:xfrm>
            <a:off x="7227888" y="5165725"/>
            <a:ext cx="2344737" cy="387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defRPr sz="1400">
                <a:solidFill>
                  <a:srgbClr val="000000"/>
                </a:solidFill>
                <a:latin typeface="Times New Roman" panose="02020603050405020304" pitchFamily="18" charset="0"/>
                <a:cs typeface="Segoe UI" panose="020B0502040204020203" pitchFamily="34" charset="0"/>
              </a:defRPr>
            </a:lvl1pPr>
          </a:lstStyle>
          <a:p>
            <a:fld id="{AE4C42F8-920B-4D83-8636-4416B0FE0D98}" type="slidenum">
              <a:rPr lang="el-GR" altLang="el-GR"/>
              <a:pPr/>
              <a:t>‹#›</a:t>
            </a:fld>
            <a:endParaRPr lang="el-GR" alt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sz="4400" kern="1200">
          <a:solidFill>
            <a:srgbClr val="000000"/>
          </a:solidFill>
          <a:latin typeface="+mj-lt"/>
          <a:ea typeface="+mj-ea"/>
          <a:cs typeface="+mj-cs"/>
        </a:defRPr>
      </a:lvl1pPr>
      <a:lvl2pPr marL="742950" indent="-285750" algn="ctr"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2pPr>
      <a:lvl3pPr marL="1143000" indent="-228600" algn="ctr"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3pPr>
      <a:lvl4pPr marL="1600200" indent="-228600" algn="ctr"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4pPr>
      <a:lvl5pPr marL="2057400" indent="-228600" algn="ctr"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5pPr>
      <a:lvl6pPr marL="2514600" indent="-228600" algn="ctr"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6pPr>
      <a:lvl7pPr marL="2971800" indent="-228600" algn="ctr"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7pPr>
      <a:lvl8pPr marL="3429000" indent="-228600" algn="ctr"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8pPr>
      <a:lvl9pPr marL="3886200" indent="-228600" algn="ctr" defTabSz="449263" rtl="0" fontAlgn="base" hangingPunct="0">
        <a:lnSpc>
          <a:spcPct val="93000"/>
        </a:lnSpc>
        <a:spcBef>
          <a:spcPts val="25"/>
        </a:spcBef>
        <a:spcAft>
          <a:spcPts val="25"/>
        </a:spcAft>
        <a:buClr>
          <a:srgbClr val="000000"/>
        </a:buClr>
        <a:buSzPct val="100000"/>
        <a:buFont typeface="Times New Roman" panose="02020603050405020304" pitchFamily="18" charset="0"/>
        <a:defRPr sz="4400">
          <a:solidFill>
            <a:srgbClr val="000000"/>
          </a:solidFill>
          <a:latin typeface="Arial" panose="020B0604020202020204" pitchFamily="34" charset="0"/>
          <a:ea typeface="Microsoft YaHei" panose="020B0503020204020204" pitchFamily="34" charset="-122"/>
        </a:defRPr>
      </a:lvl9pPr>
    </p:titleStyle>
    <p:bodyStyle>
      <a:lvl1pPr marL="342900" indent="-342900" algn="l" defTabSz="449263" rtl="0" fontAlgn="base" hangingPunct="0">
        <a:lnSpc>
          <a:spcPct val="93000"/>
        </a:lnSpc>
        <a:spcBef>
          <a:spcPts val="1438"/>
        </a:spcBef>
        <a:spcAft>
          <a:spcPts val="25"/>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fontAlgn="base" hangingPunct="0">
        <a:lnSpc>
          <a:spcPct val="93000"/>
        </a:lnSpc>
        <a:spcBef>
          <a:spcPts val="1150"/>
        </a:spcBef>
        <a:spcAft>
          <a:spcPts val="25"/>
        </a:spcAft>
        <a:buClr>
          <a:srgbClr val="000000"/>
        </a:buClr>
        <a:buSzPct val="100000"/>
        <a:buFont typeface="Times New Roman" panose="02020603050405020304" pitchFamily="18" charset="0"/>
        <a:defRPr sz="2800" kern="1200">
          <a:solidFill>
            <a:srgbClr val="000000"/>
          </a:solidFill>
          <a:latin typeface="+mn-lt"/>
          <a:ea typeface="+mn-ea"/>
          <a:cs typeface="+mn-cs"/>
        </a:defRPr>
      </a:lvl2pPr>
      <a:lvl3pPr marL="1143000" indent="-228600" algn="l" defTabSz="449263" rtl="0" fontAlgn="base" hangingPunct="0">
        <a:lnSpc>
          <a:spcPct val="93000"/>
        </a:lnSpc>
        <a:spcBef>
          <a:spcPts val="875"/>
        </a:spcBef>
        <a:spcAft>
          <a:spcPts val="25"/>
        </a:spcAft>
        <a:buClr>
          <a:srgbClr val="000000"/>
        </a:buClr>
        <a:buSzPct val="100000"/>
        <a:buFont typeface="Times New Roman" panose="02020603050405020304" pitchFamily="18" charset="0"/>
        <a:defRPr sz="2400" kern="1200">
          <a:solidFill>
            <a:srgbClr val="000000"/>
          </a:solidFill>
          <a:latin typeface="+mn-lt"/>
          <a:ea typeface="+mn-ea"/>
          <a:cs typeface="+mn-cs"/>
        </a:defRPr>
      </a:lvl3pPr>
      <a:lvl4pPr marL="1600200" indent="-228600" algn="l" defTabSz="449263" rtl="0" fontAlgn="base" hangingPunct="0">
        <a:lnSpc>
          <a:spcPct val="93000"/>
        </a:lnSpc>
        <a:spcBef>
          <a:spcPts val="588"/>
        </a:spcBef>
        <a:spcAft>
          <a:spcPts val="25"/>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fontAlgn="base" hangingPunct="0">
        <a:lnSpc>
          <a:spcPct val="93000"/>
        </a:lnSpc>
        <a:spcBef>
          <a:spcPts val="300"/>
        </a:spcBef>
        <a:spcAft>
          <a:spcPts val="25"/>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9.emf"/><Relationship Id="rId4" Type="http://schemas.openxmlformats.org/officeDocument/2006/relationships/image" Target="../media/image8.emf"/></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png"/><Relationship Id="rId7" Type="http://schemas.openxmlformats.org/officeDocument/2006/relationships/diagramColors" Target="../diagrams/colors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nber.org/papers/w21664" TargetMode="External"/><Relationship Id="rId2" Type="http://schemas.openxmlformats.org/officeDocument/2006/relationships/hyperlink" Target="https://repository.uneca.org/handle/10855/42650" TargetMode="External"/><Relationship Id="rId1" Type="http://schemas.openxmlformats.org/officeDocument/2006/relationships/slideLayout" Target="../slideLayouts/slideLayout2.xml"/><Relationship Id="rId5" Type="http://schemas.openxmlformats.org/officeDocument/2006/relationships/hyperlink" Target="https://ideas.repec.org/s/new/wpaper.html" TargetMode="External"/><Relationship Id="rId4" Type="http://schemas.openxmlformats.org/officeDocument/2006/relationships/hyperlink" Target="https://ideas.repec.org/p/new/wpaper/1808.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1" name="Freeform: Shape 30">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1432" y="0"/>
            <a:ext cx="8237760" cy="567055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3" name="Freeform: Shape 32">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7417" y="0"/>
            <a:ext cx="8225790" cy="567055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3929D495-50C3-2163-F0DF-CD3C30E88F24}"/>
              </a:ext>
            </a:extLst>
          </p:cNvPr>
          <p:cNvSpPr>
            <a:spLocks noGrp="1"/>
          </p:cNvSpPr>
          <p:nvPr>
            <p:ph type="ctrTitle"/>
          </p:nvPr>
        </p:nvSpPr>
        <p:spPr>
          <a:xfrm>
            <a:off x="1260080" y="1653385"/>
            <a:ext cx="7560469" cy="2285442"/>
          </a:xfrm>
        </p:spPr>
        <p:txBody>
          <a:bodyPr anchor="ctr">
            <a:normAutofit/>
          </a:bodyPr>
          <a:lstStyle/>
          <a:p>
            <a:r>
              <a:rPr lang="el-GR" sz="3700"/>
              <a:t>Πολιτική Οικονομία της Μεγέθυνσης και της Ανισότητας</a:t>
            </a:r>
            <a:br>
              <a:rPr lang="el-GR" sz="3700"/>
            </a:br>
            <a:r>
              <a:rPr lang="el-GR" sz="3700" b="1"/>
              <a:t>Μάθημα 6</a:t>
            </a:r>
            <a:r>
              <a:rPr lang="el-GR" sz="3700" b="1" baseline="30000"/>
              <a:t>ο</a:t>
            </a:r>
            <a:r>
              <a:rPr lang="el-GR" sz="3700" b="1"/>
              <a:t> </a:t>
            </a:r>
            <a:br>
              <a:rPr lang="el-GR" sz="3700"/>
            </a:br>
            <a:r>
              <a:rPr lang="el-GR" sz="3700" b="1"/>
              <a:t>Σύγκλιση ή Ανισότητα; </a:t>
            </a:r>
          </a:p>
        </p:txBody>
      </p:sp>
      <p:sp>
        <p:nvSpPr>
          <p:cNvPr id="3" name="Υπότιτλος 2">
            <a:extLst>
              <a:ext uri="{FF2B5EF4-FFF2-40B4-BE49-F238E27FC236}">
                <a16:creationId xmlns:a16="http://schemas.microsoft.com/office/drawing/2014/main" id="{AFC739F5-5214-EB78-D8E6-A13B7D1E18B3}"/>
              </a:ext>
            </a:extLst>
          </p:cNvPr>
          <p:cNvSpPr>
            <a:spLocks noGrp="1"/>
          </p:cNvSpPr>
          <p:nvPr>
            <p:ph type="subTitle" idx="1"/>
          </p:nvPr>
        </p:nvSpPr>
        <p:spPr>
          <a:xfrm>
            <a:off x="1151880" y="4667702"/>
            <a:ext cx="7668669" cy="714496"/>
          </a:xfrm>
        </p:spPr>
        <p:txBody>
          <a:bodyPr anchor="ctr">
            <a:normAutofit fontScale="77500" lnSpcReduction="20000"/>
          </a:bodyPr>
          <a:lstStyle/>
          <a:p>
            <a:pPr>
              <a:spcBef>
                <a:spcPts val="0"/>
              </a:spcBef>
              <a:spcAft>
                <a:spcPts val="600"/>
              </a:spcAft>
            </a:pPr>
            <a:r>
              <a:rPr lang="el-GR" sz="1600" b="1" i="1" dirty="0"/>
              <a:t>Νίκος </a:t>
            </a:r>
            <a:r>
              <a:rPr lang="el-GR" sz="1600" b="1" i="1" dirty="0" err="1"/>
              <a:t>Στραβελάκης</a:t>
            </a:r>
            <a:endParaRPr lang="el-GR" sz="1600" b="1" i="1" dirty="0"/>
          </a:p>
          <a:p>
            <a:pPr>
              <a:spcBef>
                <a:spcPts val="0"/>
              </a:spcBef>
              <a:spcAft>
                <a:spcPts val="600"/>
              </a:spcAft>
            </a:pPr>
            <a:r>
              <a:rPr lang="el-GR" sz="1600" b="1" i="1" dirty="0"/>
              <a:t>ΤΟΕ ΕΚΠΑ</a:t>
            </a:r>
            <a:r>
              <a:rPr lang="en-US" sz="1600" b="1" i="1" dirty="0"/>
              <a:t> </a:t>
            </a:r>
          </a:p>
          <a:p>
            <a:pPr>
              <a:spcBef>
                <a:spcPts val="0"/>
              </a:spcBef>
              <a:spcAft>
                <a:spcPts val="600"/>
              </a:spcAft>
            </a:pPr>
            <a:r>
              <a:rPr lang="el-GR" sz="1600" b="1" i="1" dirty="0"/>
              <a:t>Άνοιξη 2026</a:t>
            </a:r>
            <a:endParaRPr lang="en-US" sz="1600" b="1" i="1" dirty="0"/>
          </a:p>
          <a:p>
            <a:pPr>
              <a:spcBef>
                <a:spcPts val="0"/>
              </a:spcBef>
              <a:spcAft>
                <a:spcPts val="600"/>
              </a:spcAft>
            </a:pPr>
            <a:endParaRPr lang="el-GR" sz="600" i="1" dirty="0"/>
          </a:p>
        </p:txBody>
      </p:sp>
      <p:sp>
        <p:nvSpPr>
          <p:cNvPr id="35" name="Rectangle 34">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4590" y="4568179"/>
            <a:ext cx="3931444" cy="2268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3341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EEBFA4C8-C301-60A7-C96E-E85360F5DF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4" cy="1429723"/>
          </a:xfrm>
          <a:prstGeom prst="rect">
            <a:avLst/>
          </a:prstGeom>
          <a:ln>
            <a:noFill/>
          </a:ln>
          <a:effectLst>
            <a:outerShdw blurRad="368300" dist="101600" dir="546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744BD5A7-944C-0C5F-935A-E7DB8AAD4EBE}"/>
              </a:ext>
            </a:extLst>
          </p:cNvPr>
          <p:cNvSpPr>
            <a:spLocks noGrp="1"/>
          </p:cNvSpPr>
          <p:nvPr>
            <p:ph type="title"/>
          </p:nvPr>
        </p:nvSpPr>
        <p:spPr>
          <a:xfrm>
            <a:off x="629874" y="234589"/>
            <a:ext cx="8191168" cy="656470"/>
          </a:xfrm>
        </p:spPr>
        <p:txBody>
          <a:bodyPr anchor="ctr">
            <a:normAutofit/>
          </a:bodyPr>
          <a:lstStyle/>
          <a:p>
            <a:r>
              <a:rPr lang="el-GR" sz="3300" dirty="0"/>
              <a:t>Περίγραμμα και Περιεχόμενα</a:t>
            </a:r>
          </a:p>
        </p:txBody>
      </p:sp>
      <p:sp>
        <p:nvSpPr>
          <p:cNvPr id="16" name="Θέση περιεχομένου 2">
            <a:extLst>
              <a:ext uri="{FF2B5EF4-FFF2-40B4-BE49-F238E27FC236}">
                <a16:creationId xmlns:a16="http://schemas.microsoft.com/office/drawing/2014/main" id="{8D2377E4-A0A7-AD47-0A99-EDDFF5582312}"/>
              </a:ext>
            </a:extLst>
          </p:cNvPr>
          <p:cNvSpPr>
            <a:spLocks noGrp="1"/>
          </p:cNvSpPr>
          <p:nvPr>
            <p:ph idx="1"/>
          </p:nvPr>
        </p:nvSpPr>
        <p:spPr>
          <a:xfrm>
            <a:off x="143768" y="1195134"/>
            <a:ext cx="9793088" cy="4240828"/>
          </a:xfrm>
        </p:spPr>
        <p:txBody>
          <a:bodyPr anchor="ctr">
            <a:normAutofit fontScale="85000" lnSpcReduction="20000"/>
          </a:bodyPr>
          <a:lstStyle/>
          <a:p>
            <a:pPr marL="0" algn="just"/>
            <a:r>
              <a:rPr lang="el-GR" sz="1600" dirty="0"/>
              <a:t>Μέχρι τώρα έχουμε δει τη διανομή και την ανισότητα σε σχέση με την οικονομική μεγέθυνση σε όλες τις σχολές σκέψης. </a:t>
            </a:r>
          </a:p>
          <a:p>
            <a:pPr marL="0" algn="just"/>
            <a:r>
              <a:rPr lang="el-GR" sz="1600" dirty="0"/>
              <a:t>Ιδιαίτερα στα νεοκλασικά οικονομικά με την «αντικειμενική» θεωρία διανομής είδαμε ότι υπάρχουν απόψεις που επικεντρώνονται στην κατανομή των πόρων αδιαφορώντας για τη διανομή (θεώρημα </a:t>
            </a:r>
            <a:r>
              <a:rPr lang="en-US" sz="1600" dirty="0"/>
              <a:t>Coase, Lucas 2003) </a:t>
            </a:r>
            <a:r>
              <a:rPr lang="el-GR" sz="1600" dirty="0"/>
              <a:t>αλλά και θεωρίες που επιχειρηματολογούν ότι η ανισότητα είναι «αποτυχία αγοράς» (</a:t>
            </a:r>
            <a:r>
              <a:rPr lang="en-US" sz="1600" dirty="0"/>
              <a:t>Dalton, Pigou, Atkinson, Piketty, Saez</a:t>
            </a:r>
            <a:r>
              <a:rPr lang="el-GR" sz="1600" dirty="0"/>
              <a:t>, </a:t>
            </a:r>
            <a:r>
              <a:rPr lang="en-US" sz="1600" dirty="0"/>
              <a:t>Banerjee, Deaton).</a:t>
            </a:r>
          </a:p>
          <a:p>
            <a:pPr marL="0" algn="just"/>
            <a:r>
              <a:rPr lang="el-GR" sz="1600" dirty="0"/>
              <a:t>Η συζήτηση μέχρι τώρα επικεντρώθηκε στην εισοδηματική ανισότητα στο πλαίσιο μιας χώρας. Όμως η ακαδημαϊκή αντιπαράθεση για την ανισότητα ξεκίνησε από</a:t>
            </a:r>
            <a:r>
              <a:rPr lang="en-US" sz="1600" dirty="0"/>
              <a:t> </a:t>
            </a:r>
            <a:r>
              <a:rPr lang="el-GR" sz="1600" dirty="0"/>
              <a:t>τη συζήτηση για τη σύγκλιση ανάμεσα στον αναπτυσσόμενο και τον αναπτυγμένο κόσμο.</a:t>
            </a:r>
          </a:p>
          <a:p>
            <a:pPr marL="0" algn="just"/>
            <a:r>
              <a:rPr lang="el-GR" sz="1600" dirty="0"/>
              <a:t>Στα δύο τελευταία μαθήματα με τον κ. </a:t>
            </a:r>
            <a:r>
              <a:rPr lang="el-GR" sz="1600" dirty="0" err="1"/>
              <a:t>Θεοχαράκη</a:t>
            </a:r>
            <a:r>
              <a:rPr lang="el-GR" sz="1600" dirty="0"/>
              <a:t> είδαμε ότι η αρχική πεποίθηση για παγκόσμια σύγκλιση σαν αποτέλεσμα του ελεύθερου εμπορίου και της ελεύθερης αγοράς παραγωγικών συντελεστών (υπόδειγμα </a:t>
            </a:r>
            <a:r>
              <a:rPr lang="en-US" sz="1600" dirty="0"/>
              <a:t>Solow) </a:t>
            </a:r>
            <a:r>
              <a:rPr lang="el-GR" sz="1600" dirty="0"/>
              <a:t>έχει σχεδόν εγκαταλειφθεί από τα ορθόδοξα οικονομικά (υπόδειγμα </a:t>
            </a:r>
            <a:r>
              <a:rPr lang="en-US" sz="1600" dirty="0"/>
              <a:t>Lukas)</a:t>
            </a:r>
            <a:r>
              <a:rPr lang="el-GR" sz="1600" dirty="0"/>
              <a:t>.</a:t>
            </a:r>
            <a:endParaRPr lang="en-US" sz="1600" dirty="0"/>
          </a:p>
          <a:p>
            <a:pPr marL="0" algn="just"/>
            <a:r>
              <a:rPr lang="el-GR" sz="1600" dirty="0"/>
              <a:t>Παράλληλα, από τα τέλη της δεκαετίας του 1960, έχει αναπτυχθεί παραπέρα η ανάλυση της παγκόσμιας απόκλισης/σύγκλισης των εθνικών οικονομιών από τη σκοπιά της κλασικής πολιτικής οικονομίας (</a:t>
            </a:r>
            <a:r>
              <a:rPr lang="en-US" sz="1600" dirty="0"/>
              <a:t>Emmanuel, Amin, Mandel, Shaikh) </a:t>
            </a:r>
            <a:r>
              <a:rPr lang="el-GR" sz="1600" dirty="0"/>
              <a:t>που δίνει διαφορετική διάσταση στην ανισότητα.</a:t>
            </a:r>
          </a:p>
          <a:p>
            <a:pPr marL="0" algn="just"/>
            <a:r>
              <a:rPr lang="el-GR" sz="1600" dirty="0"/>
              <a:t>Τα τελευταία χρόνια ενδιαφέρον συγκεντρώνει η εργασία του </a:t>
            </a:r>
            <a:r>
              <a:rPr lang="en-US" sz="1600" dirty="0"/>
              <a:t>Branko Milanovic </a:t>
            </a:r>
            <a:r>
              <a:rPr lang="el-GR" sz="1600" dirty="0"/>
              <a:t>που επιχειρεί να συνδυάσει την εισοδηματική ανισότητα με την ανισότητα ανάμεσα σε χώρες. Ενώ υπάρχουν και τα σημαντικά ευρήματα του </a:t>
            </a:r>
            <a:r>
              <a:rPr lang="en-US" sz="1600" dirty="0"/>
              <a:t>Anwar</a:t>
            </a:r>
            <a:r>
              <a:rPr lang="el-GR" sz="1600" dirty="0"/>
              <a:t> </a:t>
            </a:r>
            <a:r>
              <a:rPr lang="en-US" sz="1600" dirty="0"/>
              <a:t>Shaikh </a:t>
            </a:r>
            <a:r>
              <a:rPr lang="el-GR" sz="1600" dirty="0"/>
              <a:t>(2018) που μπορούν να περιγράψουν την παγκόσμια ανισότητα με βάση το </a:t>
            </a:r>
            <a:r>
              <a:rPr lang="el-GR" sz="1600" dirty="0" err="1"/>
              <a:t>κατακεφαλήν</a:t>
            </a:r>
            <a:r>
              <a:rPr lang="el-GR" sz="1600" dirty="0"/>
              <a:t> εισόδημα, το συντελεστή </a:t>
            </a:r>
            <a:r>
              <a:rPr lang="en-US" sz="1600" dirty="0"/>
              <a:t>Gin</a:t>
            </a:r>
            <a:r>
              <a:rPr lang="el-GR" sz="1600" dirty="0"/>
              <a:t>ι και ένα «συντελεστή αναλογικότητας».  </a:t>
            </a:r>
            <a:r>
              <a:rPr lang="en-US" sz="1600" dirty="0"/>
              <a:t>  </a:t>
            </a:r>
          </a:p>
          <a:p>
            <a:pPr marL="0" algn="just"/>
            <a:r>
              <a:rPr lang="el-GR" sz="1600" dirty="0"/>
              <a:t>Ας τα πάρουμε με τη σειρά</a:t>
            </a:r>
            <a:r>
              <a:rPr lang="el-GR" sz="900" dirty="0"/>
              <a:t>.  </a:t>
            </a:r>
            <a:r>
              <a:rPr lang="en-US" sz="900" dirty="0"/>
              <a:t> </a:t>
            </a:r>
            <a:r>
              <a:rPr lang="el-GR" sz="900" dirty="0"/>
              <a:t>      </a:t>
            </a:r>
          </a:p>
        </p:txBody>
      </p:sp>
    </p:spTree>
    <p:extLst>
      <p:ext uri="{BB962C8B-B14F-4D97-AF65-F5344CB8AC3E}">
        <p14:creationId xmlns:p14="http://schemas.microsoft.com/office/powerpoint/2010/main" val="304885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3" name="Rectangle 1">
            <a:extLst>
              <a:ext uri="{FF2B5EF4-FFF2-40B4-BE49-F238E27FC236}">
                <a16:creationId xmlns:a16="http://schemas.microsoft.com/office/drawing/2014/main" id="{B6464445-CD51-73B6-2F8A-56D1576FFBD6}"/>
              </a:ext>
            </a:extLst>
          </p:cNvPr>
          <p:cNvSpPr>
            <a:spLocks noGrp="1" noChangeArrowheads="1"/>
          </p:cNvSpPr>
          <p:nvPr>
            <p:ph type="title"/>
          </p:nvPr>
        </p:nvSpPr>
        <p:spPr>
          <a:xfrm>
            <a:off x="693042" y="460552"/>
            <a:ext cx="8694540" cy="937396"/>
          </a:xfrm>
        </p:spPr>
        <p:txBody>
          <a:bodyPr vert="horz" lIns="91440" tIns="45720" rIns="91440" bIns="45720" rtlCol="0" anchor="ctr">
            <a:normAutofit/>
          </a:bodyPr>
          <a:lstStyle/>
          <a:p>
            <a:pPr algn="l" defTabSz="914400" hangingPunct="1">
              <a:lnSpc>
                <a:spcPct val="90000"/>
              </a:lnSpc>
              <a:spcBef>
                <a:spcPct val="0"/>
              </a:spcBef>
              <a:buClrTx/>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US" altLang="el-GR" sz="4300" b="1" kern="1200">
                <a:solidFill>
                  <a:schemeClr val="tx1"/>
                </a:solidFill>
                <a:latin typeface="+mj-lt"/>
                <a:ea typeface="+mj-ea"/>
                <a:cs typeface="+mj-cs"/>
              </a:rPr>
              <a:t>Ξεκινώντας από τον Solow</a:t>
            </a:r>
          </a:p>
        </p:txBody>
      </p:sp>
      <p:sp>
        <p:nvSpPr>
          <p:cNvPr id="3074" name="Rectangle 2">
            <a:extLst>
              <a:ext uri="{FF2B5EF4-FFF2-40B4-BE49-F238E27FC236}">
                <a16:creationId xmlns:a16="http://schemas.microsoft.com/office/drawing/2014/main" id="{463A32D9-2D12-5A98-0367-A902693B5769}"/>
              </a:ext>
            </a:extLst>
          </p:cNvPr>
          <p:cNvSpPr>
            <a:spLocks noGrp="1" noChangeArrowheads="1"/>
          </p:cNvSpPr>
          <p:nvPr>
            <p:ph type="subTitle" idx="4294967295"/>
          </p:nvPr>
        </p:nvSpPr>
        <p:spPr bwMode="auto">
          <a:xfrm>
            <a:off x="693042" y="1509521"/>
            <a:ext cx="8694540" cy="3597912"/>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17640" rIns="0" bIns="0"/>
          <a:lstStyle/>
          <a:p>
            <a:pPr marL="75565" indent="0" algn="just"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endParaRPr lang="el-GR" altLang="el-GR" sz="1400" kern="1200" dirty="0">
              <a:solidFill>
                <a:srgbClr val="000000"/>
              </a:solidFill>
              <a:latin typeface="+mn-lt"/>
              <a:ea typeface="+mn-ea"/>
              <a:cs typeface="+mn-cs"/>
            </a:endParaRPr>
          </a:p>
          <a:p>
            <a:pPr marL="75565" indent="0" algn="just"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r>
              <a:rPr lang="el-GR" altLang="el-GR" sz="1400" kern="1200" dirty="0">
                <a:solidFill>
                  <a:srgbClr val="000000"/>
                </a:solidFill>
                <a:latin typeface="+mn-lt"/>
                <a:ea typeface="+mn-ea"/>
                <a:cs typeface="+mn-cs"/>
              </a:rPr>
              <a:t>Στην παρουσίαση του υποδείγματος </a:t>
            </a:r>
            <a:r>
              <a:rPr lang="el-GR" altLang="el-GR" sz="1400" kern="1200" dirty="0" err="1">
                <a:solidFill>
                  <a:srgbClr val="000000"/>
                </a:solidFill>
                <a:latin typeface="+mn-lt"/>
                <a:ea typeface="+mn-ea"/>
                <a:cs typeface="+mn-cs"/>
              </a:rPr>
              <a:t>Solow</a:t>
            </a:r>
            <a:r>
              <a:rPr lang="el-GR" altLang="el-GR" sz="1400" kern="1200" dirty="0">
                <a:solidFill>
                  <a:srgbClr val="000000"/>
                </a:solidFill>
                <a:latin typeface="+mn-lt"/>
                <a:ea typeface="+mn-ea"/>
                <a:cs typeface="+mn-cs"/>
              </a:rPr>
              <a:t> από τον κ. </a:t>
            </a:r>
            <a:r>
              <a:rPr lang="el-GR" altLang="el-GR" sz="1400" kern="1200" dirty="0" err="1">
                <a:solidFill>
                  <a:srgbClr val="000000"/>
                </a:solidFill>
                <a:latin typeface="+mn-lt"/>
                <a:ea typeface="+mn-ea"/>
                <a:cs typeface="+mn-cs"/>
              </a:rPr>
              <a:t>Θεοχαράκη</a:t>
            </a:r>
            <a:r>
              <a:rPr lang="el-GR" altLang="el-GR" sz="1400" kern="1200" dirty="0">
                <a:solidFill>
                  <a:srgbClr val="000000"/>
                </a:solidFill>
                <a:latin typeface="+mn-lt"/>
                <a:ea typeface="+mn-ea"/>
                <a:cs typeface="+mn-cs"/>
              </a:rPr>
              <a:t>. η βασική εξίσωση της σύγκλισης είναι η ακόλουθη </a:t>
            </a:r>
          </a:p>
          <a:p>
            <a:pPr marL="75565" indent="0" algn="just"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endParaRPr lang="el-GR" altLang="el-GR" sz="1400" kern="1200" dirty="0">
              <a:solidFill>
                <a:srgbClr val="000000"/>
              </a:solidFill>
              <a:latin typeface="+mn-lt"/>
              <a:ea typeface="+mn-ea"/>
              <a:cs typeface="+mn-cs"/>
            </a:endParaRPr>
          </a:p>
          <a:p>
            <a:pPr marL="75565" indent="0" algn="ctr"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r>
              <a:rPr lang="el-GR" altLang="el-GR" sz="1400" kern="1200" dirty="0">
                <a:solidFill>
                  <a:srgbClr val="000000"/>
                </a:solidFill>
                <a:latin typeface="+mn-lt"/>
                <a:ea typeface="+mn-ea"/>
                <a:cs typeface="+mn-cs"/>
              </a:rPr>
              <a:t> </a:t>
            </a:r>
          </a:p>
          <a:p>
            <a:pPr marL="75565" indent="0" algn="ctr"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endParaRPr lang="el-GR" altLang="el-GR" sz="1400" kern="1200" dirty="0">
              <a:solidFill>
                <a:srgbClr val="000000"/>
              </a:solidFill>
              <a:latin typeface="+mn-lt"/>
              <a:ea typeface="+mn-ea"/>
              <a:cs typeface="+mn-cs"/>
            </a:endParaRPr>
          </a:p>
          <a:p>
            <a:pPr marL="75565" indent="0" algn="just"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endParaRPr lang="el-GR" altLang="el-GR" sz="1400" kern="1200" dirty="0">
              <a:solidFill>
                <a:srgbClr val="000000"/>
              </a:solidFill>
              <a:latin typeface="+mn-lt"/>
              <a:ea typeface="+mn-ea"/>
              <a:cs typeface="+mn-cs"/>
            </a:endParaRPr>
          </a:p>
          <a:p>
            <a:pPr marL="75565" indent="0" algn="just"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endParaRPr lang="el-GR" altLang="el-GR" sz="1400" kern="1200" dirty="0">
              <a:solidFill>
                <a:srgbClr val="000000"/>
              </a:solidFill>
              <a:latin typeface="+mn-lt"/>
              <a:ea typeface="+mn-ea"/>
              <a:cs typeface="+mn-cs"/>
            </a:endParaRPr>
          </a:p>
          <a:p>
            <a:pPr marL="75565" indent="0" algn="just"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r>
              <a:rPr lang="el-GR" altLang="el-GR" sz="1400" kern="1200" dirty="0">
                <a:solidFill>
                  <a:srgbClr val="000000"/>
                </a:solidFill>
                <a:latin typeface="+mn-lt"/>
                <a:ea typeface="+mn-ea"/>
                <a:cs typeface="+mn-cs"/>
              </a:rPr>
              <a:t>Μας λέει ότι ο λογάριθμος του </a:t>
            </a:r>
            <a:r>
              <a:rPr lang="el-GR" altLang="el-GR" sz="1400" kern="1200" dirty="0" err="1">
                <a:solidFill>
                  <a:srgbClr val="000000"/>
                </a:solidFill>
                <a:latin typeface="+mn-lt"/>
                <a:ea typeface="+mn-ea"/>
                <a:cs typeface="+mn-cs"/>
              </a:rPr>
              <a:t>κατακεφαλήν</a:t>
            </a:r>
            <a:r>
              <a:rPr lang="el-GR" altLang="el-GR" sz="1400" kern="1200" dirty="0">
                <a:solidFill>
                  <a:srgbClr val="000000"/>
                </a:solidFill>
                <a:latin typeface="+mn-lt"/>
                <a:ea typeface="+mn-ea"/>
                <a:cs typeface="+mn-cs"/>
              </a:rPr>
              <a:t> εισοδήματος μιας χώρας </a:t>
            </a:r>
            <a:r>
              <a:rPr lang="el-GR" altLang="el-GR" sz="1400" kern="1200" dirty="0" err="1">
                <a:solidFill>
                  <a:srgbClr val="000000"/>
                </a:solidFill>
                <a:latin typeface="+mn-lt"/>
                <a:ea typeface="+mn-ea"/>
                <a:cs typeface="+mn-cs"/>
              </a:rPr>
              <a:t>ln</a:t>
            </a:r>
            <a:r>
              <a:rPr lang="el-GR" altLang="el-GR" sz="1400" kern="1200" dirty="0">
                <a:solidFill>
                  <a:srgbClr val="000000"/>
                </a:solidFill>
                <a:latin typeface="+mn-lt"/>
                <a:ea typeface="+mn-ea"/>
                <a:cs typeface="+mn-cs"/>
              </a:rPr>
              <a:t> (y(t)) θα συγκλίνει προς κάποιο παγκόσμιο μέσο όρο </a:t>
            </a:r>
            <a:r>
              <a:rPr lang="el-GR" altLang="el-GR" sz="1400" kern="1200" dirty="0" err="1">
                <a:solidFill>
                  <a:srgbClr val="000000"/>
                </a:solidFill>
                <a:latin typeface="+mn-lt"/>
                <a:ea typeface="+mn-ea"/>
                <a:cs typeface="+mn-cs"/>
              </a:rPr>
              <a:t>ln</a:t>
            </a:r>
            <a:r>
              <a:rPr lang="el-GR" altLang="el-GR" sz="1400" kern="1200" dirty="0">
                <a:solidFill>
                  <a:srgbClr val="000000"/>
                </a:solidFill>
                <a:latin typeface="+mn-lt"/>
                <a:ea typeface="+mn-ea"/>
                <a:cs typeface="+mn-cs"/>
              </a:rPr>
              <a:t> (y*) με ταχύτητα β. Η παράμετρος β για </a:t>
            </a:r>
            <a:r>
              <a:rPr lang="el-GR" altLang="el-GR" sz="1400" dirty="0"/>
              <a:t>σ</a:t>
            </a:r>
            <a:r>
              <a:rPr lang="el-GR" altLang="el-GR" sz="1400" kern="1200" dirty="0">
                <a:solidFill>
                  <a:srgbClr val="000000"/>
                </a:solidFill>
                <a:latin typeface="+mn-lt"/>
                <a:ea typeface="+mn-ea"/>
                <a:cs typeface="+mn-cs"/>
              </a:rPr>
              <a:t>υνάρτηση παραγωγής  </a:t>
            </a:r>
            <a:r>
              <a:rPr lang="en-US" altLang="el-GR" sz="1400" kern="1200" dirty="0">
                <a:solidFill>
                  <a:srgbClr val="000000"/>
                </a:solidFill>
                <a:latin typeface="+mn-lt"/>
                <a:ea typeface="+mn-ea"/>
                <a:cs typeface="+mn-cs"/>
              </a:rPr>
              <a:t>Cobb - Douglas</a:t>
            </a:r>
            <a:r>
              <a:rPr lang="el-GR" altLang="el-GR" sz="1400" kern="1200" dirty="0">
                <a:solidFill>
                  <a:srgbClr val="000000"/>
                </a:solidFill>
                <a:latin typeface="+mn-lt"/>
                <a:ea typeface="+mn-ea"/>
                <a:cs typeface="+mn-cs"/>
              </a:rPr>
              <a:t> είναι</a:t>
            </a:r>
            <a:r>
              <a:rPr lang="en-US" altLang="el-GR" sz="1400" kern="1200" dirty="0">
                <a:solidFill>
                  <a:srgbClr val="000000"/>
                </a:solidFill>
                <a:latin typeface="+mn-lt"/>
                <a:ea typeface="+mn-ea"/>
                <a:cs typeface="+mn-cs"/>
              </a:rPr>
              <a:t>:</a:t>
            </a:r>
            <a:endParaRPr lang="el-GR" altLang="el-GR" sz="1400" kern="1200" dirty="0">
              <a:solidFill>
                <a:srgbClr val="000000"/>
              </a:solidFill>
              <a:latin typeface="+mn-lt"/>
              <a:ea typeface="+mn-ea"/>
              <a:cs typeface="+mn-cs"/>
            </a:endParaRPr>
          </a:p>
          <a:p>
            <a:pPr marL="75565" indent="0" algn="just"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endParaRPr lang="el-GR" altLang="el-GR" sz="1400" kern="1200" dirty="0">
              <a:solidFill>
                <a:srgbClr val="000000"/>
              </a:solidFill>
              <a:latin typeface="+mn-lt"/>
              <a:ea typeface="+mn-ea"/>
              <a:cs typeface="+mn-cs"/>
            </a:endParaRPr>
          </a:p>
          <a:p>
            <a:pPr marL="75565" indent="0" algn="ctr"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endParaRPr lang="el-GR" altLang="el-GR" sz="1400" kern="1200" dirty="0">
              <a:solidFill>
                <a:srgbClr val="000000"/>
              </a:solidFill>
              <a:latin typeface="+mn-lt"/>
              <a:ea typeface="+mn-ea"/>
              <a:cs typeface="+mn-cs"/>
            </a:endParaRPr>
          </a:p>
          <a:p>
            <a:pPr marL="75565" indent="0" algn="ctr"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endParaRPr lang="el-GR" altLang="el-GR" sz="1400" kern="1200" dirty="0">
              <a:solidFill>
                <a:srgbClr val="000000"/>
              </a:solidFill>
              <a:latin typeface="+mn-lt"/>
              <a:ea typeface="+mn-ea"/>
              <a:cs typeface="+mn-cs"/>
            </a:endParaRPr>
          </a:p>
          <a:p>
            <a:pPr marL="75565" indent="0" algn="just"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endParaRPr lang="el-GR" altLang="el-GR" sz="1400" kern="1200" dirty="0">
              <a:solidFill>
                <a:srgbClr val="000000"/>
              </a:solidFill>
              <a:latin typeface="+mn-lt"/>
              <a:ea typeface="+mn-ea"/>
              <a:cs typeface="+mn-cs"/>
            </a:endParaRPr>
          </a:p>
          <a:p>
            <a:pPr marL="75565" indent="0" algn="just" defTabSz="314484">
              <a:spcBef>
                <a:spcPts val="18"/>
              </a:spcBef>
              <a:spcAft>
                <a:spcPts val="18"/>
              </a:spcAft>
              <a:buClrTx/>
              <a:tabLst>
                <a:tab pos="0" algn="l"/>
                <a:tab pos="314484" algn="l"/>
                <a:tab pos="628968" algn="l"/>
                <a:tab pos="943452" algn="l"/>
                <a:tab pos="1257935" algn="l"/>
                <a:tab pos="1572419" algn="l"/>
                <a:tab pos="1886903" algn="l"/>
                <a:tab pos="2201387" algn="l"/>
                <a:tab pos="2515870" algn="l"/>
                <a:tab pos="2830354" algn="l"/>
                <a:tab pos="3144838" algn="l"/>
                <a:tab pos="3459322" algn="l"/>
                <a:tab pos="3773805" algn="l"/>
                <a:tab pos="4088289" algn="l"/>
                <a:tab pos="4402773" algn="l"/>
                <a:tab pos="4717257" algn="l"/>
                <a:tab pos="5031740" algn="l"/>
                <a:tab pos="5346224" algn="l"/>
                <a:tab pos="5660708" algn="l"/>
                <a:tab pos="5975192" algn="l"/>
                <a:tab pos="6289675" algn="l"/>
                <a:tab pos="6604159" algn="l"/>
                <a:tab pos="6918643" algn="l"/>
                <a:tab pos="7233127" algn="l"/>
                <a:tab pos="7547610" algn="l"/>
              </a:tabLst>
            </a:pPr>
            <a:r>
              <a:rPr lang="el-GR" altLang="el-GR" sz="1400" kern="1200" dirty="0">
                <a:solidFill>
                  <a:srgbClr val="000000"/>
                </a:solidFill>
                <a:latin typeface="+mn-lt"/>
                <a:ea typeface="+mn-ea"/>
                <a:cs typeface="+mn-cs"/>
              </a:rPr>
              <a:t>Όπου </a:t>
            </a:r>
            <a:r>
              <a:rPr lang="en-US" altLang="el-GR" sz="1400" kern="1200" dirty="0">
                <a:solidFill>
                  <a:srgbClr val="000000"/>
                </a:solidFill>
                <a:latin typeface="+mn-lt"/>
                <a:ea typeface="+mn-ea"/>
                <a:cs typeface="+mn-cs"/>
              </a:rPr>
              <a:t>(n) o </a:t>
            </a:r>
            <a:r>
              <a:rPr lang="el-GR" altLang="el-GR" sz="1400" dirty="0"/>
              <a:t>ρυθμός μεγέθυνσης του πληθυσμού, </a:t>
            </a:r>
            <a:r>
              <a:rPr lang="en-US" altLang="el-GR" sz="1400" dirty="0"/>
              <a:t>g </a:t>
            </a:r>
            <a:r>
              <a:rPr lang="el-GR" altLang="el-GR" sz="1400" dirty="0"/>
              <a:t>ο ρυθμός μεγέθυνσης της τεχνολογικής προόδου και δ ο συντελεστής απόσβεσης του κεφαλαίου. Τέλος ο συντελεστής α είναι το μερίδιο των κερδών</a:t>
            </a:r>
            <a:r>
              <a:rPr lang="en-US" altLang="el-GR" sz="1400" dirty="0"/>
              <a:t>. </a:t>
            </a:r>
            <a:r>
              <a:rPr lang="el-GR" altLang="el-GR" sz="1400" dirty="0"/>
              <a:t>  </a:t>
            </a:r>
            <a:r>
              <a:rPr lang="en-US" altLang="el-GR" sz="1400" dirty="0"/>
              <a:t> </a:t>
            </a:r>
            <a:r>
              <a:rPr lang="el-GR" altLang="el-GR" sz="1400" dirty="0"/>
              <a:t> </a:t>
            </a:r>
            <a:endParaRPr lang="el-GR" altLang="el-GR" sz="1400" kern="1200" dirty="0">
              <a:solidFill>
                <a:srgbClr val="000000"/>
              </a:solidFill>
              <a:latin typeface="+mn-lt"/>
              <a:ea typeface="+mn-ea"/>
              <a:cs typeface="+mn-cs"/>
            </a:endParaRPr>
          </a:p>
          <a:p>
            <a:pPr marL="107950" indent="0" algn="just">
              <a:spcBef>
                <a:spcPts val="25"/>
              </a:spcBef>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2000" dirty="0"/>
          </a:p>
        </p:txBody>
      </p:sp>
      <p:pic>
        <p:nvPicPr>
          <p:cNvPr id="4" name="Εικόνα 3">
            <a:extLst>
              <a:ext uri="{FF2B5EF4-FFF2-40B4-BE49-F238E27FC236}">
                <a16:creationId xmlns:a16="http://schemas.microsoft.com/office/drawing/2014/main" id="{B04B0F69-3899-99F4-E87D-063BD4048956}"/>
              </a:ext>
            </a:extLst>
          </p:cNvPr>
          <p:cNvPicPr>
            <a:picLocks noChangeAspect="1"/>
          </p:cNvPicPr>
          <p:nvPr/>
        </p:nvPicPr>
        <p:blipFill>
          <a:blip r:embed="rId3"/>
          <a:stretch>
            <a:fillRect/>
          </a:stretch>
        </p:blipFill>
        <p:spPr>
          <a:xfrm>
            <a:off x="3312120" y="2333766"/>
            <a:ext cx="3246227" cy="501510"/>
          </a:xfrm>
          <a:prstGeom prst="rect">
            <a:avLst/>
          </a:prstGeom>
        </p:spPr>
      </p:pic>
      <p:pic>
        <p:nvPicPr>
          <p:cNvPr id="5" name="Picture 4">
            <a:extLst>
              <a:ext uri="{FF2B5EF4-FFF2-40B4-BE49-F238E27FC236}">
                <a16:creationId xmlns:a16="http://schemas.microsoft.com/office/drawing/2014/main" id="{BE1DE58D-7EA2-4052-9303-8E350723F3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8893" y="3915395"/>
            <a:ext cx="2489454" cy="36472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18" name="Rectangle 4117">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0" name="Freeform: Shape 4119">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74392" cy="567055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97" name="Rectangle 1">
            <a:extLst>
              <a:ext uri="{FF2B5EF4-FFF2-40B4-BE49-F238E27FC236}">
                <a16:creationId xmlns:a16="http://schemas.microsoft.com/office/drawing/2014/main" id="{E9F0DA5D-2B9D-25C2-E827-F441C5B0EDEB}"/>
              </a:ext>
            </a:extLst>
          </p:cNvPr>
          <p:cNvSpPr>
            <a:spLocks noGrp="1" noChangeArrowheads="1"/>
          </p:cNvSpPr>
          <p:nvPr>
            <p:ph type="body"/>
          </p:nvPr>
        </p:nvSpPr>
        <p:spPr>
          <a:xfrm>
            <a:off x="713023" y="1814197"/>
            <a:ext cx="2833523" cy="3231821"/>
          </a:xfrm>
        </p:spPr>
        <p:txBody>
          <a:bodyPr tIns="17640">
            <a:normAutofit/>
          </a:bodyPr>
          <a:lstStyle/>
          <a:p>
            <a:pPr marL="107950">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a:t>Μπορούμε να καταλάβουμε τη λογική του επιχειρήματος μέσα από κάποιες προσομοιώσεις της προηγούμενης εξίσωσης.</a:t>
            </a:r>
          </a:p>
          <a:p>
            <a:pPr indent="107950">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600"/>
          </a:p>
          <a:p>
            <a:pPr marL="431800" indent="-323850">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600"/>
          </a:p>
          <a:p>
            <a:pPr marL="431800" indent="-323850">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600"/>
          </a:p>
        </p:txBody>
      </p:sp>
      <p:pic>
        <p:nvPicPr>
          <p:cNvPr id="4" name="Εικόνα 3">
            <a:extLst>
              <a:ext uri="{FF2B5EF4-FFF2-40B4-BE49-F238E27FC236}">
                <a16:creationId xmlns:a16="http://schemas.microsoft.com/office/drawing/2014/main" id="{6EC8AABF-4908-6ED8-31E0-1930E1479A6E}"/>
              </a:ext>
            </a:extLst>
          </p:cNvPr>
          <p:cNvPicPr>
            <a:picLocks noChangeAspect="1"/>
          </p:cNvPicPr>
          <p:nvPr/>
        </p:nvPicPr>
        <p:blipFill>
          <a:blip r:embed="rId3"/>
          <a:stretch>
            <a:fillRect/>
          </a:stretch>
        </p:blipFill>
        <p:spPr>
          <a:xfrm>
            <a:off x="3960192" y="314995"/>
            <a:ext cx="5832648" cy="5040559"/>
          </a:xfrm>
          <a:prstGeom prst="rect">
            <a:avLst/>
          </a:prstGeom>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26" name="Rectangle 5125">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8" name="Rectangle 5127">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0312" cy="5676729"/>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21" name="Rectangle 1">
            <a:extLst>
              <a:ext uri="{FF2B5EF4-FFF2-40B4-BE49-F238E27FC236}">
                <a16:creationId xmlns:a16="http://schemas.microsoft.com/office/drawing/2014/main" id="{43F8B640-CE8C-676B-F0D6-A490315F69F7}"/>
              </a:ext>
            </a:extLst>
          </p:cNvPr>
          <p:cNvSpPr>
            <a:spLocks noGrp="1" noChangeArrowheads="1"/>
          </p:cNvSpPr>
          <p:nvPr>
            <p:ph type="body"/>
          </p:nvPr>
        </p:nvSpPr>
        <p:spPr>
          <a:xfrm>
            <a:off x="215776" y="675035"/>
            <a:ext cx="4536504" cy="4466140"/>
          </a:xfrm>
        </p:spPr>
        <p:txBody>
          <a:bodyPr tIns="17640" anchor="t">
            <a:normAutofit/>
          </a:bodyPr>
          <a:lstStyle/>
          <a:p>
            <a:pPr indent="-341313"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b="1" dirty="0">
                <a:solidFill>
                  <a:srgbClr val="595959"/>
                </a:solidFill>
              </a:rPr>
              <a:t>Τα αποτελέσματα συνοψίζονται και στο σχήμα που ακολουθεί</a:t>
            </a:r>
          </a:p>
          <a:p>
            <a:pPr indent="-341313"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b="1" dirty="0">
                <a:solidFill>
                  <a:srgbClr val="595959"/>
                </a:solidFill>
              </a:rPr>
              <a:t>Το συμπέρασμα είναι ότι σύμφωνα με τον </a:t>
            </a:r>
            <a:r>
              <a:rPr lang="en-US" altLang="el-GR" sz="1600" b="1" dirty="0">
                <a:solidFill>
                  <a:srgbClr val="595959"/>
                </a:solidFill>
              </a:rPr>
              <a:t>Solow</a:t>
            </a:r>
            <a:r>
              <a:rPr lang="el-GR" altLang="el-GR" sz="1600" b="1" dirty="0">
                <a:solidFill>
                  <a:srgbClr val="595959"/>
                </a:solidFill>
              </a:rPr>
              <a:t>, σε συνθήκες ελεύθερης αγοράς και ελεύθερου εμπορίου,</a:t>
            </a:r>
            <a:r>
              <a:rPr lang="en-US" altLang="el-GR" sz="1600" b="1" dirty="0">
                <a:solidFill>
                  <a:srgbClr val="595959"/>
                </a:solidFill>
              </a:rPr>
              <a:t> </a:t>
            </a:r>
            <a:r>
              <a:rPr lang="el-GR" altLang="el-GR" sz="1600" b="1" dirty="0">
                <a:solidFill>
                  <a:srgbClr val="595959"/>
                </a:solidFill>
              </a:rPr>
              <a:t>θα επέλθει εξίσωση του επιπέδου του μέσου κατά κεφαλήν εισοδήματος μεταξύ των χωρών.</a:t>
            </a:r>
          </a:p>
          <a:p>
            <a:pPr indent="-341313"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b="1" dirty="0">
                <a:solidFill>
                  <a:srgbClr val="595959"/>
                </a:solidFill>
              </a:rPr>
              <a:t>Κεντρική επίδραση σε αυτό το αποτέλεσμα έχει η υπόθεση ότι η τεχνολογία είναι εξωγενής και ουδέτερη. </a:t>
            </a:r>
            <a:r>
              <a:rPr lang="el-GR" altLang="el-GR" sz="1600" b="1" dirty="0">
                <a:solidFill>
                  <a:srgbClr val="FF0000"/>
                </a:solidFill>
              </a:rPr>
              <a:t>Τι σημαίνει εξωγενής και ουδέτερη τεχνολογία;</a:t>
            </a:r>
            <a:r>
              <a:rPr lang="el-GR" altLang="el-GR" sz="1600" b="1" dirty="0">
                <a:solidFill>
                  <a:srgbClr val="595959"/>
                </a:solidFill>
              </a:rPr>
              <a:t> </a:t>
            </a:r>
          </a:p>
          <a:p>
            <a:pPr indent="-341313"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b="1" dirty="0">
                <a:solidFill>
                  <a:srgbClr val="595959"/>
                </a:solidFill>
              </a:rPr>
              <a:t>Το ερώτημα είναι: </a:t>
            </a:r>
            <a:r>
              <a:rPr lang="el-GR" altLang="el-GR" sz="1600" b="1" dirty="0">
                <a:solidFill>
                  <a:srgbClr val="FF0000"/>
                </a:solidFill>
              </a:rPr>
              <a:t>Επιβεβαιώνεται αυτό το συμπέρασμα από  τα δεδομένα ;</a:t>
            </a:r>
          </a:p>
        </p:txBody>
      </p:sp>
      <p:pic>
        <p:nvPicPr>
          <p:cNvPr id="4" name="Εικόνα 3">
            <a:extLst>
              <a:ext uri="{FF2B5EF4-FFF2-40B4-BE49-F238E27FC236}">
                <a16:creationId xmlns:a16="http://schemas.microsoft.com/office/drawing/2014/main" id="{57A27E2A-194A-3DF4-9074-BF67E5F469D3}"/>
              </a:ext>
            </a:extLst>
          </p:cNvPr>
          <p:cNvPicPr>
            <a:picLocks noChangeAspect="1"/>
          </p:cNvPicPr>
          <p:nvPr/>
        </p:nvPicPr>
        <p:blipFill>
          <a:blip r:embed="rId3"/>
          <a:stretch>
            <a:fillRect/>
          </a:stretch>
        </p:blipFill>
        <p:spPr>
          <a:xfrm>
            <a:off x="5400353" y="1323107"/>
            <a:ext cx="4464496" cy="2504271"/>
          </a:xfrm>
          <a:prstGeom prst="rect">
            <a:avLst/>
          </a:prstGeom>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8" name="Rectangle 615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5" name="Rectangle 1">
            <a:extLst>
              <a:ext uri="{FF2B5EF4-FFF2-40B4-BE49-F238E27FC236}">
                <a16:creationId xmlns:a16="http://schemas.microsoft.com/office/drawing/2014/main" id="{E9102498-F09E-014F-41A5-28A85AF20686}"/>
              </a:ext>
            </a:extLst>
          </p:cNvPr>
          <p:cNvSpPr>
            <a:spLocks noGrp="1" noChangeArrowheads="1"/>
          </p:cNvSpPr>
          <p:nvPr>
            <p:ph type="title"/>
          </p:nvPr>
        </p:nvSpPr>
        <p:spPr>
          <a:xfrm>
            <a:off x="521672" y="528788"/>
            <a:ext cx="2835176" cy="1421418"/>
          </a:xfrm>
        </p:spPr>
        <p:txBody>
          <a:bodyPr tIns="32040" anchor="b">
            <a:normAutofit/>
          </a:bodyPr>
          <a:lstStyle/>
          <a:p>
            <a:pP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2800"/>
              <a:t>Επιβεβαιώνονται αυτές οι Προβλέψεις;</a:t>
            </a:r>
          </a:p>
        </p:txBody>
      </p:sp>
      <p:sp>
        <p:nvSpPr>
          <p:cNvPr id="6160"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76" y="2128114"/>
            <a:ext cx="2691388" cy="15122"/>
          </a:xfrm>
          <a:custGeom>
            <a:avLst/>
            <a:gdLst>
              <a:gd name="csX0" fmla="*/ 0 w 2691388"/>
              <a:gd name="csY0" fmla="*/ 0 h 15122"/>
              <a:gd name="csX1" fmla="*/ 645933 w 2691388"/>
              <a:gd name="csY1" fmla="*/ 0 h 15122"/>
              <a:gd name="csX2" fmla="*/ 1318780 w 2691388"/>
              <a:gd name="csY2" fmla="*/ 0 h 15122"/>
              <a:gd name="csX3" fmla="*/ 1991627 w 2691388"/>
              <a:gd name="csY3" fmla="*/ 0 h 15122"/>
              <a:gd name="csX4" fmla="*/ 2691388 w 2691388"/>
              <a:gd name="csY4" fmla="*/ 0 h 15122"/>
              <a:gd name="csX5" fmla="*/ 2691388 w 2691388"/>
              <a:gd name="csY5" fmla="*/ 15122 h 15122"/>
              <a:gd name="csX6" fmla="*/ 2018541 w 2691388"/>
              <a:gd name="csY6" fmla="*/ 15122 h 15122"/>
              <a:gd name="csX7" fmla="*/ 1399522 w 2691388"/>
              <a:gd name="csY7" fmla="*/ 15122 h 15122"/>
              <a:gd name="csX8" fmla="*/ 780503 w 2691388"/>
              <a:gd name="csY8" fmla="*/ 15122 h 15122"/>
              <a:gd name="csX9" fmla="*/ 0 w 2691388"/>
              <a:gd name="csY9" fmla="*/ 15122 h 15122"/>
              <a:gd name="csX10" fmla="*/ 0 w 2691388"/>
              <a:gd name="csY10" fmla="*/ 0 h 15122"/>
              <a:gd name="csX0" fmla="*/ 0 w 2691388"/>
              <a:gd name="csY0" fmla="*/ 0 h 15122"/>
              <a:gd name="csX1" fmla="*/ 645933 w 2691388"/>
              <a:gd name="csY1" fmla="*/ 0 h 15122"/>
              <a:gd name="csX2" fmla="*/ 1238038 w 2691388"/>
              <a:gd name="csY2" fmla="*/ 0 h 15122"/>
              <a:gd name="csX3" fmla="*/ 1964713 w 2691388"/>
              <a:gd name="csY3" fmla="*/ 0 h 15122"/>
              <a:gd name="csX4" fmla="*/ 2691388 w 2691388"/>
              <a:gd name="csY4" fmla="*/ 0 h 15122"/>
              <a:gd name="csX5" fmla="*/ 2691388 w 2691388"/>
              <a:gd name="csY5" fmla="*/ 15122 h 15122"/>
              <a:gd name="csX6" fmla="*/ 2072369 w 2691388"/>
              <a:gd name="csY6" fmla="*/ 15122 h 15122"/>
              <a:gd name="csX7" fmla="*/ 1453350 w 2691388"/>
              <a:gd name="csY7" fmla="*/ 15122 h 15122"/>
              <a:gd name="csX8" fmla="*/ 726675 w 2691388"/>
              <a:gd name="csY8" fmla="*/ 15122 h 15122"/>
              <a:gd name="csX9" fmla="*/ 0 w 2691388"/>
              <a:gd name="csY9" fmla="*/ 15122 h 15122"/>
              <a:gd name="csX10" fmla="*/ 0 w 2691388"/>
              <a:gd name="csY10" fmla="*/ 0 h 151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691388" h="15122" fill="none" extrusionOk="0">
                <a:moveTo>
                  <a:pt x="0" y="0"/>
                </a:moveTo>
                <a:cubicBezTo>
                  <a:pt x="269939" y="-5183"/>
                  <a:pt x="485612" y="5782"/>
                  <a:pt x="645933" y="0"/>
                </a:cubicBezTo>
                <a:cubicBezTo>
                  <a:pt x="827972" y="898"/>
                  <a:pt x="1043114" y="-25589"/>
                  <a:pt x="1318780" y="0"/>
                </a:cubicBezTo>
                <a:cubicBezTo>
                  <a:pt x="1583861" y="-19779"/>
                  <a:pt x="1702548" y="11161"/>
                  <a:pt x="1991627" y="0"/>
                </a:cubicBezTo>
                <a:cubicBezTo>
                  <a:pt x="2237895" y="-19727"/>
                  <a:pt x="2440952" y="-51359"/>
                  <a:pt x="2691388" y="0"/>
                </a:cubicBezTo>
                <a:cubicBezTo>
                  <a:pt x="2691035" y="4316"/>
                  <a:pt x="2690372" y="8874"/>
                  <a:pt x="2691388" y="15122"/>
                </a:cubicBezTo>
                <a:cubicBezTo>
                  <a:pt x="2365735" y="36770"/>
                  <a:pt x="2281504" y="40853"/>
                  <a:pt x="2018541" y="15122"/>
                </a:cubicBezTo>
                <a:cubicBezTo>
                  <a:pt x="1757315" y="-880"/>
                  <a:pt x="1567461" y="4960"/>
                  <a:pt x="1399522" y="15122"/>
                </a:cubicBezTo>
                <a:cubicBezTo>
                  <a:pt x="1238077" y="29896"/>
                  <a:pt x="968803" y="23776"/>
                  <a:pt x="780503" y="15122"/>
                </a:cubicBezTo>
                <a:cubicBezTo>
                  <a:pt x="606384" y="58741"/>
                  <a:pt x="236906" y="62469"/>
                  <a:pt x="0" y="15122"/>
                </a:cubicBezTo>
                <a:cubicBezTo>
                  <a:pt x="184" y="8945"/>
                  <a:pt x="-906" y="3547"/>
                  <a:pt x="0" y="0"/>
                </a:cubicBezTo>
                <a:close/>
              </a:path>
              <a:path w="2691388" h="15122" stroke="0" extrusionOk="0">
                <a:moveTo>
                  <a:pt x="0" y="0"/>
                </a:moveTo>
                <a:cubicBezTo>
                  <a:pt x="324546" y="-19697"/>
                  <a:pt x="397834" y="-1686"/>
                  <a:pt x="645933" y="0"/>
                </a:cubicBezTo>
                <a:cubicBezTo>
                  <a:pt x="882832" y="31101"/>
                  <a:pt x="1031103" y="-35014"/>
                  <a:pt x="1238038" y="0"/>
                </a:cubicBezTo>
                <a:cubicBezTo>
                  <a:pt x="1449120" y="21710"/>
                  <a:pt x="1712555" y="-63026"/>
                  <a:pt x="1964713" y="0"/>
                </a:cubicBezTo>
                <a:cubicBezTo>
                  <a:pt x="2263975" y="59558"/>
                  <a:pt x="2417338" y="-19719"/>
                  <a:pt x="2691388" y="0"/>
                </a:cubicBezTo>
                <a:cubicBezTo>
                  <a:pt x="2691672" y="3630"/>
                  <a:pt x="2691216" y="7292"/>
                  <a:pt x="2691388" y="15122"/>
                </a:cubicBezTo>
                <a:cubicBezTo>
                  <a:pt x="2553182" y="6378"/>
                  <a:pt x="2336315" y="-48524"/>
                  <a:pt x="2072369" y="15122"/>
                </a:cubicBezTo>
                <a:cubicBezTo>
                  <a:pt x="1822067" y="29209"/>
                  <a:pt x="1644290" y="11706"/>
                  <a:pt x="1453350" y="15122"/>
                </a:cubicBezTo>
                <a:cubicBezTo>
                  <a:pt x="1232102" y="27790"/>
                  <a:pt x="955739" y="-4214"/>
                  <a:pt x="726675" y="15122"/>
                </a:cubicBezTo>
                <a:cubicBezTo>
                  <a:pt x="531915" y="35568"/>
                  <a:pt x="167811" y="41268"/>
                  <a:pt x="0" y="15122"/>
                </a:cubicBezTo>
                <a:cubicBezTo>
                  <a:pt x="331" y="8543"/>
                  <a:pt x="43" y="7220"/>
                  <a:pt x="0" y="0"/>
                </a:cubicBezTo>
                <a:close/>
              </a:path>
              <a:path w="2691388" h="15122" fill="none" stroke="0" extrusionOk="0">
                <a:moveTo>
                  <a:pt x="0" y="0"/>
                </a:moveTo>
                <a:cubicBezTo>
                  <a:pt x="252483" y="-20335"/>
                  <a:pt x="466856" y="-6754"/>
                  <a:pt x="645933" y="0"/>
                </a:cubicBezTo>
                <a:cubicBezTo>
                  <a:pt x="844521" y="14683"/>
                  <a:pt x="1011695" y="23890"/>
                  <a:pt x="1318780" y="0"/>
                </a:cubicBezTo>
                <a:cubicBezTo>
                  <a:pt x="1591908" y="-10609"/>
                  <a:pt x="1709433" y="28622"/>
                  <a:pt x="1991627" y="0"/>
                </a:cubicBezTo>
                <a:cubicBezTo>
                  <a:pt x="2232885" y="-38601"/>
                  <a:pt x="2464556" y="-10835"/>
                  <a:pt x="2691388" y="0"/>
                </a:cubicBezTo>
                <a:cubicBezTo>
                  <a:pt x="2691311" y="4711"/>
                  <a:pt x="2690968" y="8090"/>
                  <a:pt x="2691388" y="15122"/>
                </a:cubicBezTo>
                <a:cubicBezTo>
                  <a:pt x="2350990" y="24396"/>
                  <a:pt x="2265335" y="52571"/>
                  <a:pt x="2018541" y="15122"/>
                </a:cubicBezTo>
                <a:cubicBezTo>
                  <a:pt x="1756349" y="-21553"/>
                  <a:pt x="1537213" y="35043"/>
                  <a:pt x="1399522" y="15122"/>
                </a:cubicBezTo>
                <a:cubicBezTo>
                  <a:pt x="1253347" y="20168"/>
                  <a:pt x="1013564" y="31043"/>
                  <a:pt x="780503" y="15122"/>
                </a:cubicBezTo>
                <a:cubicBezTo>
                  <a:pt x="530115" y="-1016"/>
                  <a:pt x="317926" y="48663"/>
                  <a:pt x="0" y="15122"/>
                </a:cubicBezTo>
                <a:cubicBezTo>
                  <a:pt x="457" y="10389"/>
                  <a:pt x="-463" y="3827"/>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691388"/>
                      <a:gd name="connsiteY0" fmla="*/ 0 h 15122"/>
                      <a:gd name="connsiteX1" fmla="*/ 645933 w 2691388"/>
                      <a:gd name="connsiteY1" fmla="*/ 0 h 15122"/>
                      <a:gd name="connsiteX2" fmla="*/ 1318780 w 2691388"/>
                      <a:gd name="connsiteY2" fmla="*/ 0 h 15122"/>
                      <a:gd name="connsiteX3" fmla="*/ 1991627 w 2691388"/>
                      <a:gd name="connsiteY3" fmla="*/ 0 h 15122"/>
                      <a:gd name="connsiteX4" fmla="*/ 2691388 w 2691388"/>
                      <a:gd name="connsiteY4" fmla="*/ 0 h 15122"/>
                      <a:gd name="connsiteX5" fmla="*/ 2691388 w 2691388"/>
                      <a:gd name="connsiteY5" fmla="*/ 15122 h 15122"/>
                      <a:gd name="connsiteX6" fmla="*/ 2018541 w 2691388"/>
                      <a:gd name="connsiteY6" fmla="*/ 15122 h 15122"/>
                      <a:gd name="connsiteX7" fmla="*/ 1399522 w 2691388"/>
                      <a:gd name="connsiteY7" fmla="*/ 15122 h 15122"/>
                      <a:gd name="connsiteX8" fmla="*/ 780503 w 2691388"/>
                      <a:gd name="connsiteY8" fmla="*/ 15122 h 15122"/>
                      <a:gd name="connsiteX9" fmla="*/ 0 w 2691388"/>
                      <a:gd name="connsiteY9" fmla="*/ 15122 h 15122"/>
                      <a:gd name="connsiteX10" fmla="*/ 0 w 2691388"/>
                      <a:gd name="connsiteY10" fmla="*/ 0 h 151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691388" h="15122" fill="none" extrusionOk="0">
                        <a:moveTo>
                          <a:pt x="0" y="0"/>
                        </a:moveTo>
                        <a:cubicBezTo>
                          <a:pt x="265191" y="-12497"/>
                          <a:pt x="473379" y="-9202"/>
                          <a:pt x="645933" y="0"/>
                        </a:cubicBezTo>
                        <a:cubicBezTo>
                          <a:pt x="818487" y="9202"/>
                          <a:pt x="1032737" y="23221"/>
                          <a:pt x="1318780" y="0"/>
                        </a:cubicBezTo>
                        <a:cubicBezTo>
                          <a:pt x="1604823" y="-23221"/>
                          <a:pt x="1711477" y="17322"/>
                          <a:pt x="1991627" y="0"/>
                        </a:cubicBezTo>
                        <a:cubicBezTo>
                          <a:pt x="2271777" y="-17322"/>
                          <a:pt x="2459691" y="-13160"/>
                          <a:pt x="2691388" y="0"/>
                        </a:cubicBezTo>
                        <a:cubicBezTo>
                          <a:pt x="2691008" y="4675"/>
                          <a:pt x="2690673" y="8698"/>
                          <a:pt x="2691388" y="15122"/>
                        </a:cubicBezTo>
                        <a:cubicBezTo>
                          <a:pt x="2370946" y="27452"/>
                          <a:pt x="2279423" y="39307"/>
                          <a:pt x="2018541" y="15122"/>
                        </a:cubicBezTo>
                        <a:cubicBezTo>
                          <a:pt x="1757659" y="-9063"/>
                          <a:pt x="1552456" y="13860"/>
                          <a:pt x="1399522" y="15122"/>
                        </a:cubicBezTo>
                        <a:cubicBezTo>
                          <a:pt x="1246588" y="16384"/>
                          <a:pt x="980702" y="23142"/>
                          <a:pt x="780503" y="15122"/>
                        </a:cubicBezTo>
                        <a:cubicBezTo>
                          <a:pt x="580304" y="7102"/>
                          <a:pt x="296427" y="31081"/>
                          <a:pt x="0" y="15122"/>
                        </a:cubicBezTo>
                        <a:cubicBezTo>
                          <a:pt x="40" y="9769"/>
                          <a:pt x="-488" y="3571"/>
                          <a:pt x="0" y="0"/>
                        </a:cubicBezTo>
                        <a:close/>
                      </a:path>
                      <a:path w="2691388" h="15122" stroke="0" extrusionOk="0">
                        <a:moveTo>
                          <a:pt x="0" y="0"/>
                        </a:moveTo>
                        <a:cubicBezTo>
                          <a:pt x="316397" y="-26713"/>
                          <a:pt x="404683" y="-22367"/>
                          <a:pt x="645933" y="0"/>
                        </a:cubicBezTo>
                        <a:cubicBezTo>
                          <a:pt x="887183" y="22367"/>
                          <a:pt x="1045511" y="-15896"/>
                          <a:pt x="1238038" y="0"/>
                        </a:cubicBezTo>
                        <a:cubicBezTo>
                          <a:pt x="1430565" y="15896"/>
                          <a:pt x="1714202" y="-28845"/>
                          <a:pt x="1964713" y="0"/>
                        </a:cubicBezTo>
                        <a:cubicBezTo>
                          <a:pt x="2215224" y="28845"/>
                          <a:pt x="2458004" y="-28643"/>
                          <a:pt x="2691388" y="0"/>
                        </a:cubicBezTo>
                        <a:cubicBezTo>
                          <a:pt x="2691847" y="3085"/>
                          <a:pt x="2691468" y="8086"/>
                          <a:pt x="2691388" y="15122"/>
                        </a:cubicBezTo>
                        <a:cubicBezTo>
                          <a:pt x="2546774" y="11191"/>
                          <a:pt x="2310465" y="-3644"/>
                          <a:pt x="2072369" y="15122"/>
                        </a:cubicBezTo>
                        <a:cubicBezTo>
                          <a:pt x="1834273" y="33888"/>
                          <a:pt x="1625969" y="29722"/>
                          <a:pt x="1453350" y="15122"/>
                        </a:cubicBezTo>
                        <a:cubicBezTo>
                          <a:pt x="1280731" y="522"/>
                          <a:pt x="953016" y="-11591"/>
                          <a:pt x="726675" y="15122"/>
                        </a:cubicBezTo>
                        <a:cubicBezTo>
                          <a:pt x="500335" y="41835"/>
                          <a:pt x="172513" y="23674"/>
                          <a:pt x="0" y="15122"/>
                        </a:cubicBezTo>
                        <a:cubicBezTo>
                          <a:pt x="268" y="8525"/>
                          <a:pt x="87" y="7364"/>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46" name="Rectangle 2">
            <a:extLst>
              <a:ext uri="{FF2B5EF4-FFF2-40B4-BE49-F238E27FC236}">
                <a16:creationId xmlns:a16="http://schemas.microsoft.com/office/drawing/2014/main" id="{F1D53EB5-C703-4688-C434-5C2125127D91}"/>
              </a:ext>
            </a:extLst>
          </p:cNvPr>
          <p:cNvSpPr>
            <a:spLocks noGrp="1" noChangeArrowheads="1"/>
          </p:cNvSpPr>
          <p:nvPr>
            <p:ph type="body" idx="1"/>
          </p:nvPr>
        </p:nvSpPr>
        <p:spPr>
          <a:xfrm>
            <a:off x="215776" y="2321145"/>
            <a:ext cx="3141072" cy="2820153"/>
          </a:xfrm>
        </p:spPr>
        <p:txBody>
          <a:bodyPr tIns="17640" anchor="t">
            <a:normAutofit fontScale="92500" lnSpcReduction="10000"/>
          </a:bodyPr>
          <a:lstStyle/>
          <a:p>
            <a:pPr marL="107950" indent="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800" dirty="0"/>
              <a:t>Όπως έχουμε πει ήδη οι προβλέψεις του υποδείγματος </a:t>
            </a:r>
            <a:r>
              <a:rPr lang="el-GR" altLang="el-GR" sz="1800" dirty="0" err="1"/>
              <a:t>Solow</a:t>
            </a:r>
            <a:r>
              <a:rPr lang="el-GR" altLang="el-GR" sz="1800" dirty="0"/>
              <a:t> δεν επιβεβαιώνονται Αυτό φαίνεται στο σχήμα που ακολουθεί. Το διάστημα 1980 -2000 (μαύρες τελείες και γραμμή τάσης) υπάρχει απόκλιση. Αν επεκτείνουμε το διάστημα αναφοράς μέχρι το 2020 τότε η τάση αναστρέφεται. Όμως η διασπορά παραμένει τεράστια.  </a:t>
            </a:r>
          </a:p>
          <a:p>
            <a:pPr marL="43180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800" dirty="0"/>
          </a:p>
        </p:txBody>
      </p:sp>
      <p:pic>
        <p:nvPicPr>
          <p:cNvPr id="6" name="Εικόνα 5">
            <a:extLst>
              <a:ext uri="{FF2B5EF4-FFF2-40B4-BE49-F238E27FC236}">
                <a16:creationId xmlns:a16="http://schemas.microsoft.com/office/drawing/2014/main" id="{13496454-E7D4-E7F9-D573-9D1ADC7491F5}"/>
              </a:ext>
            </a:extLst>
          </p:cNvPr>
          <p:cNvPicPr>
            <a:picLocks noChangeAspect="1"/>
          </p:cNvPicPr>
          <p:nvPr/>
        </p:nvPicPr>
        <p:blipFill>
          <a:blip r:embed="rId3"/>
          <a:stretch>
            <a:fillRect/>
          </a:stretch>
        </p:blipFill>
        <p:spPr>
          <a:xfrm>
            <a:off x="3848278" y="1137327"/>
            <a:ext cx="5708154" cy="3627042"/>
          </a:xfrm>
          <a:prstGeom prst="rect">
            <a:avLst/>
          </a:prstGeom>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8" name="Rectangle 7187">
            <a:extLst>
              <a:ext uri="{FF2B5EF4-FFF2-40B4-BE49-F238E27FC236}">
                <a16:creationId xmlns:a16="http://schemas.microsoft.com/office/drawing/2014/main" id="{F821940F-7A1D-4ACC-85B4-A932898A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90" name="Freeform: Shape 7189">
            <a:extLst>
              <a:ext uri="{FF2B5EF4-FFF2-40B4-BE49-F238E27FC236}">
                <a16:creationId xmlns:a16="http://schemas.microsoft.com/office/drawing/2014/main" id="{16674508-81D3-48CF-96BF-7FC60EAA57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574435" cy="567055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69" name="Rectangle 1">
            <a:extLst>
              <a:ext uri="{FF2B5EF4-FFF2-40B4-BE49-F238E27FC236}">
                <a16:creationId xmlns:a16="http://schemas.microsoft.com/office/drawing/2014/main" id="{43B200F1-D9E4-7AE3-17DE-884CA1A320C8}"/>
              </a:ext>
            </a:extLst>
          </p:cNvPr>
          <p:cNvSpPr>
            <a:spLocks noGrp="1" noChangeArrowheads="1"/>
          </p:cNvSpPr>
          <p:nvPr>
            <p:ph type="body"/>
          </p:nvPr>
        </p:nvSpPr>
        <p:spPr>
          <a:xfrm>
            <a:off x="287784" y="675035"/>
            <a:ext cx="4608512" cy="4370983"/>
          </a:xfrm>
        </p:spPr>
        <p:txBody>
          <a:bodyPr tIns="17640">
            <a:normAutofit/>
          </a:bodyPr>
          <a:lstStyle/>
          <a:p>
            <a:pPr algn="just">
              <a:spcBef>
                <a:spcPts val="1438"/>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500" dirty="0"/>
              <a:t>Η διάσταση της παγκόσμιας ανισότητας  γίνεται εμφανής αν μετρήσουμε το </a:t>
            </a:r>
            <a:r>
              <a:rPr lang="el-GR" altLang="el-GR" sz="1500" dirty="0" err="1"/>
              <a:t>κατακεφαλήν</a:t>
            </a:r>
            <a:r>
              <a:rPr lang="el-GR" altLang="el-GR" sz="1500" dirty="0"/>
              <a:t> εισόδημα σε όρους ισοδυναμίας αγοραστικής δύναμης. Τα στοιχεία/ σχήμα προέρχονται από το βιβλίο του </a:t>
            </a:r>
            <a:r>
              <a:rPr lang="el-GR" altLang="el-GR" sz="1500" dirty="0" err="1"/>
              <a:t>Branco</a:t>
            </a:r>
            <a:r>
              <a:rPr lang="el-GR" altLang="el-GR" sz="1500" dirty="0"/>
              <a:t> </a:t>
            </a:r>
            <a:r>
              <a:rPr lang="el-GR" altLang="el-GR" sz="1500" dirty="0" err="1"/>
              <a:t>Milanovic</a:t>
            </a:r>
            <a:r>
              <a:rPr lang="el-GR" altLang="el-GR" sz="1500" dirty="0"/>
              <a:t> (Κεφάλαιο 3). Ενώ η ανισότητα στις ΗΠΑ (εισοδηματική ανισότητα μεταξύ των Αμερικανών) είναι 40%. Η εισοδηματική ανισότητα αν συγκρίνουμε τα εισοδήματα σε παγκόσμια κλίμακα (παρά τη πρόσφατη τάση σύγκλισης) είναι 68%. Σε επίπεδο ανισότητας αυτό σημαίνει ότι δε παίζει ρόλο σε ποια εισοδηματική θέση θα γεννηθείς αλλά και σε ποια χώρα θα γεννηθείς</a:t>
            </a:r>
          </a:p>
          <a:p>
            <a:pPr marL="431800" indent="-323850">
              <a:spcBef>
                <a:spcPts val="1438"/>
              </a:spcBef>
              <a:buClrTx/>
              <a:buSzPct val="45000"/>
              <a:buFontTx/>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500" dirty="0"/>
          </a:p>
        </p:txBody>
      </p:sp>
      <p:pic>
        <p:nvPicPr>
          <p:cNvPr id="7170" name="Picture 2" descr="Εικόνα που περιέχει κείμενο, απόδειξη, γραμματοσειρά, στιγμιότυπο οθόνης&#10;&#10;Το περιεχόμενο που δημιουργείται από τεχνολογία AI ενδέχεται να είναι εσφαλμένο.">
            <a:extLst>
              <a:ext uri="{FF2B5EF4-FFF2-40B4-BE49-F238E27FC236}">
                <a16:creationId xmlns:a16="http://schemas.microsoft.com/office/drawing/2014/main" id="{6A6733FA-08D9-B02E-BD2C-1CC667A97F9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689046" y="1160064"/>
            <a:ext cx="3917197" cy="3368788"/>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4F7F6884-3FE9-6F22-D21F-720228604904}"/>
              </a:ext>
            </a:extLst>
          </p:cNvPr>
          <p:cNvSpPr>
            <a:spLocks noGrp="1"/>
          </p:cNvSpPr>
          <p:nvPr>
            <p:ph type="title"/>
          </p:nvPr>
        </p:nvSpPr>
        <p:spPr>
          <a:xfrm>
            <a:off x="935856" y="111915"/>
            <a:ext cx="8010505" cy="399546"/>
          </a:xfrm>
        </p:spPr>
        <p:txBody>
          <a:bodyPr anchor="b">
            <a:normAutofit fontScale="90000"/>
          </a:bodyPr>
          <a:lstStyle/>
          <a:p>
            <a:r>
              <a:rPr lang="en-US" sz="3300" dirty="0" err="1"/>
              <a:t>Econophysics</a:t>
            </a:r>
            <a:r>
              <a:rPr lang="en-US" sz="3300" dirty="0"/>
              <a:t> </a:t>
            </a:r>
            <a:r>
              <a:rPr lang="el-GR" sz="3300" dirty="0"/>
              <a:t>και Παγκόσμια Ανισότητα</a:t>
            </a:r>
          </a:p>
        </p:txBody>
      </p:sp>
      <mc:AlternateContent xmlns:mc="http://schemas.openxmlformats.org/markup-compatibility/2006" xmlns:a14="http://schemas.microsoft.com/office/drawing/2010/main">
        <mc:Choice Requires="a14">
          <p:sp>
            <p:nvSpPr>
              <p:cNvPr id="3" name="Θέση περιεχομένου 2">
                <a:extLst>
                  <a:ext uri="{FF2B5EF4-FFF2-40B4-BE49-F238E27FC236}">
                    <a16:creationId xmlns:a16="http://schemas.microsoft.com/office/drawing/2014/main" id="{C488E0F7-7A6E-E0B7-F983-A96818C01E97}"/>
                  </a:ext>
                </a:extLst>
              </p:cNvPr>
              <p:cNvSpPr>
                <a:spLocks noGrp="1"/>
              </p:cNvSpPr>
              <p:nvPr>
                <p:ph idx="1"/>
              </p:nvPr>
            </p:nvSpPr>
            <p:spPr>
              <a:xfrm>
                <a:off x="143768" y="511461"/>
                <a:ext cx="9793087" cy="4743994"/>
              </a:xfrm>
            </p:spPr>
            <p:txBody>
              <a:bodyPr anchor="t">
                <a:noAutofit/>
              </a:bodyPr>
              <a:lstStyle/>
              <a:p>
                <a:pPr marL="0" indent="0"/>
                <a:r>
                  <a:rPr lang="el-GR" sz="1500" dirty="0"/>
                  <a:t>Παράλληλα με τη θεωρία της εισοδηματικής ανισότητας στη βάση των εισοδημάτων από </a:t>
                </a:r>
                <a:r>
                  <a:rPr lang="el-GR" sz="1500" dirty="0" err="1"/>
                  <a:t>μισθ</a:t>
                </a:r>
                <a:r>
                  <a:rPr lang="en-US" sz="1500" dirty="0"/>
                  <a:t>o</a:t>
                </a:r>
                <a:r>
                  <a:rPr lang="el-GR" sz="1500" dirty="0" err="1"/>
                  <a:t>ύς</a:t>
                </a:r>
                <a:r>
                  <a:rPr lang="el-GR" sz="1500" dirty="0"/>
                  <a:t> και κέρδη το </a:t>
                </a:r>
                <a:r>
                  <a:rPr lang="en-US" sz="1500" dirty="0"/>
                  <a:t>two stage </a:t>
                </a:r>
                <a:r>
                  <a:rPr lang="en-US" sz="1500" dirty="0" err="1"/>
                  <a:t>econophysics</a:t>
                </a:r>
                <a:r>
                  <a:rPr lang="en-US" sz="1500" dirty="0"/>
                  <a:t> theorem </a:t>
                </a:r>
                <a:r>
                  <a:rPr lang="el-GR" sz="1500" dirty="0"/>
                  <a:t>αποκαλύπτει σημαντικά μοτίβα για την παγκόσμια ανισότητα με βάση το κατά κεφαλήν εισόδημα του 70% του πληθυσμού. (Δηλαδή, το τμήμα εκείνο του πληθυσμού που τα εισοδήματά του προέρχονται κυρίως από μισθωτή εργασία και κατανέμονται με βάση την εκθετική κατανομή.)</a:t>
                </a:r>
              </a:p>
              <a:p>
                <a:pPr marL="0" indent="0"/>
                <a:r>
                  <a:rPr lang="el-GR" sz="1500" dirty="0"/>
                  <a:t>Ο </a:t>
                </a:r>
                <a:r>
                  <a:rPr lang="en-US" sz="1500" dirty="0"/>
                  <a:t>Shaikh (2018) </a:t>
                </a:r>
                <a:r>
                  <a:rPr lang="el-GR" sz="1500" dirty="0"/>
                  <a:t>βρήκε ότι το </a:t>
                </a:r>
                <a:r>
                  <a:rPr lang="el-GR" sz="1500" dirty="0" err="1"/>
                  <a:t>κατακεφαλήν</a:t>
                </a:r>
                <a:r>
                  <a:rPr lang="el-GR" sz="1500" dirty="0"/>
                  <a:t> εισόδημα αυτού του τμήματος του πληθυσμού μπορεί να υπολογιστεί από την ακόλουθη εξίσωση:</a:t>
                </a:r>
              </a:p>
              <a:p>
                <a:pPr marL="0" indent="0"/>
                <a:r>
                  <a:rPr lang="el-GR" sz="1500" b="0" i="0" u="none" strike="noStrike" baseline="0" dirty="0"/>
                  <a:t>                                      </a:t>
                </a:r>
                <a14:m>
                  <m:oMath xmlns:m="http://schemas.openxmlformats.org/officeDocument/2006/math">
                    <m:acc>
                      <m:accPr>
                        <m:chr m:val="̅"/>
                        <m:ctrlPr>
                          <a:rPr lang="el-GR" sz="1500" b="0" i="1" u="none" strike="noStrike" baseline="0">
                            <a:latin typeface="Cambria Math" panose="02040503050406030204" pitchFamily="18" charset="0"/>
                          </a:rPr>
                        </m:ctrlPr>
                      </m:accPr>
                      <m:e>
                        <m:r>
                          <a:rPr lang="en-US" sz="1500" b="0" i="1" u="none" strike="noStrike" baseline="0">
                            <a:latin typeface="Cambria Math" panose="02040503050406030204" pitchFamily="18" charset="0"/>
                          </a:rPr>
                          <m:t>𝑦</m:t>
                        </m:r>
                      </m:e>
                    </m:acc>
                    <m:d>
                      <m:dPr>
                        <m:ctrlPr>
                          <a:rPr lang="en-US" sz="1500" b="0" i="1" u="none" strike="noStrike" baseline="0">
                            <a:latin typeface="Cambria Math" panose="02040503050406030204" pitchFamily="18" charset="0"/>
                          </a:rPr>
                        </m:ctrlPr>
                      </m:dPr>
                      <m:e>
                        <m:r>
                          <a:rPr lang="en-US" sz="1500" b="0" i="1" u="none" strike="noStrike" baseline="0">
                            <a:latin typeface="Cambria Math" panose="02040503050406030204" pitchFamily="18" charset="0"/>
                          </a:rPr>
                          <m:t>𝑥</m:t>
                        </m:r>
                      </m:e>
                    </m:d>
                    <m:r>
                      <a:rPr lang="en-US" sz="1500" b="0" i="1" u="none" strike="noStrike" baseline="0">
                        <a:latin typeface="Cambria Math" panose="02040503050406030204" pitchFamily="18" charset="0"/>
                      </a:rPr>
                      <m:t>=</m:t>
                    </m:r>
                    <m:sSub>
                      <m:sSubPr>
                        <m:ctrlPr>
                          <a:rPr lang="en-US" sz="1500" b="0" i="1" u="none" strike="noStrike" baseline="0">
                            <a:latin typeface="Cambria Math" panose="02040503050406030204" pitchFamily="18" charset="0"/>
                          </a:rPr>
                        </m:ctrlPr>
                      </m:sSubPr>
                      <m:e>
                        <m:r>
                          <a:rPr lang="en-US" sz="1500" b="0" i="1" u="none" strike="noStrike" baseline="0">
                            <a:latin typeface="Cambria Math" panose="02040503050406030204" pitchFamily="18" charset="0"/>
                          </a:rPr>
                          <m:t>𝑎</m:t>
                        </m:r>
                      </m:e>
                      <m:sub>
                        <m:r>
                          <a:rPr lang="en-US" sz="1500" b="0" i="1" u="none" strike="noStrike" baseline="0">
                            <a:latin typeface="Cambria Math" panose="02040503050406030204" pitchFamily="18" charset="0"/>
                          </a:rPr>
                          <m:t>𝑥</m:t>
                        </m:r>
                      </m:sub>
                    </m:sSub>
                    <m:r>
                      <a:rPr lang="en-US" sz="1500" b="0" i="1" u="none" strike="noStrike" baseline="0">
                        <a:latin typeface="Cambria Math" panose="02040503050406030204" pitchFamily="18" charset="0"/>
                        <a:ea typeface="Cambria Math" panose="02040503050406030204" pitchFamily="18" charset="0"/>
                      </a:rPr>
                      <m:t>∙</m:t>
                    </m:r>
                    <m:d>
                      <m:dPr>
                        <m:ctrlPr>
                          <a:rPr lang="en-US" sz="1500" b="0" i="1" u="none" strike="noStrike" baseline="0">
                            <a:latin typeface="Cambria Math" panose="02040503050406030204" pitchFamily="18" charset="0"/>
                            <a:ea typeface="Cambria Math" panose="02040503050406030204" pitchFamily="18" charset="0"/>
                          </a:rPr>
                        </m:ctrlPr>
                      </m:dPr>
                      <m:e>
                        <m:r>
                          <a:rPr lang="en-US" sz="1500" b="0" i="1" u="none" strike="noStrike" baseline="0">
                            <a:latin typeface="Cambria Math" panose="02040503050406030204" pitchFamily="18" charset="0"/>
                            <a:ea typeface="Cambria Math" panose="02040503050406030204" pitchFamily="18" charset="0"/>
                          </a:rPr>
                          <m:t>1−</m:t>
                        </m:r>
                        <m:r>
                          <a:rPr lang="en-US" sz="1500" b="0" i="1" u="none" strike="noStrike" baseline="0">
                            <a:latin typeface="Cambria Math" panose="02040503050406030204" pitchFamily="18" charset="0"/>
                            <a:ea typeface="Cambria Math" panose="02040503050406030204" pitchFamily="18" charset="0"/>
                          </a:rPr>
                          <m:t>𝐺</m:t>
                        </m:r>
                      </m:e>
                    </m:d>
                    <m:r>
                      <a:rPr lang="en-US" sz="1500" b="0" i="1" u="none" strike="noStrike" baseline="0">
                        <a:latin typeface="Cambria Math" panose="02040503050406030204" pitchFamily="18" charset="0"/>
                        <a:ea typeface="Cambria Math" panose="02040503050406030204" pitchFamily="18" charset="0"/>
                      </a:rPr>
                      <m:t>∙</m:t>
                    </m:r>
                    <m:r>
                      <a:rPr lang="en-US" sz="1500" b="0" i="1" u="none" strike="noStrike" baseline="0">
                        <a:latin typeface="Cambria Math" panose="02040503050406030204" pitchFamily="18" charset="0"/>
                        <a:ea typeface="Cambria Math" panose="02040503050406030204" pitchFamily="18" charset="0"/>
                      </a:rPr>
                      <m:t>𝑦</m:t>
                    </m:r>
                    <m:r>
                      <a:rPr lang="en-US" sz="1500" b="0" i="1" u="none" strike="noStrike" baseline="0">
                        <a:latin typeface="Cambria Math" panose="02040503050406030204" pitchFamily="18" charset="0"/>
                        <a:ea typeface="Cambria Math" panose="02040503050406030204" pitchFamily="18" charset="0"/>
                      </a:rPr>
                      <m:t>  </m:t>
                    </m:r>
                    <m:r>
                      <a:rPr lang="el-GR" sz="1500" b="0" i="1" u="none" strike="noStrike" baseline="0">
                        <a:latin typeface="Cambria Math" panose="02040503050406030204" pitchFamily="18" charset="0"/>
                        <a:ea typeface="Cambria Math" panose="02040503050406030204" pitchFamily="18" charset="0"/>
                      </a:rPr>
                      <m:t>𝛾𝜄𝛼</m:t>
                    </m:r>
                    <m:r>
                      <a:rPr lang="el-GR" sz="1500" b="0" i="1" u="none" strike="noStrike" baseline="0">
                        <a:latin typeface="Cambria Math" panose="02040503050406030204" pitchFamily="18" charset="0"/>
                        <a:ea typeface="Cambria Math" panose="02040503050406030204" pitchFamily="18" charset="0"/>
                      </a:rPr>
                      <m:t> </m:t>
                    </m:r>
                    <m:r>
                      <a:rPr lang="el-GR" sz="1500" b="0" i="1" u="none" strike="noStrike" baseline="0">
                        <a:latin typeface="Cambria Math" panose="02040503050406030204" pitchFamily="18" charset="0"/>
                        <a:ea typeface="Cambria Math" panose="02040503050406030204" pitchFamily="18" charset="0"/>
                      </a:rPr>
                      <m:t>𝜏𝜊</m:t>
                    </m:r>
                    <m:r>
                      <a:rPr lang="el-GR" sz="1500" b="0" i="1" u="none" strike="noStrike" baseline="0">
                        <a:latin typeface="Cambria Math" panose="02040503050406030204" pitchFamily="18" charset="0"/>
                        <a:ea typeface="Cambria Math" panose="02040503050406030204" pitchFamily="18" charset="0"/>
                      </a:rPr>
                      <m:t> 70%  </m:t>
                    </m:r>
                    <m:acc>
                      <m:accPr>
                        <m:chr m:val="̅"/>
                        <m:ctrlPr>
                          <a:rPr lang="el-GR" sz="1500" i="1">
                            <a:latin typeface="Cambria Math" panose="02040503050406030204" pitchFamily="18" charset="0"/>
                          </a:rPr>
                        </m:ctrlPr>
                      </m:accPr>
                      <m:e>
                        <m:r>
                          <a:rPr lang="el-GR" sz="1500" b="0" i="1">
                            <a:latin typeface="Cambria Math" panose="02040503050406030204" pitchFamily="18" charset="0"/>
                          </a:rPr>
                          <m:t> </m:t>
                        </m:r>
                        <m:r>
                          <a:rPr lang="en-US" sz="1500" i="1">
                            <a:latin typeface="Cambria Math" panose="02040503050406030204" pitchFamily="18" charset="0"/>
                          </a:rPr>
                          <m:t>𝑦</m:t>
                        </m:r>
                      </m:e>
                    </m:acc>
                    <m:d>
                      <m:dPr>
                        <m:ctrlPr>
                          <a:rPr lang="en-US" sz="1500" i="1">
                            <a:latin typeface="Cambria Math" panose="02040503050406030204" pitchFamily="18" charset="0"/>
                          </a:rPr>
                        </m:ctrlPr>
                      </m:dPr>
                      <m:e>
                        <m:r>
                          <a:rPr lang="el-GR" sz="1500" b="0" i="1">
                            <a:latin typeface="Cambria Math" panose="02040503050406030204" pitchFamily="18" charset="0"/>
                          </a:rPr>
                          <m:t>70%</m:t>
                        </m:r>
                      </m:e>
                    </m:d>
                    <m:r>
                      <a:rPr lang="en-US" sz="1500" i="1">
                        <a:latin typeface="Cambria Math" panose="02040503050406030204" pitchFamily="18" charset="0"/>
                      </a:rPr>
                      <m:t>=</m:t>
                    </m:r>
                    <m:r>
                      <a:rPr lang="el-GR" sz="1500" b="0" i="1">
                        <a:latin typeface="Cambria Math" panose="02040503050406030204" pitchFamily="18" charset="0"/>
                      </a:rPr>
                      <m:t>1</m:t>
                    </m:r>
                    <m:r>
                      <a:rPr lang="en-US" sz="1500" i="1">
                        <a:latin typeface="Cambria Math" panose="02040503050406030204" pitchFamily="18" charset="0"/>
                        <a:ea typeface="Cambria Math" panose="02040503050406030204" pitchFamily="18" charset="0"/>
                      </a:rPr>
                      <m:t>∙</m:t>
                    </m:r>
                    <m:d>
                      <m:dPr>
                        <m:ctrlPr>
                          <a:rPr lang="en-US" sz="1500" i="1">
                            <a:latin typeface="Cambria Math" panose="02040503050406030204" pitchFamily="18" charset="0"/>
                            <a:ea typeface="Cambria Math" panose="02040503050406030204" pitchFamily="18" charset="0"/>
                          </a:rPr>
                        </m:ctrlPr>
                      </m:dPr>
                      <m:e>
                        <m:r>
                          <a:rPr lang="en-US" sz="1500" i="1">
                            <a:latin typeface="Cambria Math" panose="02040503050406030204" pitchFamily="18" charset="0"/>
                            <a:ea typeface="Cambria Math" panose="02040503050406030204" pitchFamily="18" charset="0"/>
                          </a:rPr>
                          <m:t>1−</m:t>
                        </m:r>
                        <m:r>
                          <a:rPr lang="en-US" sz="1500" i="1">
                            <a:latin typeface="Cambria Math" panose="02040503050406030204" pitchFamily="18" charset="0"/>
                            <a:ea typeface="Cambria Math" panose="02040503050406030204" pitchFamily="18" charset="0"/>
                          </a:rPr>
                          <m:t>𝐺</m:t>
                        </m:r>
                      </m:e>
                    </m:d>
                    <m:r>
                      <a:rPr lang="en-US" sz="1500" i="1">
                        <a:latin typeface="Cambria Math" panose="02040503050406030204" pitchFamily="18" charset="0"/>
                        <a:ea typeface="Cambria Math" panose="02040503050406030204" pitchFamily="18" charset="0"/>
                      </a:rPr>
                      <m:t>∙</m:t>
                    </m:r>
                    <m:r>
                      <a:rPr lang="en-US" sz="1500" i="1">
                        <a:latin typeface="Cambria Math" panose="02040503050406030204" pitchFamily="18" charset="0"/>
                        <a:ea typeface="Cambria Math" panose="02040503050406030204" pitchFamily="18" charset="0"/>
                      </a:rPr>
                      <m:t>𝑦</m:t>
                    </m:r>
                  </m:oMath>
                </a14:m>
                <a:endParaRPr lang="el-GR" sz="1500" dirty="0"/>
              </a:p>
              <a:p>
                <a:pPr marL="0" indent="0"/>
                <a:r>
                  <a:rPr lang="el-GR" sz="1500" dirty="0"/>
                  <a:t>Ο συντελεστής προσαρμογής α δίνει τη σχέση ανάμεσα στο προσαρμοσμένο εισόδημα </a:t>
                </a:r>
                <a14:m>
                  <m:oMath xmlns:m="http://schemas.openxmlformats.org/officeDocument/2006/math">
                    <m:acc>
                      <m:accPr>
                        <m:chr m:val="̅"/>
                        <m:ctrlPr>
                          <a:rPr lang="el-GR" sz="1500" b="0" i="1" u="none" strike="noStrike" baseline="0">
                            <a:latin typeface="Cambria Math" panose="02040503050406030204" pitchFamily="18" charset="0"/>
                          </a:rPr>
                        </m:ctrlPr>
                      </m:accPr>
                      <m:e>
                        <m:r>
                          <a:rPr lang="en-US" sz="1500" b="0" i="1" u="none" strike="noStrike" baseline="0">
                            <a:latin typeface="Cambria Math" panose="02040503050406030204" pitchFamily="18" charset="0"/>
                          </a:rPr>
                          <m:t>𝑦</m:t>
                        </m:r>
                      </m:e>
                    </m:acc>
                    <m:d>
                      <m:dPr>
                        <m:ctrlPr>
                          <a:rPr lang="en-US" sz="1500" b="0" i="1" u="none" strike="noStrike" baseline="0">
                            <a:latin typeface="Cambria Math" panose="02040503050406030204" pitchFamily="18" charset="0"/>
                          </a:rPr>
                        </m:ctrlPr>
                      </m:dPr>
                      <m:e>
                        <m:r>
                          <a:rPr lang="en-US" sz="1500" b="0" i="1" u="none" strike="noStrike" baseline="0">
                            <a:latin typeface="Cambria Math" panose="02040503050406030204" pitchFamily="18" charset="0"/>
                          </a:rPr>
                          <m:t>𝑥</m:t>
                        </m:r>
                      </m:e>
                    </m:d>
                    <m:r>
                      <a:rPr lang="en-US" sz="1500" b="0" i="1" u="none" strike="noStrike" baseline="0">
                        <a:latin typeface="Cambria Math" panose="02040503050406030204" pitchFamily="18" charset="0"/>
                      </a:rPr>
                      <m:t> </m:t>
                    </m:r>
                  </m:oMath>
                </a14:m>
                <a:r>
                  <a:rPr lang="el-GR" sz="1500" dirty="0"/>
                  <a:t>μιας κατηγορίας του πληθυσμού (χ) και το μέσο </a:t>
                </a:r>
                <a:r>
                  <a:rPr lang="el-GR" sz="1500" dirty="0" err="1"/>
                  <a:t>κατακεφαλήν</a:t>
                </a:r>
                <a:r>
                  <a:rPr lang="el-GR" sz="1500" dirty="0"/>
                  <a:t> εισόδημα με βάση (</a:t>
                </a:r>
                <a:r>
                  <a:rPr lang="en-US" sz="1500" dirty="0"/>
                  <a:t>y) </a:t>
                </a:r>
                <a:r>
                  <a:rPr lang="el-GR" sz="1500" dirty="0"/>
                  <a:t>σταθμισμένο ως προς το συντελεστή </a:t>
                </a:r>
                <a:r>
                  <a:rPr lang="en-US" sz="1500" dirty="0"/>
                  <a:t>Gini (G).</a:t>
                </a:r>
                <a:r>
                  <a:rPr lang="el-GR" sz="1500" dirty="0"/>
                  <a:t> Είναι εντυπωσιακό ότι η τιμή που λαμβάνει ο συντελεστής για το κατώτερο 70% του πληθυσμού για όλες τις χώρες της βάσης δεδομένων του ΟΗΕ –</a:t>
                </a:r>
                <a:r>
                  <a:rPr lang="en-US" sz="1500" dirty="0"/>
                  <a:t>WIID Database</a:t>
                </a:r>
                <a:r>
                  <a:rPr lang="el-GR" sz="1500" dirty="0"/>
                  <a:t> είναι ίσο με τη μονάδα.</a:t>
                </a:r>
              </a:p>
              <a:p>
                <a:pPr marL="0" indent="0"/>
                <a:r>
                  <a:rPr lang="el-GR" sz="1500" dirty="0"/>
                  <a:t>Το εκπληκτικό είναι ότι</a:t>
                </a:r>
                <a:r>
                  <a:rPr lang="en-US" sz="1500" dirty="0"/>
                  <a:t> </a:t>
                </a:r>
                <a:r>
                  <a:rPr lang="el-GR" sz="1500" dirty="0"/>
                  <a:t>στο ίδιο μέτρο υπολογισμού</a:t>
                </a:r>
                <a:r>
                  <a:rPr lang="en-US" sz="1500" dirty="0"/>
                  <a:t> </a:t>
                </a:r>
                <a:r>
                  <a:rPr lang="el-GR" sz="1500" dirty="0"/>
                  <a:t>(για α=1) κατέληξε και ο </a:t>
                </a:r>
                <a:r>
                  <a:rPr lang="en-US" sz="1500" dirty="0"/>
                  <a:t>Sen (1976) </a:t>
                </a:r>
                <a:r>
                  <a:rPr lang="el-GR" sz="1500" dirty="0"/>
                  <a:t>χρησιμοποιώντας συναρτήσεις συνολικής ευημερίας. Παρά την ενδελεχή του παρουσίαση και τις υποθέσεις που κάνει αναφορικά με τις επιμέρους συμπεριφορές το μέτρο που πρότεινε δεν υιοθετήθηκε παρά μόνον από τον ΟΗΕ και αυτό μόνο για μια χρονιά, το 1992. </a:t>
                </a:r>
              </a:p>
              <a:p>
                <a:pPr marL="0" indent="0"/>
                <a:r>
                  <a:rPr lang="el-GR" sz="1500" dirty="0"/>
                  <a:t>Η λογική </a:t>
                </a:r>
                <a:r>
                  <a:rPr lang="en-US" sz="1500" dirty="0"/>
                  <a:t>Shaikh – Yakovenko </a:t>
                </a:r>
                <a:r>
                  <a:rPr lang="el-GR" sz="1500" dirty="0"/>
                  <a:t>ανοίγει προσεγγίζει το θέμα από  διαφορετικό δρόμο αφού η μόνη υπόθεση που κάνει είναι ότι προσδιοριστικός παράγοντας της ανισότητας είναι η σχέση μισθών </a:t>
                </a:r>
                <a:r>
                  <a:rPr lang="el-GR" sz="1600" dirty="0"/>
                  <a:t>– κερδών. </a:t>
                </a:r>
                <a:r>
                  <a:rPr lang="el-GR" sz="1600" dirty="0">
                    <a:solidFill>
                      <a:srgbClr val="FF0000"/>
                    </a:solidFill>
                  </a:rPr>
                  <a:t>(πώς μπορεί να σχολιαστεί αυτό;)</a:t>
                </a:r>
                <a:r>
                  <a:rPr lang="el-GR" sz="1600" dirty="0"/>
                  <a:t>   </a:t>
                </a:r>
              </a:p>
            </p:txBody>
          </p:sp>
        </mc:Choice>
        <mc:Fallback xmlns="">
          <p:sp>
            <p:nvSpPr>
              <p:cNvPr id="3" name="Θέση περιεχομένου 2">
                <a:extLst>
                  <a:ext uri="{FF2B5EF4-FFF2-40B4-BE49-F238E27FC236}">
                    <a16:creationId xmlns:a16="http://schemas.microsoft.com/office/drawing/2014/main" id="{C488E0F7-7A6E-E0B7-F983-A96818C01E97}"/>
                  </a:ext>
                </a:extLst>
              </p:cNvPr>
              <p:cNvSpPr>
                <a:spLocks noGrp="1" noRot="1" noChangeAspect="1" noMove="1" noResize="1" noEditPoints="1" noAdjustHandles="1" noChangeArrowheads="1" noChangeShapeType="1" noTextEdit="1"/>
              </p:cNvSpPr>
              <p:nvPr>
                <p:ph idx="1"/>
              </p:nvPr>
            </p:nvSpPr>
            <p:spPr>
              <a:xfrm>
                <a:off x="143768" y="511461"/>
                <a:ext cx="9793087" cy="4743994"/>
              </a:xfrm>
              <a:blipFill>
                <a:blip r:embed="rId2"/>
                <a:stretch>
                  <a:fillRect l="-1308" t="-900" r="-1494" b="-3342"/>
                </a:stretch>
              </a:blipFill>
            </p:spPr>
            <p:txBody>
              <a:bodyPr/>
              <a:lstStyle/>
              <a:p>
                <a:r>
                  <a:rPr lang="el-GR">
                    <a:noFill/>
                  </a:rPr>
                  <a:t> </a:t>
                </a:r>
              </a:p>
            </p:txBody>
          </p:sp>
        </mc:Fallback>
      </mc:AlternateContent>
      <p:sp>
        <p:nvSpPr>
          <p:cNvPr id="39" name="Rectangle 38">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5292512"/>
            <a:ext cx="10080625" cy="377684"/>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39207" y="5292512"/>
            <a:ext cx="6741416" cy="377683"/>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1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C552714D-0746-516F-8E04-8CD9710DDD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0" y="4011128"/>
            <a:ext cx="10089037" cy="1670654"/>
            <a:chOff x="0" y="-29768"/>
            <a:chExt cx="12202174" cy="1519356"/>
          </a:xfrm>
        </p:grpSpPr>
        <p:sp>
          <p:nvSpPr>
            <p:cNvPr id="23" name="Rectangle 22">
              <a:extLst>
                <a:ext uri="{FF2B5EF4-FFF2-40B4-BE49-F238E27FC236}">
                  <a16:creationId xmlns:a16="http://schemas.microsoft.com/office/drawing/2014/main" id="{FCA41354-436C-9656-0817-56B6CF8CDB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5341412" y="-5371175"/>
              <a:ext cx="1519350" cy="12202174"/>
            </a:xfrm>
            <a:prstGeom prst="rect">
              <a:avLst/>
            </a:prstGeom>
            <a:gradFill>
              <a:gsLst>
                <a:gs pos="0">
                  <a:schemeClr val="accent5"/>
                </a:gs>
                <a:gs pos="100000">
                  <a:schemeClr val="accent2"/>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7863EEE-38BD-6BC9-BA81-2F33679D35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289101" y="-1429602"/>
              <a:ext cx="1507122" cy="4319024"/>
            </a:xfrm>
            <a:prstGeom prst="rect">
              <a:avLst/>
            </a:prstGeom>
            <a:gradFill>
              <a:gsLst>
                <a:gs pos="59000">
                  <a:schemeClr val="accent5">
                    <a:lumMod val="60000"/>
                    <a:lumOff val="40000"/>
                    <a:alpha val="0"/>
                  </a:schemeClr>
                </a:gs>
                <a:gs pos="100000">
                  <a:schemeClr val="accent5">
                    <a:lumMod val="60000"/>
                    <a:lumOff val="40000"/>
                  </a:scheme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0A65459-0869-1AF9-758A-0BF65F1282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2880884" y="-2910652"/>
              <a:ext cx="1519356" cy="7281123"/>
            </a:xfrm>
            <a:prstGeom prst="rect">
              <a:avLst/>
            </a:prstGeom>
            <a:gradFill>
              <a:gsLst>
                <a:gs pos="29000">
                  <a:schemeClr val="accent5">
                    <a:lumMod val="60000"/>
                    <a:lumOff val="40000"/>
                    <a:alpha val="0"/>
                  </a:schemeClr>
                </a:gs>
                <a:gs pos="100000">
                  <a:schemeClr val="accent5">
                    <a:lumMod val="75000"/>
                    <a:alpha val="70000"/>
                  </a:schemeClr>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Τίτλος 1">
            <a:extLst>
              <a:ext uri="{FF2B5EF4-FFF2-40B4-BE49-F238E27FC236}">
                <a16:creationId xmlns:a16="http://schemas.microsoft.com/office/drawing/2014/main" id="{7E0A287A-A234-3BE1-784F-0B5EDF1FCCE4}"/>
              </a:ext>
            </a:extLst>
          </p:cNvPr>
          <p:cNvSpPr>
            <a:spLocks noGrp="1"/>
          </p:cNvSpPr>
          <p:nvPr>
            <p:ph type="title"/>
          </p:nvPr>
        </p:nvSpPr>
        <p:spPr>
          <a:xfrm>
            <a:off x="1332532" y="4272689"/>
            <a:ext cx="7399809" cy="580668"/>
          </a:xfrm>
        </p:spPr>
        <p:txBody>
          <a:bodyPr vert="horz" lIns="91440" tIns="45720" rIns="91440" bIns="45720" rtlCol="0" anchor="b">
            <a:normAutofit/>
          </a:bodyPr>
          <a:lstStyle/>
          <a:p>
            <a:pPr defTabSz="914400" hangingPunct="1">
              <a:lnSpc>
                <a:spcPct val="90000"/>
              </a:lnSpc>
              <a:spcBef>
                <a:spcPct val="0"/>
              </a:spcBef>
            </a:pPr>
            <a:r>
              <a:rPr lang="en-US" sz="1700" dirty="0" err="1">
                <a:solidFill>
                  <a:srgbClr val="FFFFFF"/>
                </a:solidFill>
              </a:rPr>
              <a:t>Σύγκριση</a:t>
            </a:r>
            <a:r>
              <a:rPr lang="en-US" sz="1700" dirty="0">
                <a:solidFill>
                  <a:srgbClr val="FFFFFF"/>
                </a:solidFill>
              </a:rPr>
              <a:t> Θέσης Χωρών </a:t>
            </a:r>
            <a:r>
              <a:rPr lang="en-US" sz="1700" dirty="0" err="1">
                <a:solidFill>
                  <a:srgbClr val="FFFFFF"/>
                </a:solidFill>
              </a:rPr>
              <a:t>με</a:t>
            </a:r>
            <a:r>
              <a:rPr lang="en-US" sz="1700" dirty="0">
                <a:solidFill>
                  <a:srgbClr val="FFFFFF"/>
                </a:solidFill>
              </a:rPr>
              <a:t> Βάση </a:t>
            </a:r>
            <a:r>
              <a:rPr lang="en-US" sz="1700" dirty="0" err="1">
                <a:solidFill>
                  <a:srgbClr val="FFFFFF"/>
                </a:solidFill>
              </a:rPr>
              <a:t>το</a:t>
            </a:r>
            <a:r>
              <a:rPr lang="en-US" sz="1700" dirty="0">
                <a:solidFill>
                  <a:srgbClr val="FFFFFF"/>
                </a:solidFill>
              </a:rPr>
              <a:t> </a:t>
            </a:r>
            <a:r>
              <a:rPr lang="en-US" sz="1700" dirty="0" err="1">
                <a:solidFill>
                  <a:srgbClr val="FFFFFF"/>
                </a:solidFill>
              </a:rPr>
              <a:t>Εισόδημ</a:t>
            </a:r>
            <a:r>
              <a:rPr lang="en-US" sz="1700" dirty="0">
                <a:solidFill>
                  <a:srgbClr val="FFFFFF"/>
                </a:solidFill>
              </a:rPr>
              <a:t>α του Κατώτερου 70%</a:t>
            </a:r>
          </a:p>
        </p:txBody>
      </p:sp>
      <p:pic>
        <p:nvPicPr>
          <p:cNvPr id="10" name="Εικόνα 9">
            <a:extLst>
              <a:ext uri="{FF2B5EF4-FFF2-40B4-BE49-F238E27FC236}">
                <a16:creationId xmlns:a16="http://schemas.microsoft.com/office/drawing/2014/main" id="{6CA00CFB-ED65-17C4-15FE-6598BEDB5703}"/>
              </a:ext>
            </a:extLst>
          </p:cNvPr>
          <p:cNvPicPr>
            <a:picLocks noChangeAspect="1"/>
          </p:cNvPicPr>
          <p:nvPr/>
        </p:nvPicPr>
        <p:blipFill>
          <a:blip r:embed="rId3"/>
          <a:stretch>
            <a:fillRect/>
          </a:stretch>
        </p:blipFill>
        <p:spPr>
          <a:xfrm>
            <a:off x="359792" y="387002"/>
            <a:ext cx="3141711" cy="3312367"/>
          </a:xfrm>
          <a:prstGeom prst="rect">
            <a:avLst/>
          </a:prstGeom>
        </p:spPr>
      </p:pic>
      <p:pic>
        <p:nvPicPr>
          <p:cNvPr id="8" name="Θέση περιεχομένου 7">
            <a:extLst>
              <a:ext uri="{FF2B5EF4-FFF2-40B4-BE49-F238E27FC236}">
                <a16:creationId xmlns:a16="http://schemas.microsoft.com/office/drawing/2014/main" id="{7F2460F5-7029-3F6F-34E3-D81CF831EC52}"/>
              </a:ext>
            </a:extLst>
          </p:cNvPr>
          <p:cNvPicPr>
            <a:picLocks noGrp="1" noChangeAspect="1"/>
          </p:cNvPicPr>
          <p:nvPr>
            <p:ph sz="half" idx="2"/>
          </p:nvPr>
        </p:nvPicPr>
        <p:blipFill>
          <a:blip r:embed="rId4"/>
          <a:stretch>
            <a:fillRect/>
          </a:stretch>
        </p:blipFill>
        <p:spPr>
          <a:xfrm>
            <a:off x="3653261" y="387002"/>
            <a:ext cx="2776958" cy="3312367"/>
          </a:xfrm>
          <a:prstGeom prst="rect">
            <a:avLst/>
          </a:prstGeom>
        </p:spPr>
      </p:pic>
      <p:pic>
        <p:nvPicPr>
          <p:cNvPr id="6" name="Θέση περιεχομένου 5">
            <a:extLst>
              <a:ext uri="{FF2B5EF4-FFF2-40B4-BE49-F238E27FC236}">
                <a16:creationId xmlns:a16="http://schemas.microsoft.com/office/drawing/2014/main" id="{E5BBB17B-45DA-9DF8-F474-57E7CE30FAD7}"/>
              </a:ext>
            </a:extLst>
          </p:cNvPr>
          <p:cNvPicPr>
            <a:picLocks noGrp="1" noChangeAspect="1"/>
          </p:cNvPicPr>
          <p:nvPr>
            <p:ph sz="half" idx="1"/>
          </p:nvPr>
        </p:nvPicPr>
        <p:blipFill>
          <a:blip r:embed="rId5"/>
          <a:stretch>
            <a:fillRect/>
          </a:stretch>
        </p:blipFill>
        <p:spPr>
          <a:xfrm>
            <a:off x="6581976" y="387002"/>
            <a:ext cx="3210864" cy="3312368"/>
          </a:xfrm>
          <a:prstGeom prst="rect">
            <a:avLst/>
          </a:prstGeom>
        </p:spPr>
      </p:pic>
    </p:spTree>
    <p:extLst>
      <p:ext uri="{BB962C8B-B14F-4D97-AF65-F5344CB8AC3E}">
        <p14:creationId xmlns:p14="http://schemas.microsoft.com/office/powerpoint/2010/main" val="7297658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9D47016-023F-44BD-981C-50E7A10A66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Τίτλος 1">
            <a:extLst>
              <a:ext uri="{FF2B5EF4-FFF2-40B4-BE49-F238E27FC236}">
                <a16:creationId xmlns:a16="http://schemas.microsoft.com/office/drawing/2014/main" id="{70AB3DCA-49A5-6F19-B564-10ED5C1FFB75}"/>
              </a:ext>
            </a:extLst>
          </p:cNvPr>
          <p:cNvSpPr>
            <a:spLocks noGrp="1"/>
          </p:cNvSpPr>
          <p:nvPr>
            <p:ph type="title"/>
          </p:nvPr>
        </p:nvSpPr>
        <p:spPr>
          <a:xfrm>
            <a:off x="521672" y="378036"/>
            <a:ext cx="3591223" cy="1595315"/>
          </a:xfrm>
        </p:spPr>
        <p:txBody>
          <a:bodyPr anchor="ctr">
            <a:normAutofit/>
          </a:bodyPr>
          <a:lstStyle/>
          <a:p>
            <a:r>
              <a:rPr lang="el-GR" sz="3600"/>
              <a:t>Σύγκλιση και Απόκλιση στην Ευρωζώνη</a:t>
            </a:r>
          </a:p>
        </p:txBody>
      </p:sp>
      <p:sp>
        <p:nvSpPr>
          <p:cNvPr id="12" name="sketchy line">
            <a:extLst>
              <a:ext uri="{FF2B5EF4-FFF2-40B4-BE49-F238E27FC236}">
                <a16:creationId xmlns:a16="http://schemas.microsoft.com/office/drawing/2014/main" id="{6D8B37B0-0682-433E-BC8D-498C04ABD9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97046" y="1168134"/>
            <a:ext cx="1285325" cy="15121"/>
          </a:xfrm>
          <a:custGeom>
            <a:avLst/>
            <a:gdLst>
              <a:gd name="csX0" fmla="*/ 0 w 1285325"/>
              <a:gd name="csY0" fmla="*/ 0 h 15121"/>
              <a:gd name="csX1" fmla="*/ 668369 w 1285325"/>
              <a:gd name="csY1" fmla="*/ 0 h 15121"/>
              <a:gd name="csX2" fmla="*/ 1285325 w 1285325"/>
              <a:gd name="csY2" fmla="*/ 0 h 15121"/>
              <a:gd name="csX3" fmla="*/ 1285325 w 1285325"/>
              <a:gd name="csY3" fmla="*/ 15121 h 15121"/>
              <a:gd name="csX4" fmla="*/ 655516 w 1285325"/>
              <a:gd name="csY4" fmla="*/ 15121 h 15121"/>
              <a:gd name="csX5" fmla="*/ 0 w 1285325"/>
              <a:gd name="csY5" fmla="*/ 15121 h 15121"/>
              <a:gd name="csX6" fmla="*/ 0 w 1285325"/>
              <a:gd name="csY6" fmla="*/ 0 h 15121"/>
              <a:gd name="csX0" fmla="*/ 0 w 1285325"/>
              <a:gd name="csY0" fmla="*/ 0 h 15121"/>
              <a:gd name="csX1" fmla="*/ 629809 w 1285325"/>
              <a:gd name="csY1" fmla="*/ 0 h 15121"/>
              <a:gd name="csX2" fmla="*/ 1285325 w 1285325"/>
              <a:gd name="csY2" fmla="*/ 0 h 15121"/>
              <a:gd name="csX3" fmla="*/ 1285325 w 1285325"/>
              <a:gd name="csY3" fmla="*/ 15121 h 15121"/>
              <a:gd name="csX4" fmla="*/ 642663 w 1285325"/>
              <a:gd name="csY4" fmla="*/ 15121 h 15121"/>
              <a:gd name="csX5" fmla="*/ 0 w 1285325"/>
              <a:gd name="csY5" fmla="*/ 15121 h 15121"/>
              <a:gd name="csX6" fmla="*/ 0 w 1285325"/>
              <a:gd name="csY6" fmla="*/ 0 h 1512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85325" h="15121" fill="none" extrusionOk="0">
                <a:moveTo>
                  <a:pt x="0" y="0"/>
                </a:moveTo>
                <a:cubicBezTo>
                  <a:pt x="320979" y="-26333"/>
                  <a:pt x="515641" y="-4230"/>
                  <a:pt x="668369" y="0"/>
                </a:cubicBezTo>
                <a:cubicBezTo>
                  <a:pt x="823222" y="22234"/>
                  <a:pt x="1061393" y="16721"/>
                  <a:pt x="1285325" y="0"/>
                </a:cubicBezTo>
                <a:cubicBezTo>
                  <a:pt x="1284211" y="7113"/>
                  <a:pt x="1286403" y="11101"/>
                  <a:pt x="1285325" y="15121"/>
                </a:cubicBezTo>
                <a:cubicBezTo>
                  <a:pt x="1037189" y="43404"/>
                  <a:pt x="858971" y="80612"/>
                  <a:pt x="655516" y="15121"/>
                </a:cubicBezTo>
                <a:cubicBezTo>
                  <a:pt x="484049" y="28785"/>
                  <a:pt x="263359" y="54110"/>
                  <a:pt x="0" y="15121"/>
                </a:cubicBezTo>
                <a:cubicBezTo>
                  <a:pt x="266" y="7725"/>
                  <a:pt x="-693" y="6171"/>
                  <a:pt x="0" y="0"/>
                </a:cubicBezTo>
                <a:close/>
              </a:path>
              <a:path w="1285325" h="15121" stroke="0" extrusionOk="0">
                <a:moveTo>
                  <a:pt x="0" y="0"/>
                </a:moveTo>
                <a:cubicBezTo>
                  <a:pt x="275529" y="-16187"/>
                  <a:pt x="348446" y="-27892"/>
                  <a:pt x="629809" y="0"/>
                </a:cubicBezTo>
                <a:cubicBezTo>
                  <a:pt x="873556" y="19230"/>
                  <a:pt x="1047769" y="-8473"/>
                  <a:pt x="1285325" y="0"/>
                </a:cubicBezTo>
                <a:cubicBezTo>
                  <a:pt x="1285030" y="5684"/>
                  <a:pt x="1284222" y="7983"/>
                  <a:pt x="1285325" y="15121"/>
                </a:cubicBezTo>
                <a:cubicBezTo>
                  <a:pt x="980785" y="4968"/>
                  <a:pt x="786126" y="7366"/>
                  <a:pt x="642663" y="15121"/>
                </a:cubicBezTo>
                <a:cubicBezTo>
                  <a:pt x="507380" y="39815"/>
                  <a:pt x="260993" y="-13807"/>
                  <a:pt x="0" y="15121"/>
                </a:cubicBezTo>
                <a:cubicBezTo>
                  <a:pt x="-843" y="11217"/>
                  <a:pt x="-620" y="6183"/>
                  <a:pt x="0" y="0"/>
                </a:cubicBezTo>
                <a:close/>
              </a:path>
              <a:path w="1285325" h="15121" fill="none" stroke="0" extrusionOk="0">
                <a:moveTo>
                  <a:pt x="0" y="0"/>
                </a:moveTo>
                <a:cubicBezTo>
                  <a:pt x="296652" y="-28063"/>
                  <a:pt x="497038" y="-5997"/>
                  <a:pt x="668369" y="0"/>
                </a:cubicBezTo>
                <a:cubicBezTo>
                  <a:pt x="853070" y="24763"/>
                  <a:pt x="985553" y="12455"/>
                  <a:pt x="1285325" y="0"/>
                </a:cubicBezTo>
                <a:cubicBezTo>
                  <a:pt x="1284427" y="7759"/>
                  <a:pt x="1285844" y="10780"/>
                  <a:pt x="1285325" y="15121"/>
                </a:cubicBezTo>
                <a:cubicBezTo>
                  <a:pt x="1001685" y="6979"/>
                  <a:pt x="867560" y="51231"/>
                  <a:pt x="655516" y="15121"/>
                </a:cubicBezTo>
                <a:cubicBezTo>
                  <a:pt x="488157" y="-11385"/>
                  <a:pt x="272396" y="-7892"/>
                  <a:pt x="0" y="15121"/>
                </a:cubicBezTo>
                <a:cubicBezTo>
                  <a:pt x="-116" y="7709"/>
                  <a:pt x="-783" y="6382"/>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1285325"/>
                      <a:gd name="connsiteY0" fmla="*/ 0 h 15121"/>
                      <a:gd name="connsiteX1" fmla="*/ 668369 w 1285325"/>
                      <a:gd name="connsiteY1" fmla="*/ 0 h 15121"/>
                      <a:gd name="connsiteX2" fmla="*/ 1285325 w 1285325"/>
                      <a:gd name="connsiteY2" fmla="*/ 0 h 15121"/>
                      <a:gd name="connsiteX3" fmla="*/ 1285325 w 1285325"/>
                      <a:gd name="connsiteY3" fmla="*/ 15121 h 15121"/>
                      <a:gd name="connsiteX4" fmla="*/ 655516 w 1285325"/>
                      <a:gd name="connsiteY4" fmla="*/ 15121 h 15121"/>
                      <a:gd name="connsiteX5" fmla="*/ 0 w 1285325"/>
                      <a:gd name="connsiteY5" fmla="*/ 15121 h 15121"/>
                      <a:gd name="connsiteX6" fmla="*/ 0 w 1285325"/>
                      <a:gd name="connsiteY6" fmla="*/ 0 h 15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85325" h="15121" fill="none" extrusionOk="0">
                        <a:moveTo>
                          <a:pt x="0" y="0"/>
                        </a:moveTo>
                        <a:cubicBezTo>
                          <a:pt x="322467" y="-12140"/>
                          <a:pt x="524265" y="-16216"/>
                          <a:pt x="668369" y="0"/>
                        </a:cubicBezTo>
                        <a:cubicBezTo>
                          <a:pt x="812473" y="16216"/>
                          <a:pt x="1036863" y="10823"/>
                          <a:pt x="1285325" y="0"/>
                        </a:cubicBezTo>
                        <a:cubicBezTo>
                          <a:pt x="1284964" y="7235"/>
                          <a:pt x="1285865" y="10661"/>
                          <a:pt x="1285325" y="15121"/>
                        </a:cubicBezTo>
                        <a:cubicBezTo>
                          <a:pt x="1019133" y="16525"/>
                          <a:pt x="855581" y="45507"/>
                          <a:pt x="655516" y="15121"/>
                        </a:cubicBezTo>
                        <a:cubicBezTo>
                          <a:pt x="455451" y="-15265"/>
                          <a:pt x="250138" y="37915"/>
                          <a:pt x="0" y="15121"/>
                        </a:cubicBezTo>
                        <a:cubicBezTo>
                          <a:pt x="225" y="7761"/>
                          <a:pt x="-726" y="6328"/>
                          <a:pt x="0" y="0"/>
                        </a:cubicBezTo>
                        <a:close/>
                      </a:path>
                      <a:path w="1285325" h="15121" stroke="0" extrusionOk="0">
                        <a:moveTo>
                          <a:pt x="0" y="0"/>
                        </a:moveTo>
                        <a:cubicBezTo>
                          <a:pt x="279356" y="-16816"/>
                          <a:pt x="358126" y="-21213"/>
                          <a:pt x="629809" y="0"/>
                        </a:cubicBezTo>
                        <a:cubicBezTo>
                          <a:pt x="901492" y="21213"/>
                          <a:pt x="1051309" y="-1258"/>
                          <a:pt x="1285325" y="0"/>
                        </a:cubicBezTo>
                        <a:cubicBezTo>
                          <a:pt x="1285020" y="5822"/>
                          <a:pt x="1284570" y="7780"/>
                          <a:pt x="1285325" y="15121"/>
                        </a:cubicBezTo>
                        <a:cubicBezTo>
                          <a:pt x="990171" y="-11815"/>
                          <a:pt x="777503" y="958"/>
                          <a:pt x="642663" y="15121"/>
                        </a:cubicBezTo>
                        <a:cubicBezTo>
                          <a:pt x="507823" y="29284"/>
                          <a:pt x="239822" y="-1249"/>
                          <a:pt x="0" y="15121"/>
                        </a:cubicBezTo>
                        <a:cubicBezTo>
                          <a:pt x="-407" y="10524"/>
                          <a:pt x="-326" y="6167"/>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490FCB21-ACEF-CBED-02F8-8A30C1C65083}"/>
              </a:ext>
            </a:extLst>
          </p:cNvPr>
          <p:cNvSpPr>
            <a:spLocks noGrp="1"/>
          </p:cNvSpPr>
          <p:nvPr>
            <p:ph idx="1"/>
          </p:nvPr>
        </p:nvSpPr>
        <p:spPr>
          <a:xfrm>
            <a:off x="4581643" y="378036"/>
            <a:ext cx="4967228" cy="1595315"/>
          </a:xfrm>
        </p:spPr>
        <p:txBody>
          <a:bodyPr anchor="ctr">
            <a:normAutofit fontScale="92500"/>
          </a:bodyPr>
          <a:lstStyle/>
          <a:p>
            <a:pPr marL="0"/>
            <a:r>
              <a:rPr lang="el-GR" sz="1800" dirty="0"/>
              <a:t>Σε κάθε περίπτωση η ανταγωνιστική θέση μεταξύ μεταξύ χωρών καθορίζει την απόλυτη ανισότητα. Αυτό ισχύει και για χώρες με κοινό νόμισμα και ελεύθερη διακίνηση αγαθών, υπηρεσιών, ανθρώπων και κεφαλαίου. Χαρακτηριστικό παράδειγμα η Ευρωζώνη (ευρωπαϊκός μέσος 100) </a:t>
            </a:r>
          </a:p>
        </p:txBody>
      </p:sp>
      <p:pic>
        <p:nvPicPr>
          <p:cNvPr id="4" name="Εικόνα 3" descr="Εικόνα που περιέχει διάγραμμα&#10;&#10;Περιγραφή που δημιουργήθηκε αυτόματα">
            <a:extLst>
              <a:ext uri="{FF2B5EF4-FFF2-40B4-BE49-F238E27FC236}">
                <a16:creationId xmlns:a16="http://schemas.microsoft.com/office/drawing/2014/main" id="{084EF60F-8BB5-D0B9-45F6-FB47E7CB09E7}"/>
              </a:ext>
            </a:extLst>
          </p:cNvPr>
          <p:cNvPicPr>
            <a:picLocks noChangeAspect="1"/>
          </p:cNvPicPr>
          <p:nvPr/>
        </p:nvPicPr>
        <p:blipFill>
          <a:blip r:embed="rId2"/>
          <a:stretch>
            <a:fillRect/>
          </a:stretch>
        </p:blipFill>
        <p:spPr>
          <a:xfrm>
            <a:off x="663384" y="2124566"/>
            <a:ext cx="3965559" cy="3041935"/>
          </a:xfrm>
          <a:prstGeom prst="rect">
            <a:avLst/>
          </a:prstGeom>
        </p:spPr>
      </p:pic>
      <p:pic>
        <p:nvPicPr>
          <p:cNvPr id="5" name="Εικόνα 4" descr="Εικόνα που περιέχει διάγραμμα&#10;&#10;Περιγραφή που δημιουργήθηκε αυτόματα">
            <a:extLst>
              <a:ext uri="{FF2B5EF4-FFF2-40B4-BE49-F238E27FC236}">
                <a16:creationId xmlns:a16="http://schemas.microsoft.com/office/drawing/2014/main" id="{1E4AC57B-F7EF-BC2C-5A79-AA37BCEDAD5C}"/>
              </a:ext>
            </a:extLst>
          </p:cNvPr>
          <p:cNvPicPr>
            <a:picLocks noChangeAspect="1"/>
          </p:cNvPicPr>
          <p:nvPr/>
        </p:nvPicPr>
        <p:blipFill>
          <a:blip r:embed="rId3"/>
          <a:stretch>
            <a:fillRect/>
          </a:stretch>
        </p:blipFill>
        <p:spPr>
          <a:xfrm>
            <a:off x="5186970" y="2124566"/>
            <a:ext cx="4489940" cy="3041935"/>
          </a:xfrm>
          <a:prstGeom prst="rect">
            <a:avLst/>
          </a:prstGeom>
        </p:spPr>
      </p:pic>
    </p:spTree>
    <p:extLst>
      <p:ext uri="{BB962C8B-B14F-4D97-AF65-F5344CB8AC3E}">
        <p14:creationId xmlns:p14="http://schemas.microsoft.com/office/powerpoint/2010/main" val="4155929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8" name="Rectangle 820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3" name="Rectangle 1">
            <a:extLst>
              <a:ext uri="{FF2B5EF4-FFF2-40B4-BE49-F238E27FC236}">
                <a16:creationId xmlns:a16="http://schemas.microsoft.com/office/drawing/2014/main" id="{F78FA300-B815-2AFE-D05A-6825EA9D58AB}"/>
              </a:ext>
            </a:extLst>
          </p:cNvPr>
          <p:cNvSpPr>
            <a:spLocks noGrp="1" noChangeArrowheads="1"/>
          </p:cNvSpPr>
          <p:nvPr>
            <p:ph type="title"/>
          </p:nvPr>
        </p:nvSpPr>
        <p:spPr>
          <a:xfrm>
            <a:off x="693042" y="301904"/>
            <a:ext cx="8694540" cy="1096044"/>
          </a:xfrm>
        </p:spPr>
        <p:txBody>
          <a:bodyPr tIns="32040">
            <a:normAutofit/>
          </a:bodyPr>
          <a:lstStyle/>
          <a:p>
            <a:pP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3700"/>
              <a:t>Τεχνολογία – Εργασιακή Θεωρία της Αξίας και Άνιση Ανταλλαγή </a:t>
            </a:r>
          </a:p>
        </p:txBody>
      </p:sp>
      <p:sp>
        <p:nvSpPr>
          <p:cNvPr id="82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174" y="1386938"/>
            <a:ext cx="8974276" cy="15122"/>
          </a:xfrm>
          <a:custGeom>
            <a:avLst/>
            <a:gdLst>
              <a:gd name="csX0" fmla="*/ 0 w 8974276"/>
              <a:gd name="csY0" fmla="*/ 0 h 15122"/>
              <a:gd name="csX1" fmla="*/ 600586 w 8974276"/>
              <a:gd name="csY1" fmla="*/ 0 h 15122"/>
              <a:gd name="csX2" fmla="*/ 1290915 w 8974276"/>
              <a:gd name="csY2" fmla="*/ 0 h 15122"/>
              <a:gd name="csX3" fmla="*/ 2070987 w 8974276"/>
              <a:gd name="csY3" fmla="*/ 0 h 15122"/>
              <a:gd name="csX4" fmla="*/ 2671573 w 8974276"/>
              <a:gd name="csY4" fmla="*/ 0 h 15122"/>
              <a:gd name="csX5" fmla="*/ 3361902 w 8974276"/>
              <a:gd name="csY5" fmla="*/ 0 h 15122"/>
              <a:gd name="csX6" fmla="*/ 4231716 w 8974276"/>
              <a:gd name="csY6" fmla="*/ 0 h 15122"/>
              <a:gd name="csX7" fmla="*/ 4742560 w 8974276"/>
              <a:gd name="csY7" fmla="*/ 0 h 15122"/>
              <a:gd name="csX8" fmla="*/ 5522631 w 8974276"/>
              <a:gd name="csY8" fmla="*/ 0 h 15122"/>
              <a:gd name="csX9" fmla="*/ 6033475 w 8974276"/>
              <a:gd name="csY9" fmla="*/ 0 h 15122"/>
              <a:gd name="csX10" fmla="*/ 6723804 w 8974276"/>
              <a:gd name="csY10" fmla="*/ 0 h 15122"/>
              <a:gd name="csX11" fmla="*/ 7503875 w 8974276"/>
              <a:gd name="csY11" fmla="*/ 0 h 15122"/>
              <a:gd name="csX12" fmla="*/ 7924976 w 8974276"/>
              <a:gd name="csY12" fmla="*/ 0 h 15122"/>
              <a:gd name="csX13" fmla="*/ 8346077 w 8974276"/>
              <a:gd name="csY13" fmla="*/ 0 h 15122"/>
              <a:gd name="csX14" fmla="*/ 8974276 w 8974276"/>
              <a:gd name="csY14" fmla="*/ 0 h 15122"/>
              <a:gd name="csX15" fmla="*/ 8974276 w 8974276"/>
              <a:gd name="csY15" fmla="*/ 15122 h 15122"/>
              <a:gd name="csX16" fmla="*/ 8194204 w 8974276"/>
              <a:gd name="csY16" fmla="*/ 15122 h 15122"/>
              <a:gd name="csX17" fmla="*/ 7503875 w 8974276"/>
              <a:gd name="csY17" fmla="*/ 15122 h 15122"/>
              <a:gd name="csX18" fmla="*/ 6903289 w 8974276"/>
              <a:gd name="csY18" fmla="*/ 15122 h 15122"/>
              <a:gd name="csX19" fmla="*/ 6123218 w 8974276"/>
              <a:gd name="csY19" fmla="*/ 15122 h 15122"/>
              <a:gd name="csX20" fmla="*/ 5432889 w 8974276"/>
              <a:gd name="csY20" fmla="*/ 15122 h 15122"/>
              <a:gd name="csX21" fmla="*/ 4563074 w 8974276"/>
              <a:gd name="csY21" fmla="*/ 15122 h 15122"/>
              <a:gd name="csX22" fmla="*/ 3693260 w 8974276"/>
              <a:gd name="csY22" fmla="*/ 15122 h 15122"/>
              <a:gd name="csX23" fmla="*/ 2913188 w 8974276"/>
              <a:gd name="csY23" fmla="*/ 15122 h 15122"/>
              <a:gd name="csX24" fmla="*/ 2133116 w 8974276"/>
              <a:gd name="csY24" fmla="*/ 15122 h 15122"/>
              <a:gd name="csX25" fmla="*/ 1353045 w 8974276"/>
              <a:gd name="csY25" fmla="*/ 15122 h 15122"/>
              <a:gd name="csX26" fmla="*/ 842201 w 8974276"/>
              <a:gd name="csY26" fmla="*/ 15122 h 15122"/>
              <a:gd name="csX27" fmla="*/ 0 w 8974276"/>
              <a:gd name="csY27" fmla="*/ 15122 h 15122"/>
              <a:gd name="csX28" fmla="*/ 0 w 8974276"/>
              <a:gd name="csY28" fmla="*/ 0 h 151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8974276" h="15122" fill="none" extrusionOk="0">
                <a:moveTo>
                  <a:pt x="0" y="0"/>
                </a:moveTo>
                <a:cubicBezTo>
                  <a:pt x="166292" y="-24804"/>
                  <a:pt x="387390" y="-23566"/>
                  <a:pt x="600586" y="0"/>
                </a:cubicBezTo>
                <a:cubicBezTo>
                  <a:pt x="813782" y="23566"/>
                  <a:pt x="1017575" y="11328"/>
                  <a:pt x="1290915" y="0"/>
                </a:cubicBezTo>
                <a:cubicBezTo>
                  <a:pt x="1564255" y="-11328"/>
                  <a:pt x="1732327" y="-13914"/>
                  <a:pt x="2070987" y="0"/>
                </a:cubicBezTo>
                <a:cubicBezTo>
                  <a:pt x="2409647" y="13914"/>
                  <a:pt x="2514543" y="-29456"/>
                  <a:pt x="2671573" y="0"/>
                </a:cubicBezTo>
                <a:cubicBezTo>
                  <a:pt x="2828603" y="29456"/>
                  <a:pt x="3148091" y="31473"/>
                  <a:pt x="3361902" y="0"/>
                </a:cubicBezTo>
                <a:cubicBezTo>
                  <a:pt x="3575713" y="-31473"/>
                  <a:pt x="3879587" y="-10454"/>
                  <a:pt x="4231716" y="0"/>
                </a:cubicBezTo>
                <a:cubicBezTo>
                  <a:pt x="4583845" y="10454"/>
                  <a:pt x="4500381" y="-4882"/>
                  <a:pt x="4742560" y="0"/>
                </a:cubicBezTo>
                <a:cubicBezTo>
                  <a:pt x="4984739" y="4882"/>
                  <a:pt x="5324139" y="34484"/>
                  <a:pt x="5522631" y="0"/>
                </a:cubicBezTo>
                <a:cubicBezTo>
                  <a:pt x="5721123" y="-34484"/>
                  <a:pt x="5806715" y="9078"/>
                  <a:pt x="6033475" y="0"/>
                </a:cubicBezTo>
                <a:cubicBezTo>
                  <a:pt x="6260235" y="-9078"/>
                  <a:pt x="6578201" y="20058"/>
                  <a:pt x="6723804" y="0"/>
                </a:cubicBezTo>
                <a:cubicBezTo>
                  <a:pt x="6869407" y="-20058"/>
                  <a:pt x="7310682" y="2334"/>
                  <a:pt x="7503875" y="0"/>
                </a:cubicBezTo>
                <a:cubicBezTo>
                  <a:pt x="7697068" y="-2334"/>
                  <a:pt x="7781436" y="13405"/>
                  <a:pt x="7924976" y="0"/>
                </a:cubicBezTo>
                <a:cubicBezTo>
                  <a:pt x="8068516" y="-13405"/>
                  <a:pt x="8226759" y="10528"/>
                  <a:pt x="8346077" y="0"/>
                </a:cubicBezTo>
                <a:cubicBezTo>
                  <a:pt x="8465395" y="-10528"/>
                  <a:pt x="8810829" y="6661"/>
                  <a:pt x="8974276" y="0"/>
                </a:cubicBezTo>
                <a:cubicBezTo>
                  <a:pt x="8974059" y="4307"/>
                  <a:pt x="8974284" y="7733"/>
                  <a:pt x="8974276" y="15122"/>
                </a:cubicBezTo>
                <a:cubicBezTo>
                  <a:pt x="8699318" y="-8286"/>
                  <a:pt x="8447378" y="47332"/>
                  <a:pt x="8194204" y="15122"/>
                </a:cubicBezTo>
                <a:cubicBezTo>
                  <a:pt x="7941030" y="-17088"/>
                  <a:pt x="7741578" y="16097"/>
                  <a:pt x="7503875" y="15122"/>
                </a:cubicBezTo>
                <a:cubicBezTo>
                  <a:pt x="7266172" y="14147"/>
                  <a:pt x="7188109" y="39475"/>
                  <a:pt x="6903289" y="15122"/>
                </a:cubicBezTo>
                <a:cubicBezTo>
                  <a:pt x="6618469" y="-9231"/>
                  <a:pt x="6284300" y="-23714"/>
                  <a:pt x="6123218" y="15122"/>
                </a:cubicBezTo>
                <a:cubicBezTo>
                  <a:pt x="5962136" y="53958"/>
                  <a:pt x="5692124" y="42267"/>
                  <a:pt x="5432889" y="15122"/>
                </a:cubicBezTo>
                <a:cubicBezTo>
                  <a:pt x="5173654" y="-12023"/>
                  <a:pt x="4878157" y="-27217"/>
                  <a:pt x="4563074" y="15122"/>
                </a:cubicBezTo>
                <a:cubicBezTo>
                  <a:pt x="4247992" y="57461"/>
                  <a:pt x="3916884" y="41042"/>
                  <a:pt x="3693260" y="15122"/>
                </a:cubicBezTo>
                <a:cubicBezTo>
                  <a:pt x="3469636" y="-10798"/>
                  <a:pt x="3270296" y="35606"/>
                  <a:pt x="2913188" y="15122"/>
                </a:cubicBezTo>
                <a:cubicBezTo>
                  <a:pt x="2556080" y="-5362"/>
                  <a:pt x="2357500" y="41367"/>
                  <a:pt x="2133116" y="15122"/>
                </a:cubicBezTo>
                <a:cubicBezTo>
                  <a:pt x="1908732" y="-11123"/>
                  <a:pt x="1586604" y="13014"/>
                  <a:pt x="1353045" y="15122"/>
                </a:cubicBezTo>
                <a:cubicBezTo>
                  <a:pt x="1119486" y="17230"/>
                  <a:pt x="1034265" y="2560"/>
                  <a:pt x="842201" y="15122"/>
                </a:cubicBezTo>
                <a:cubicBezTo>
                  <a:pt x="650137" y="27684"/>
                  <a:pt x="184422" y="21904"/>
                  <a:pt x="0" y="15122"/>
                </a:cubicBezTo>
                <a:cubicBezTo>
                  <a:pt x="642" y="10883"/>
                  <a:pt x="28" y="3166"/>
                  <a:pt x="0" y="0"/>
                </a:cubicBezTo>
                <a:close/>
              </a:path>
              <a:path w="8974276" h="15122" stroke="0" extrusionOk="0">
                <a:moveTo>
                  <a:pt x="0" y="0"/>
                </a:moveTo>
                <a:cubicBezTo>
                  <a:pt x="144422" y="16250"/>
                  <a:pt x="478464" y="1403"/>
                  <a:pt x="600586" y="0"/>
                </a:cubicBezTo>
                <a:cubicBezTo>
                  <a:pt x="722708" y="-1403"/>
                  <a:pt x="818531" y="-16117"/>
                  <a:pt x="1021687" y="0"/>
                </a:cubicBezTo>
                <a:cubicBezTo>
                  <a:pt x="1224843" y="16117"/>
                  <a:pt x="1467451" y="32888"/>
                  <a:pt x="1891501" y="0"/>
                </a:cubicBezTo>
                <a:cubicBezTo>
                  <a:pt x="2315551" y="-32888"/>
                  <a:pt x="2226053" y="29411"/>
                  <a:pt x="2492087" y="0"/>
                </a:cubicBezTo>
                <a:cubicBezTo>
                  <a:pt x="2758121" y="-29411"/>
                  <a:pt x="2926098" y="-23291"/>
                  <a:pt x="3092674" y="0"/>
                </a:cubicBezTo>
                <a:cubicBezTo>
                  <a:pt x="3259250" y="23291"/>
                  <a:pt x="3755917" y="-21280"/>
                  <a:pt x="3962488" y="0"/>
                </a:cubicBezTo>
                <a:cubicBezTo>
                  <a:pt x="4169059" y="21280"/>
                  <a:pt x="4370581" y="-641"/>
                  <a:pt x="4473331" y="0"/>
                </a:cubicBezTo>
                <a:cubicBezTo>
                  <a:pt x="4576081" y="641"/>
                  <a:pt x="5154732" y="6658"/>
                  <a:pt x="5343146" y="0"/>
                </a:cubicBezTo>
                <a:cubicBezTo>
                  <a:pt x="5531560" y="-6658"/>
                  <a:pt x="5898845" y="-4229"/>
                  <a:pt x="6212960" y="0"/>
                </a:cubicBezTo>
                <a:cubicBezTo>
                  <a:pt x="6527075" y="4229"/>
                  <a:pt x="6698755" y="-18559"/>
                  <a:pt x="6903289" y="0"/>
                </a:cubicBezTo>
                <a:cubicBezTo>
                  <a:pt x="7107823" y="18559"/>
                  <a:pt x="7480389" y="36157"/>
                  <a:pt x="7773104" y="0"/>
                </a:cubicBezTo>
                <a:cubicBezTo>
                  <a:pt x="8065820" y="-36157"/>
                  <a:pt x="8239902" y="964"/>
                  <a:pt x="8373690" y="0"/>
                </a:cubicBezTo>
                <a:cubicBezTo>
                  <a:pt x="8507478" y="-964"/>
                  <a:pt x="8713268" y="22725"/>
                  <a:pt x="8974276" y="0"/>
                </a:cubicBezTo>
                <a:cubicBezTo>
                  <a:pt x="8974961" y="6029"/>
                  <a:pt x="8974992" y="9898"/>
                  <a:pt x="8974276" y="15122"/>
                </a:cubicBezTo>
                <a:cubicBezTo>
                  <a:pt x="8724149" y="22286"/>
                  <a:pt x="8615348" y="-4409"/>
                  <a:pt x="8283947" y="15122"/>
                </a:cubicBezTo>
                <a:cubicBezTo>
                  <a:pt x="7952546" y="34653"/>
                  <a:pt x="7745156" y="38152"/>
                  <a:pt x="7593618" y="15122"/>
                </a:cubicBezTo>
                <a:cubicBezTo>
                  <a:pt x="7442080" y="-7908"/>
                  <a:pt x="7037419" y="39045"/>
                  <a:pt x="6723804" y="15122"/>
                </a:cubicBezTo>
                <a:cubicBezTo>
                  <a:pt x="6410189" y="-8801"/>
                  <a:pt x="6244694" y="20349"/>
                  <a:pt x="6033475" y="15122"/>
                </a:cubicBezTo>
                <a:cubicBezTo>
                  <a:pt x="5822256" y="9895"/>
                  <a:pt x="5767540" y="19855"/>
                  <a:pt x="5612374" y="15122"/>
                </a:cubicBezTo>
                <a:cubicBezTo>
                  <a:pt x="5457208" y="10389"/>
                  <a:pt x="5206963" y="9279"/>
                  <a:pt x="5101531" y="15122"/>
                </a:cubicBezTo>
                <a:cubicBezTo>
                  <a:pt x="4996099" y="20965"/>
                  <a:pt x="4610998" y="-25524"/>
                  <a:pt x="4231716" y="15122"/>
                </a:cubicBezTo>
                <a:cubicBezTo>
                  <a:pt x="3852434" y="55768"/>
                  <a:pt x="3780038" y="13936"/>
                  <a:pt x="3541387" y="15122"/>
                </a:cubicBezTo>
                <a:cubicBezTo>
                  <a:pt x="3302736" y="16308"/>
                  <a:pt x="3171257" y="-1184"/>
                  <a:pt x="3030544" y="15122"/>
                </a:cubicBezTo>
                <a:cubicBezTo>
                  <a:pt x="2889831" y="31428"/>
                  <a:pt x="2606062" y="34232"/>
                  <a:pt x="2340215" y="15122"/>
                </a:cubicBezTo>
                <a:cubicBezTo>
                  <a:pt x="2074368" y="-3988"/>
                  <a:pt x="2121463" y="32072"/>
                  <a:pt x="1919114" y="15122"/>
                </a:cubicBezTo>
                <a:cubicBezTo>
                  <a:pt x="1716765" y="-1828"/>
                  <a:pt x="1683550" y="11837"/>
                  <a:pt x="1498014" y="15122"/>
                </a:cubicBezTo>
                <a:cubicBezTo>
                  <a:pt x="1312478" y="18407"/>
                  <a:pt x="981544" y="937"/>
                  <a:pt x="807685" y="15122"/>
                </a:cubicBezTo>
                <a:cubicBezTo>
                  <a:pt x="633826" y="29307"/>
                  <a:pt x="213205" y="53443"/>
                  <a:pt x="0" y="15122"/>
                </a:cubicBezTo>
                <a:cubicBezTo>
                  <a:pt x="-565" y="8578"/>
                  <a:pt x="22" y="659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94" name="Rectangle 2">
            <a:extLst>
              <a:ext uri="{FF2B5EF4-FFF2-40B4-BE49-F238E27FC236}">
                <a16:creationId xmlns:a16="http://schemas.microsoft.com/office/drawing/2014/main" id="{4939AA63-D934-67C0-2122-FC272F70C50F}"/>
              </a:ext>
            </a:extLst>
          </p:cNvPr>
          <p:cNvSpPr>
            <a:spLocks noGrp="1" noChangeArrowheads="1"/>
          </p:cNvSpPr>
          <p:nvPr>
            <p:ph type="body" idx="1"/>
          </p:nvPr>
        </p:nvSpPr>
        <p:spPr>
          <a:xfrm>
            <a:off x="693042" y="1595314"/>
            <a:ext cx="8694540" cy="3515741"/>
          </a:xfrm>
        </p:spPr>
        <p:txBody>
          <a:bodyPr tIns="17640">
            <a:normAutofit fontScale="92500"/>
          </a:bodyPr>
          <a:lstStyle/>
          <a:p>
            <a:pPr marL="0" indent="-323850">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400" dirty="0"/>
              <a:t>Όλα τα στοιχεία δείχνουν ότι η παγκόσμια ανισότητα είναι παραμένει  βασικό</a:t>
            </a:r>
            <a:r>
              <a:rPr lang="en-US" altLang="el-GR" sz="1400" dirty="0"/>
              <a:t> </a:t>
            </a:r>
            <a:r>
              <a:rPr lang="el-GR" altLang="el-GR" sz="1400" dirty="0"/>
              <a:t>συστατικό στοιχείο της ανισότητας από την αυγή του καπιταλισμού και επιμένει παρά την κατάρρευση της αποικιοκρατίας μετά το 2</a:t>
            </a:r>
            <a:r>
              <a:rPr lang="el-GR" altLang="el-GR" sz="1400" baseline="30000" dirty="0"/>
              <a:t>ο</a:t>
            </a:r>
            <a:r>
              <a:rPr lang="el-GR" altLang="el-GR" sz="1400" dirty="0"/>
              <a:t> Παγκόσμιο πόλεμο. </a:t>
            </a:r>
          </a:p>
          <a:p>
            <a:pPr marL="0" indent="-323850">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400" dirty="0"/>
              <a:t>Ο συντελεστής </a:t>
            </a:r>
            <a:r>
              <a:rPr lang="el-GR" altLang="el-GR" sz="1400" dirty="0" err="1"/>
              <a:t>Gini</a:t>
            </a:r>
            <a:r>
              <a:rPr lang="el-GR" altLang="el-GR" sz="1400" dirty="0"/>
              <a:t> δεν είναι πάνω από 0.4 στις ΗΠΑ μια από τις πιο άνισες κοινωνίες του πλανήτη ενώ ο παγκόσμιος συντελεστής είναι 0.68. Την ίδια ώρα το σταθμισμένο εισόδημα της μεγάλης πλειοψηφίας του πληθυσμού μεταβάλλει την κατάταξη μιας χώρας ως προς τη σχετική της ευημερία. </a:t>
            </a:r>
          </a:p>
          <a:p>
            <a:pPr marL="0" indent="-323850">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400" dirty="0"/>
              <a:t>Παράλληλα ακόμη και όταν η πορεία του μέσου εισοδήματος δείχνει ότι χώρες  συγκλίνουν στο μέσο όρο αυτό ισχύει μόνο για κάποιο διάστημα. Με άλλα λόγια διαστήματα σχετικής σύγκλισης δίνουν τη θέση τους σε εποχές έντονων αποκλίσεων συντηρώντας την παγκόσμια ανισότητα. </a:t>
            </a:r>
          </a:p>
          <a:p>
            <a:pPr marL="0" indent="-323850">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400" dirty="0"/>
              <a:t>Ιστορικά η παγκόσμια ανισότητα έφτασε το ανώτερο σημείο της γύρω στο 1970. Ήταν το διάστημα που αμφισβητήθηκε έντονα η νεοκλασική πεποίθηση της “σύγκλισης των οικονομιών” του </a:t>
            </a:r>
            <a:r>
              <a:rPr lang="en-US" altLang="el-GR" sz="1400" dirty="0"/>
              <a:t>Solow </a:t>
            </a:r>
            <a:r>
              <a:rPr lang="el-GR" altLang="el-GR" sz="1400" dirty="0"/>
              <a:t>από τη μαρξιστική σκοπιά μέσα από τις εργασίες του </a:t>
            </a:r>
            <a:r>
              <a:rPr lang="el-GR" altLang="el-GR" sz="1400" dirty="0" err="1"/>
              <a:t>Arghiri</a:t>
            </a:r>
            <a:r>
              <a:rPr lang="el-GR" altLang="el-GR" sz="1400" dirty="0"/>
              <a:t> </a:t>
            </a:r>
            <a:r>
              <a:rPr lang="el-GR" altLang="el-GR" sz="1400" dirty="0" err="1"/>
              <a:t>Emmanuel</a:t>
            </a:r>
            <a:r>
              <a:rPr lang="el-GR" altLang="el-GR" sz="1400" dirty="0"/>
              <a:t>, του Ernst </a:t>
            </a:r>
            <a:r>
              <a:rPr lang="el-GR" altLang="el-GR" sz="1400" dirty="0" err="1"/>
              <a:t>Mandel</a:t>
            </a:r>
            <a:r>
              <a:rPr lang="el-GR" altLang="el-GR" sz="1400" dirty="0"/>
              <a:t> και, του </a:t>
            </a:r>
            <a:r>
              <a:rPr lang="el-GR" altLang="el-GR" sz="1400" dirty="0" err="1"/>
              <a:t>Samir</a:t>
            </a:r>
            <a:r>
              <a:rPr lang="el-GR" altLang="el-GR" sz="1400" dirty="0"/>
              <a:t> </a:t>
            </a:r>
            <a:r>
              <a:rPr lang="el-GR" altLang="el-GR" sz="1400" dirty="0" err="1"/>
              <a:t>Amin</a:t>
            </a:r>
            <a:r>
              <a:rPr lang="el-GR" altLang="el-GR" sz="1400" dirty="0"/>
              <a:t>.</a:t>
            </a:r>
          </a:p>
          <a:p>
            <a:pPr marL="0" indent="-323850">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400" dirty="0"/>
              <a:t>Όμως ενώ το πιο λογικό θα ήταν η κριτική τους να επικεντρωθεί στη θεωρία του συγκριτικού κόστους του </a:t>
            </a:r>
            <a:r>
              <a:rPr lang="el-GR" altLang="el-GR" sz="1400" dirty="0" err="1"/>
              <a:t>Ricardo</a:t>
            </a:r>
            <a:r>
              <a:rPr lang="el-GR" altLang="el-GR" sz="1400" dirty="0"/>
              <a:t> οι προαναφερθείσες μελέτες επικεντρώθηκαν στις μεταβιβάσεις αξίας. Δεν ήταν λίγοι που την εποχή εκείνη πίστευαν, λανθασμένα βέβαια, ότι </a:t>
            </a:r>
            <a:r>
              <a:rPr lang="el-GR" altLang="el-GR" sz="1400" dirty="0" err="1"/>
              <a:t>Ρικαρδιανή</a:t>
            </a:r>
            <a:r>
              <a:rPr lang="el-GR" altLang="el-GR" sz="1400" dirty="0"/>
              <a:t> θεωρία του διεθνούς εμπορίου ίσχυε και για το </a:t>
            </a:r>
            <a:r>
              <a:rPr lang="el-GR" altLang="el-GR" sz="1400" dirty="0" err="1"/>
              <a:t>Μάρξ</a:t>
            </a:r>
            <a:r>
              <a:rPr lang="el-GR" altLang="el-GR" sz="1400" dirty="0"/>
              <a:t>. Ας τα πάρουμε από την αρχή.          </a:t>
            </a: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49" name="Rectangle 924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17" name="Rectangle 1">
            <a:extLst>
              <a:ext uri="{FF2B5EF4-FFF2-40B4-BE49-F238E27FC236}">
                <a16:creationId xmlns:a16="http://schemas.microsoft.com/office/drawing/2014/main" id="{ECDBA612-E5D1-0634-507E-B376CB7D5696}"/>
              </a:ext>
            </a:extLst>
          </p:cNvPr>
          <p:cNvSpPr>
            <a:spLocks noGrp="1" noChangeArrowheads="1"/>
          </p:cNvSpPr>
          <p:nvPr>
            <p:ph type="body"/>
          </p:nvPr>
        </p:nvSpPr>
        <p:spPr>
          <a:xfrm>
            <a:off x="431801" y="242987"/>
            <a:ext cx="9073008" cy="5049172"/>
          </a:xfrm>
        </p:spPr>
        <p:txBody>
          <a:bodyPr tIns="17640" anchor="t">
            <a:normAutofit fontScale="77500" lnSpcReduction="20000"/>
          </a:bodyPr>
          <a:lstStyle/>
          <a:p>
            <a:pPr indent="-323850" algn="just">
              <a:spcBef>
                <a:spcPts val="1438"/>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900" dirty="0"/>
              <a:t>Το υπόδειγμα του </a:t>
            </a:r>
            <a:r>
              <a:rPr lang="el-GR" altLang="el-GR" sz="1900" dirty="0" err="1"/>
              <a:t>Solow</a:t>
            </a:r>
            <a:r>
              <a:rPr lang="el-GR" altLang="el-GR" sz="1900" dirty="0"/>
              <a:t> όπου οι εξωγενείς παράμετροι (α, n, g, δ) κανονίζουν την ταχύτητα της σύγκλισης παραπέμπει σε ένα κόσμο όπου η εξειδίκευση των χωρών βασίζεται στις φυσικές τους ιδιαιτερότητες και στη αρχική διαθεσιμότητα των παραγωγικών συντελεστών. Είναι ένας κόσμος χωρίς “απόλυτα” πλεονεκτήματα και μειονεκτήματα</a:t>
            </a:r>
          </a:p>
          <a:p>
            <a:pPr indent="-323850" algn="just">
              <a:spcBef>
                <a:spcPts val="1438"/>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900" dirty="0"/>
              <a:t>Η ίδια λογική βρίσκεται στη βάση της σύγχρονης εκδοχής της θεωρίας του “συγκριτικού κόστους” ή “συγκριτικού πλεονεκτήματος” ή θεωρήματος </a:t>
            </a:r>
            <a:r>
              <a:rPr lang="el-GR" altLang="el-GR" sz="1900" dirty="0" err="1"/>
              <a:t>Heckscher</a:t>
            </a:r>
            <a:r>
              <a:rPr lang="el-GR" altLang="el-GR" sz="1900" dirty="0"/>
              <a:t> – </a:t>
            </a:r>
            <a:r>
              <a:rPr lang="el-GR" altLang="el-GR" sz="1900" dirty="0" err="1"/>
              <a:t>Ohlin</a:t>
            </a:r>
            <a:r>
              <a:rPr lang="el-GR" altLang="el-GR" sz="1900" dirty="0"/>
              <a:t> – </a:t>
            </a:r>
            <a:r>
              <a:rPr lang="el-GR" altLang="el-GR" sz="1900" dirty="0" err="1"/>
              <a:t>Samuelson</a:t>
            </a:r>
            <a:r>
              <a:rPr lang="el-GR" altLang="el-GR" sz="1900" dirty="0"/>
              <a:t>. Σύμφωνα με αυτή οι χώρες που έχουν σχετική αφθονία σε κεφάλαιο θα εξειδικευτούν στην παραγωγή αγαθών εντάσεως κεφαλαίου και οι χώρες με σχετική αφθονία στην εργασία αγαθά εντάσεως εργασίας. </a:t>
            </a:r>
          </a:p>
          <a:p>
            <a:pPr indent="-323850" algn="just">
              <a:spcBef>
                <a:spcPts val="1438"/>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900" dirty="0"/>
              <a:t>Στη σύγχρονη εκδοχή οι συναλλαγματικές ισοτιμίες και το επίπεδο των τιμών είναι οι βασικοί μηχανισμοί μετατροπής του απόλυτου πλεονεκτήματος (που υπάρχει αν υπάρχει λόγω θέσης, αποθεμάτων, υλών κλπ.) σε συγκριτικό. Σε μια ελλειμματική χώρα το εθνικό νόμισμα θα υποτιμάται κάνοντας τις εισαγωγές ακριβότερες έως ότου υπάρξει “ισοδυναμία αγοραστικής δύναμης”. </a:t>
            </a:r>
          </a:p>
          <a:p>
            <a:pPr indent="-323850" algn="just">
              <a:spcBef>
                <a:spcPts val="1438"/>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900" dirty="0"/>
              <a:t>Είναι ένα ιδεολόγημα που θεωρεί ότι το σύνολο των παραγόμενων προϊόντων  είναι εμπορεύσιμα και ως εκ τούτου το ελεύθερο εμπόριο και οι ελεύθερες ισοτιμίες θα φέρουν εμπορική ισορροπία και “ισοδυναμία αγοραστικής δύναμης. Η Ελληνική κοινωνία από το 2009 και μετά έχει υπάρξει “θύμα” αυτού του ιδεολογήματος (</a:t>
            </a:r>
            <a:r>
              <a:rPr lang="el-GR" altLang="el-GR" sz="1900" b="1" dirty="0">
                <a:solidFill>
                  <a:srgbClr val="FF0000"/>
                </a:solidFill>
              </a:rPr>
              <a:t>Γιατί;</a:t>
            </a:r>
            <a:r>
              <a:rPr lang="el-GR" altLang="el-GR" sz="1900" dirty="0"/>
              <a:t>)</a:t>
            </a:r>
          </a:p>
          <a:p>
            <a:pPr indent="-323850" algn="just">
              <a:spcBef>
                <a:spcPts val="1438"/>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900" dirty="0"/>
              <a:t>Από τη σκοπιά του οικονομολογικού επαγγέλματος από πολύ νωρίς έγινε σαφές ότι τα συμπεράσματα και της </a:t>
            </a:r>
            <a:r>
              <a:rPr lang="el-GR" altLang="el-GR" sz="1900" dirty="0" err="1"/>
              <a:t>Ρικαρδιανής</a:t>
            </a:r>
            <a:r>
              <a:rPr lang="el-GR" altLang="el-GR" sz="1900" dirty="0"/>
              <a:t> και της σύγχρονης εκδοχής του «συγκριτικού πλεονεκτήματος» δεν ισχύουν. </a:t>
            </a:r>
          </a:p>
          <a:p>
            <a:pPr indent="-323850" algn="just">
              <a:spcBef>
                <a:spcPts val="1438"/>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900" dirty="0"/>
              <a:t>Τα βασικά επιχειρήματα ήταν το “παράδοξο του </a:t>
            </a:r>
            <a:r>
              <a:rPr lang="el-GR" altLang="el-GR" sz="1900" dirty="0" err="1"/>
              <a:t>Leontief</a:t>
            </a:r>
            <a:r>
              <a:rPr lang="el-GR" altLang="el-GR" sz="1900" dirty="0"/>
              <a:t>” (1953) και η επισήμανση ότι ο συντελεστής υποκατάστασης κεφαλαίου εργασίας θα πρέπει να είναι ή 0 ή 1</a:t>
            </a:r>
            <a:r>
              <a:rPr lang="en-US" altLang="el-GR" sz="1900" dirty="0"/>
              <a:t> </a:t>
            </a:r>
            <a:r>
              <a:rPr lang="el-GR" altLang="el-GR" sz="1900" dirty="0"/>
              <a:t>για όλους τους κλάδους για να ισχύει το “θεώρημα” (</a:t>
            </a:r>
            <a:r>
              <a:rPr lang="el-GR" altLang="el-GR" sz="1900" b="1" dirty="0">
                <a:solidFill>
                  <a:srgbClr val="FF0000"/>
                </a:solidFill>
              </a:rPr>
              <a:t>Γιατί;</a:t>
            </a:r>
            <a:r>
              <a:rPr lang="el-GR" altLang="el-GR" sz="1900" dirty="0"/>
              <a:t>) (</a:t>
            </a:r>
            <a:r>
              <a:rPr lang="el-GR" altLang="el-GR" sz="1900" dirty="0" err="1"/>
              <a:t>Arrow</a:t>
            </a:r>
            <a:r>
              <a:rPr lang="el-GR" altLang="el-GR" sz="1900" dirty="0"/>
              <a:t> et.al. 1961). Αμφότερες οι κριτικές όμως δεν αμφισβήτησαν την ουσία του “συγκριτικού πλεονεκτήματος”.</a:t>
            </a:r>
          </a:p>
          <a:p>
            <a:pPr indent="-323850">
              <a:spcBef>
                <a:spcPts val="1438"/>
              </a:spcBef>
              <a:buSzPct val="45000"/>
              <a:buFont typeface="Wingdings" panose="05000000000000000000" pitchFamily="2" charset="2"/>
              <a:buNone/>
              <a:tabLst>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800" dirty="0"/>
              <a:t>          </a:t>
            </a:r>
          </a:p>
        </p:txBody>
      </p:sp>
      <p:sp>
        <p:nvSpPr>
          <p:cNvPr id="9251" name="Rectangle 925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5292512"/>
            <a:ext cx="10080625" cy="377684"/>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53" name="Rectangle 925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39207" y="5292512"/>
            <a:ext cx="6741416" cy="377683"/>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56" name="Rectangle 10255">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1" name="Rectangle 1">
            <a:extLst>
              <a:ext uri="{FF2B5EF4-FFF2-40B4-BE49-F238E27FC236}">
                <a16:creationId xmlns:a16="http://schemas.microsoft.com/office/drawing/2014/main" id="{E76B1C77-640B-17D3-65CA-18540134ACD8}"/>
              </a:ext>
            </a:extLst>
          </p:cNvPr>
          <p:cNvSpPr>
            <a:spLocks noGrp="1" noChangeArrowheads="1"/>
          </p:cNvSpPr>
          <p:nvPr>
            <p:ph type="title"/>
          </p:nvPr>
        </p:nvSpPr>
        <p:spPr>
          <a:xfrm>
            <a:off x="251780" y="170979"/>
            <a:ext cx="9577064" cy="399546"/>
          </a:xfrm>
        </p:spPr>
        <p:txBody>
          <a:bodyPr tIns="32040" anchor="b">
            <a:normAutofit fontScale="90000"/>
          </a:bodyPr>
          <a:lstStyle/>
          <a:p>
            <a:pP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3300" dirty="0"/>
              <a:t>Διεθνές Εμπόριο και Άνιση Μεγέθυνση στο </a:t>
            </a:r>
            <a:r>
              <a:rPr lang="el-GR" altLang="el-GR" sz="3300" dirty="0" err="1"/>
              <a:t>Μάρξ</a:t>
            </a:r>
            <a:endParaRPr lang="el-GR" altLang="el-GR" sz="3300" dirty="0"/>
          </a:p>
        </p:txBody>
      </p:sp>
      <p:sp>
        <p:nvSpPr>
          <p:cNvPr id="10242" name="Rectangle 2">
            <a:extLst>
              <a:ext uri="{FF2B5EF4-FFF2-40B4-BE49-F238E27FC236}">
                <a16:creationId xmlns:a16="http://schemas.microsoft.com/office/drawing/2014/main" id="{2DAAC7CA-E663-1A24-9D3D-0E4DA3FBF9C1}"/>
              </a:ext>
            </a:extLst>
          </p:cNvPr>
          <p:cNvSpPr>
            <a:spLocks noGrp="1" noChangeArrowheads="1"/>
          </p:cNvSpPr>
          <p:nvPr>
            <p:ph type="body" idx="1"/>
          </p:nvPr>
        </p:nvSpPr>
        <p:spPr>
          <a:xfrm>
            <a:off x="287784" y="741504"/>
            <a:ext cx="9361039" cy="4254011"/>
          </a:xfrm>
        </p:spPr>
        <p:txBody>
          <a:bodyPr tIns="17640" anchor="t">
            <a:noAutofit/>
          </a:bodyPr>
          <a:lstStyle/>
          <a:p>
            <a:pPr marL="179388" indent="0" algn="just">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Ο </a:t>
            </a:r>
            <a:r>
              <a:rPr lang="el-GR" altLang="el-GR" sz="1600" dirty="0" err="1"/>
              <a:t>Μάρξ</a:t>
            </a:r>
            <a:r>
              <a:rPr lang="el-GR" altLang="el-GR" sz="1600" dirty="0"/>
              <a:t> δεν πρόλαβε να αναπτύξει τη θεωρία του διεθνούς εμπορίου στη διάρκεια της ζωής του. Όμως είναι από τους πρώτους που αμφισβήτησαν ανοιχτά την ουδέτερη τεχνολογική εξέλιξη κατά </a:t>
            </a:r>
            <a:r>
              <a:rPr lang="en-US" altLang="el-GR" sz="1600" dirty="0"/>
              <a:t>Solow (</a:t>
            </a:r>
            <a:r>
              <a:rPr lang="el-GR" altLang="el-GR" sz="1600" b="1" dirty="0">
                <a:solidFill>
                  <a:srgbClr val="FF0000"/>
                </a:solidFill>
              </a:rPr>
              <a:t>γιατί;</a:t>
            </a:r>
            <a:r>
              <a:rPr lang="el-GR" altLang="el-GR" sz="1600" dirty="0"/>
              <a:t>) και αυτό μπορεί να αποτελέσει τη βάση για μια σύγχρονη και ρεαλιστική θεωρία του διεθνούς εμπορίου</a:t>
            </a:r>
          </a:p>
          <a:p>
            <a:pPr marL="179388" indent="0" algn="just">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Συγκεκριμένα, από την εργασιακή θεωρία της αξίας, τη θεωρία του χρήματος και τη θεωρία του καπιταλιστικού ανταγωνισμού προκύπτει ένα επιχείρημα που ερμηνεύει την άνιση μεγέθυνση και την ανισότητα ανάμεσα στις χώρες. Σε αυτό κεντρικό ρόλο παίζει η θεωρία των τιμών.</a:t>
            </a:r>
          </a:p>
          <a:p>
            <a:pPr marL="179388" indent="0" algn="just">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Στους δύο πρώτους τόμους του Κεφαλαίου ο </a:t>
            </a:r>
            <a:r>
              <a:rPr lang="el-GR" altLang="el-GR" sz="1600" dirty="0" err="1"/>
              <a:t>Μάρξ</a:t>
            </a:r>
            <a:r>
              <a:rPr lang="el-GR" altLang="el-GR" sz="1600" dirty="0"/>
              <a:t> προσδιορίζει τις τιμές αναλογικά με τις εργασιακές αξίες. Στην σχετική ορολογία ονομάζονται “άμεσες τιμές”. Στο τρίτο τόμο προσδιορίζονται οι τιμές παραγωγής δηλαδή τιμές που αντιστοιχούν σε ίσα ποσοστά κέρδους και είναι το κέντρο βάρους γύρω από το οποίο διακυμαίνονται οι τιμές αγοράς.</a:t>
            </a:r>
          </a:p>
          <a:p>
            <a:pPr marL="179388" indent="0" algn="just">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Αν συσχετίσουμε τις δύο κατηγορίες τιμών τότε: </a:t>
            </a:r>
            <a:r>
              <a:rPr lang="el-GR" altLang="el-GR" sz="1600" b="1" dirty="0"/>
              <a:t>Όσο υψηλότερη ή χαμηλότερη είναι η οργανική σύνθεση κεφαλαίου ενός κλάδου από τη μέση οργανική σύνθεση κεφαλαίου τόσο υψηλότερη/ χαμηλότερη είναι η απόκλιση της τιμής παραγωγής από τις άμεσες τιμές. Με άλλα λόγια υπάρχουν μεταβιβάσεις αξίας από κλάδους χαμηλότερης σε κλάδους υψηλότερης οργανικής σύνθεσης για το σχηματισμό των τιμών παραγωγής.     </a:t>
            </a:r>
          </a:p>
        </p:txBody>
      </p:sp>
      <p:sp>
        <p:nvSpPr>
          <p:cNvPr id="10258" name="Rectangle 10257">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5292512"/>
            <a:ext cx="10080625" cy="377684"/>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0" name="Rectangle 10259">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39207" y="5292512"/>
            <a:ext cx="6741416" cy="377683"/>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E02239D2-A05D-4A1C-9F06-FBA7FC730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6859" y="532051"/>
            <a:ext cx="8186906" cy="460644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266" name="Picture 2">
            <a:extLst>
              <a:ext uri="{FF2B5EF4-FFF2-40B4-BE49-F238E27FC236}">
                <a16:creationId xmlns:a16="http://schemas.microsoft.com/office/drawing/2014/main" id="{0E5A0178-66C1-23BE-5CA8-2B206B62B73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88418" y="2669525"/>
            <a:ext cx="2417186" cy="331499"/>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65" name="Rectangle 1">
            <a:extLst>
              <a:ext uri="{FF2B5EF4-FFF2-40B4-BE49-F238E27FC236}">
                <a16:creationId xmlns:a16="http://schemas.microsoft.com/office/drawing/2014/main" id="{55785959-4E17-A80E-BA83-A7AED0561AA1}"/>
              </a:ext>
            </a:extLst>
          </p:cNvPr>
          <p:cNvSpPr>
            <a:spLocks noGrp="1" noChangeArrowheads="1"/>
          </p:cNvSpPr>
          <p:nvPr>
            <p:ph type="body"/>
          </p:nvPr>
        </p:nvSpPr>
        <p:spPr>
          <a:xfrm>
            <a:off x="431800" y="387003"/>
            <a:ext cx="9217024" cy="4896544"/>
          </a:xfrm>
        </p:spPr>
        <p:txBody>
          <a:bodyPr tIns="17640">
            <a:normAutofit lnSpcReduction="10000"/>
          </a:bodyPr>
          <a:lstStyle/>
          <a:p>
            <a:pPr marL="349758" indent="-262319" defTabSz="363903">
              <a:spcBef>
                <a:spcPts val="1165"/>
              </a:spcBef>
              <a:spcAft>
                <a:spcPts val="20"/>
              </a:spcAft>
              <a:buClrTx/>
              <a:buSzPct val="45000"/>
              <a:tabLst>
                <a:tab pos="0" algn="l"/>
                <a:tab pos="363903" algn="l"/>
                <a:tab pos="727805" algn="l"/>
                <a:tab pos="1091708" algn="l"/>
                <a:tab pos="1455611" algn="l"/>
                <a:tab pos="1819514" algn="l"/>
                <a:tab pos="2183416" algn="l"/>
                <a:tab pos="2547319" algn="l"/>
                <a:tab pos="2911221" algn="l"/>
                <a:tab pos="3275124" algn="l"/>
                <a:tab pos="3639026" algn="l"/>
                <a:tab pos="4002929" algn="l"/>
                <a:tab pos="4366832" algn="l"/>
                <a:tab pos="4730735" algn="l"/>
                <a:tab pos="5094637" algn="l"/>
                <a:tab pos="5458540" algn="l"/>
                <a:tab pos="5822442" algn="l"/>
                <a:tab pos="6186345" algn="l"/>
                <a:tab pos="6550247" algn="l"/>
                <a:tab pos="6914150" algn="l"/>
                <a:tab pos="7278053" algn="l"/>
                <a:tab pos="7641956" algn="l"/>
                <a:tab pos="8005858" algn="l"/>
                <a:tab pos="8369761" algn="l"/>
                <a:tab pos="8733663" algn="l"/>
              </a:tabLst>
            </a:pPr>
            <a:endParaRPr lang="el-GR" altLang="el-GR" sz="1134" kern="1200" dirty="0">
              <a:solidFill>
                <a:srgbClr val="000000"/>
              </a:solidFill>
              <a:latin typeface="+mj-lt"/>
              <a:ea typeface="+mj-ea"/>
              <a:cs typeface="+mj-cs"/>
            </a:endParaRPr>
          </a:p>
          <a:p>
            <a:pPr indent="-262319" algn="just" defTabSz="363903">
              <a:spcBef>
                <a:spcPts val="1165"/>
              </a:spcBef>
              <a:spcAft>
                <a:spcPts val="20"/>
              </a:spcAft>
              <a:buClrTx/>
              <a:buSzPct val="45000"/>
              <a:tabLst>
                <a:tab pos="0" algn="l"/>
                <a:tab pos="363903" algn="l"/>
                <a:tab pos="727805" algn="l"/>
                <a:tab pos="1091708" algn="l"/>
                <a:tab pos="1455611" algn="l"/>
                <a:tab pos="1819514" algn="l"/>
                <a:tab pos="2183416" algn="l"/>
                <a:tab pos="2547319" algn="l"/>
                <a:tab pos="2911221" algn="l"/>
                <a:tab pos="3275124" algn="l"/>
                <a:tab pos="3639026" algn="l"/>
                <a:tab pos="4002929" algn="l"/>
                <a:tab pos="4366832" algn="l"/>
                <a:tab pos="4730735" algn="l"/>
                <a:tab pos="5094637" algn="l"/>
                <a:tab pos="5458540" algn="l"/>
                <a:tab pos="5822442" algn="l"/>
                <a:tab pos="6186345" algn="l"/>
                <a:tab pos="6550247" algn="l"/>
                <a:tab pos="6914150" algn="l"/>
                <a:tab pos="7278053" algn="l"/>
                <a:tab pos="7641956" algn="l"/>
                <a:tab pos="8005858" algn="l"/>
                <a:tab pos="8369761" algn="l"/>
                <a:tab pos="8733663" algn="l"/>
              </a:tabLst>
            </a:pPr>
            <a:r>
              <a:rPr lang="el-GR" altLang="el-GR" sz="1600" kern="1200" dirty="0">
                <a:solidFill>
                  <a:srgbClr val="000000"/>
                </a:solidFill>
                <a:latin typeface="+mj-lt"/>
                <a:ea typeface="+mj-ea"/>
                <a:cs typeface="+mj-cs"/>
              </a:rPr>
              <a:t> Το αναλυτικό σχήμα γίνεται κατανοητό με ένα αριθμητικό παράδειγμα. Τα πλήρη στοιχεία του παραδείγματος και η ανάλυση των εννοιών υπάρχουν στον </a:t>
            </a:r>
            <a:r>
              <a:rPr lang="el-GR" altLang="el-GR" sz="1600" kern="1200" dirty="0" err="1">
                <a:solidFill>
                  <a:srgbClr val="000000"/>
                </a:solidFill>
                <a:latin typeface="+mj-lt"/>
                <a:ea typeface="+mj-ea"/>
                <a:cs typeface="+mj-cs"/>
              </a:rPr>
              <a:t>Shaikh</a:t>
            </a:r>
            <a:r>
              <a:rPr lang="el-GR" altLang="el-GR" sz="1600" kern="1200" dirty="0">
                <a:solidFill>
                  <a:srgbClr val="000000"/>
                </a:solidFill>
                <a:latin typeface="+mj-lt"/>
                <a:ea typeface="+mj-ea"/>
                <a:cs typeface="+mj-cs"/>
              </a:rPr>
              <a:t> 2016 κεφ. 9 σελ. 380-442. Μπορούμε να βρούμε τις τιμές παραγωγού λύνοντας ένα σύστημα εξισώσεων με τα ακόλουθα χαρακτηριστικά.</a:t>
            </a:r>
          </a:p>
          <a:p>
            <a:pPr indent="87440" defTabSz="363903">
              <a:spcBef>
                <a:spcPts val="1165"/>
              </a:spcBef>
              <a:spcAft>
                <a:spcPts val="20"/>
              </a:spcAft>
              <a:buClrTx/>
              <a:tabLst>
                <a:tab pos="0" algn="l"/>
                <a:tab pos="363903" algn="l"/>
                <a:tab pos="727805" algn="l"/>
                <a:tab pos="1091708" algn="l"/>
                <a:tab pos="1455611" algn="l"/>
                <a:tab pos="1819514" algn="l"/>
                <a:tab pos="2183416" algn="l"/>
                <a:tab pos="2547319" algn="l"/>
                <a:tab pos="2911221" algn="l"/>
                <a:tab pos="3275124" algn="l"/>
                <a:tab pos="3639026" algn="l"/>
                <a:tab pos="4002929" algn="l"/>
                <a:tab pos="4366832" algn="l"/>
                <a:tab pos="4730735" algn="l"/>
                <a:tab pos="5094637" algn="l"/>
                <a:tab pos="5458540" algn="l"/>
                <a:tab pos="5822442" algn="l"/>
                <a:tab pos="6186345" algn="l"/>
                <a:tab pos="6550247" algn="l"/>
                <a:tab pos="6914150" algn="l"/>
                <a:tab pos="7278053" algn="l"/>
                <a:tab pos="7641956" algn="l"/>
                <a:tab pos="8005858" algn="l"/>
                <a:tab pos="8369761" algn="l"/>
                <a:tab pos="8733663" algn="l"/>
              </a:tabLst>
            </a:pPr>
            <a:endParaRPr lang="el-GR" altLang="el-GR" sz="1134" kern="1200" dirty="0">
              <a:solidFill>
                <a:srgbClr val="000000"/>
              </a:solidFill>
              <a:latin typeface="Cambria Math" panose="02040503050406030204" pitchFamily="18" charset="0"/>
              <a:ea typeface="+mj-ea"/>
              <a:cs typeface="+mj-cs"/>
            </a:endParaRPr>
          </a:p>
          <a:p>
            <a:pPr indent="87440" defTabSz="363903">
              <a:spcBef>
                <a:spcPts val="1165"/>
              </a:spcBef>
              <a:spcAft>
                <a:spcPts val="20"/>
              </a:spcAft>
              <a:buClrTx/>
              <a:tabLst>
                <a:tab pos="0" algn="l"/>
                <a:tab pos="363903" algn="l"/>
                <a:tab pos="727805" algn="l"/>
                <a:tab pos="1091708" algn="l"/>
                <a:tab pos="1455611" algn="l"/>
                <a:tab pos="1819514" algn="l"/>
                <a:tab pos="2183416" algn="l"/>
                <a:tab pos="2547319" algn="l"/>
                <a:tab pos="2911221" algn="l"/>
                <a:tab pos="3275124" algn="l"/>
                <a:tab pos="3639026" algn="l"/>
                <a:tab pos="4002929" algn="l"/>
                <a:tab pos="4366832" algn="l"/>
                <a:tab pos="4730735" algn="l"/>
                <a:tab pos="5094637" algn="l"/>
                <a:tab pos="5458540" algn="l"/>
                <a:tab pos="5822442" algn="l"/>
                <a:tab pos="6186345" algn="l"/>
                <a:tab pos="6550247" algn="l"/>
                <a:tab pos="6914150" algn="l"/>
                <a:tab pos="7278053" algn="l"/>
                <a:tab pos="7641956" algn="l"/>
                <a:tab pos="8005858" algn="l"/>
                <a:tab pos="8369761" algn="l"/>
                <a:tab pos="8733663" algn="l"/>
              </a:tabLst>
            </a:pPr>
            <a:r>
              <a:rPr lang="el-GR" altLang="el-GR" sz="1134" kern="1200" dirty="0">
                <a:solidFill>
                  <a:srgbClr val="000000"/>
                </a:solidFill>
                <a:latin typeface="Cambria Math" panose="02040503050406030204" pitchFamily="18" charset="0"/>
                <a:ea typeface="+mj-ea"/>
                <a:cs typeface="+mj-cs"/>
              </a:rPr>
              <a:t> </a:t>
            </a:r>
          </a:p>
          <a:p>
            <a:pPr indent="87440" defTabSz="363903">
              <a:spcBef>
                <a:spcPts val="1165"/>
              </a:spcBef>
              <a:spcAft>
                <a:spcPts val="20"/>
              </a:spcAft>
              <a:buClrTx/>
              <a:tabLst>
                <a:tab pos="0" algn="l"/>
                <a:tab pos="363903" algn="l"/>
                <a:tab pos="727805" algn="l"/>
                <a:tab pos="1091708" algn="l"/>
                <a:tab pos="1455611" algn="l"/>
                <a:tab pos="1819514" algn="l"/>
                <a:tab pos="2183416" algn="l"/>
                <a:tab pos="2547319" algn="l"/>
                <a:tab pos="2911221" algn="l"/>
                <a:tab pos="3275124" algn="l"/>
                <a:tab pos="3639026" algn="l"/>
                <a:tab pos="4002929" algn="l"/>
                <a:tab pos="4366832" algn="l"/>
                <a:tab pos="4730735" algn="l"/>
                <a:tab pos="5094637" algn="l"/>
                <a:tab pos="5458540" algn="l"/>
                <a:tab pos="5822442" algn="l"/>
                <a:tab pos="6186345" algn="l"/>
                <a:tab pos="6550247" algn="l"/>
                <a:tab pos="6914150" algn="l"/>
                <a:tab pos="7278053" algn="l"/>
                <a:tab pos="7641956" algn="l"/>
                <a:tab pos="8005858" algn="l"/>
                <a:tab pos="8369761" algn="l"/>
                <a:tab pos="8733663" algn="l"/>
              </a:tabLst>
            </a:pPr>
            <a:endParaRPr lang="el-GR" altLang="el-GR" sz="1134" kern="1200" dirty="0">
              <a:solidFill>
                <a:srgbClr val="000000"/>
              </a:solidFill>
              <a:latin typeface="Cambria Math" panose="02040503050406030204" pitchFamily="18" charset="0"/>
              <a:ea typeface="+mj-ea"/>
              <a:cs typeface="+mj-cs"/>
            </a:endParaRPr>
          </a:p>
          <a:p>
            <a:pPr indent="87440" defTabSz="363903">
              <a:spcBef>
                <a:spcPts val="1165"/>
              </a:spcBef>
              <a:spcAft>
                <a:spcPts val="20"/>
              </a:spcAft>
              <a:buClrTx/>
              <a:tabLst>
                <a:tab pos="0" algn="l"/>
                <a:tab pos="363903" algn="l"/>
                <a:tab pos="727805" algn="l"/>
                <a:tab pos="1091708" algn="l"/>
                <a:tab pos="1455611" algn="l"/>
                <a:tab pos="1819514" algn="l"/>
                <a:tab pos="2183416" algn="l"/>
                <a:tab pos="2547319" algn="l"/>
                <a:tab pos="2911221" algn="l"/>
                <a:tab pos="3275124" algn="l"/>
                <a:tab pos="3639026" algn="l"/>
                <a:tab pos="4002929" algn="l"/>
                <a:tab pos="4366832" algn="l"/>
                <a:tab pos="4730735" algn="l"/>
                <a:tab pos="5094637" algn="l"/>
                <a:tab pos="5458540" algn="l"/>
                <a:tab pos="5822442" algn="l"/>
                <a:tab pos="6186345" algn="l"/>
                <a:tab pos="6550247" algn="l"/>
                <a:tab pos="6914150" algn="l"/>
                <a:tab pos="7278053" algn="l"/>
                <a:tab pos="7641956" algn="l"/>
                <a:tab pos="8005858" algn="l"/>
                <a:tab pos="8369761" algn="l"/>
                <a:tab pos="8733663" algn="l"/>
              </a:tabLst>
            </a:pPr>
            <a:r>
              <a:rPr lang="el-GR" altLang="el-GR" sz="1500" kern="1200" dirty="0">
                <a:solidFill>
                  <a:srgbClr val="000000"/>
                </a:solidFill>
                <a:latin typeface="Cambria Math" panose="02040503050406030204" pitchFamily="18" charset="0"/>
                <a:ea typeface="+mj-ea"/>
                <a:cs typeface="+mj-cs"/>
              </a:rPr>
              <a:t>𝑟 = (1 − 𝑤) × 𝑅</a:t>
            </a:r>
          </a:p>
          <a:p>
            <a:pPr indent="-262319" algn="just" defTabSz="363903">
              <a:spcBef>
                <a:spcPts val="1165"/>
              </a:spcBef>
              <a:spcAft>
                <a:spcPts val="20"/>
              </a:spcAft>
              <a:buClrTx/>
              <a:buSzPct val="45000"/>
              <a:tabLst>
                <a:tab pos="0" algn="l"/>
                <a:tab pos="363903" algn="l"/>
                <a:tab pos="727805" algn="l"/>
                <a:tab pos="1091708" algn="l"/>
                <a:tab pos="1455611" algn="l"/>
                <a:tab pos="1819514" algn="l"/>
                <a:tab pos="2183416" algn="l"/>
                <a:tab pos="2547319" algn="l"/>
                <a:tab pos="2911221" algn="l"/>
                <a:tab pos="3275124" algn="l"/>
                <a:tab pos="3639026" algn="l"/>
                <a:tab pos="4002929" algn="l"/>
                <a:tab pos="4366832" algn="l"/>
                <a:tab pos="4730735" algn="l"/>
                <a:tab pos="5094637" algn="l"/>
                <a:tab pos="5458540" algn="l"/>
                <a:tab pos="5822442" algn="l"/>
                <a:tab pos="6186345" algn="l"/>
                <a:tab pos="6550247" algn="l"/>
                <a:tab pos="6914150" algn="l"/>
                <a:tab pos="7278053" algn="l"/>
                <a:tab pos="7641956" algn="l"/>
                <a:tab pos="8005858" algn="l"/>
                <a:tab pos="8369761" algn="l"/>
                <a:tab pos="8733663" algn="l"/>
              </a:tabLst>
            </a:pPr>
            <a:endParaRPr lang="el-GR" altLang="el-GR" sz="1600" kern="1200" dirty="0">
              <a:solidFill>
                <a:srgbClr val="000000"/>
              </a:solidFill>
              <a:latin typeface="+mj-lt"/>
              <a:ea typeface="+mj-ea"/>
              <a:cs typeface="+mj-cs"/>
            </a:endParaRPr>
          </a:p>
          <a:p>
            <a:pPr indent="-262319" algn="just" defTabSz="363903">
              <a:spcBef>
                <a:spcPts val="1165"/>
              </a:spcBef>
              <a:spcAft>
                <a:spcPts val="20"/>
              </a:spcAft>
              <a:buClrTx/>
              <a:buSzPct val="45000"/>
              <a:tabLst>
                <a:tab pos="0" algn="l"/>
                <a:tab pos="363903" algn="l"/>
                <a:tab pos="727805" algn="l"/>
                <a:tab pos="1091708" algn="l"/>
                <a:tab pos="1455611" algn="l"/>
                <a:tab pos="1819514" algn="l"/>
                <a:tab pos="2183416" algn="l"/>
                <a:tab pos="2547319" algn="l"/>
                <a:tab pos="2911221" algn="l"/>
                <a:tab pos="3275124" algn="l"/>
                <a:tab pos="3639026" algn="l"/>
                <a:tab pos="4002929" algn="l"/>
                <a:tab pos="4366832" algn="l"/>
                <a:tab pos="4730735" algn="l"/>
                <a:tab pos="5094637" algn="l"/>
                <a:tab pos="5458540" algn="l"/>
                <a:tab pos="5822442" algn="l"/>
                <a:tab pos="6186345" algn="l"/>
                <a:tab pos="6550247" algn="l"/>
                <a:tab pos="6914150" algn="l"/>
                <a:tab pos="7278053" algn="l"/>
                <a:tab pos="7641956" algn="l"/>
                <a:tab pos="8005858" algn="l"/>
                <a:tab pos="8369761" algn="l"/>
                <a:tab pos="8733663" algn="l"/>
              </a:tabLst>
            </a:pPr>
            <a:endParaRPr lang="el-GR" altLang="el-GR" sz="1600" dirty="0"/>
          </a:p>
          <a:p>
            <a:pPr indent="-262319" algn="just" defTabSz="363903">
              <a:spcBef>
                <a:spcPts val="1165"/>
              </a:spcBef>
              <a:spcAft>
                <a:spcPts val="20"/>
              </a:spcAft>
              <a:buClrTx/>
              <a:buSzPct val="45000"/>
              <a:tabLst>
                <a:tab pos="0" algn="l"/>
                <a:tab pos="363903" algn="l"/>
                <a:tab pos="727805" algn="l"/>
                <a:tab pos="1091708" algn="l"/>
                <a:tab pos="1455611" algn="l"/>
                <a:tab pos="1819514" algn="l"/>
                <a:tab pos="2183416" algn="l"/>
                <a:tab pos="2547319" algn="l"/>
                <a:tab pos="2911221" algn="l"/>
                <a:tab pos="3275124" algn="l"/>
                <a:tab pos="3639026" algn="l"/>
                <a:tab pos="4002929" algn="l"/>
                <a:tab pos="4366832" algn="l"/>
                <a:tab pos="4730735" algn="l"/>
                <a:tab pos="5094637" algn="l"/>
                <a:tab pos="5458540" algn="l"/>
                <a:tab pos="5822442" algn="l"/>
                <a:tab pos="6186345" algn="l"/>
                <a:tab pos="6550247" algn="l"/>
                <a:tab pos="6914150" algn="l"/>
                <a:tab pos="7278053" algn="l"/>
                <a:tab pos="7641956" algn="l"/>
                <a:tab pos="8005858" algn="l"/>
                <a:tab pos="8369761" algn="l"/>
                <a:tab pos="8733663" algn="l"/>
              </a:tabLst>
            </a:pPr>
            <a:endParaRPr lang="el-GR" altLang="el-GR" sz="1600" kern="1200" dirty="0">
              <a:solidFill>
                <a:srgbClr val="000000"/>
              </a:solidFill>
              <a:latin typeface="+mj-lt"/>
              <a:ea typeface="+mj-ea"/>
              <a:cs typeface="+mj-cs"/>
            </a:endParaRPr>
          </a:p>
          <a:p>
            <a:pPr indent="-262319" algn="just" defTabSz="363903">
              <a:spcBef>
                <a:spcPts val="1165"/>
              </a:spcBef>
              <a:spcAft>
                <a:spcPts val="20"/>
              </a:spcAft>
              <a:buClrTx/>
              <a:buSzPct val="45000"/>
              <a:tabLst>
                <a:tab pos="0" algn="l"/>
                <a:tab pos="363903" algn="l"/>
                <a:tab pos="727805" algn="l"/>
                <a:tab pos="1091708" algn="l"/>
                <a:tab pos="1455611" algn="l"/>
                <a:tab pos="1819514" algn="l"/>
                <a:tab pos="2183416" algn="l"/>
                <a:tab pos="2547319" algn="l"/>
                <a:tab pos="2911221" algn="l"/>
                <a:tab pos="3275124" algn="l"/>
                <a:tab pos="3639026" algn="l"/>
                <a:tab pos="4002929" algn="l"/>
                <a:tab pos="4366832" algn="l"/>
                <a:tab pos="4730735" algn="l"/>
                <a:tab pos="5094637" algn="l"/>
                <a:tab pos="5458540" algn="l"/>
                <a:tab pos="5822442" algn="l"/>
                <a:tab pos="6186345" algn="l"/>
                <a:tab pos="6550247" algn="l"/>
                <a:tab pos="6914150" algn="l"/>
                <a:tab pos="7278053" algn="l"/>
                <a:tab pos="7641956" algn="l"/>
                <a:tab pos="8005858" algn="l"/>
                <a:tab pos="8369761" algn="l"/>
                <a:tab pos="8733663" algn="l"/>
              </a:tabLst>
            </a:pPr>
            <a:r>
              <a:rPr lang="el-GR" altLang="el-GR" sz="1600" kern="1200" dirty="0">
                <a:solidFill>
                  <a:srgbClr val="000000"/>
                </a:solidFill>
                <a:latin typeface="+mj-lt"/>
                <a:ea typeface="+mj-ea"/>
                <a:cs typeface="+mj-cs"/>
              </a:rPr>
              <a:t>Όπου w οι μισθοί v η συνολική εργασιακή αξία ανά μονάδα προϊόντος, r το μέσο ποσοστό κέρδους, ΚΤ οι συντελεστές κεφαλαίου και, R το μέγιστο ποσοστό κέρδους ή  λόγος παραγωγής/ κεφαλαίου. Το R είναι το αντίστροφο της μέγιστης </a:t>
            </a:r>
            <a:r>
              <a:rPr lang="el-GR" altLang="el-GR" sz="1600" kern="1200" dirty="0" err="1">
                <a:solidFill>
                  <a:srgbClr val="000000"/>
                </a:solidFill>
                <a:latin typeface="+mj-lt"/>
                <a:ea typeface="+mj-ea"/>
                <a:cs typeface="+mj-cs"/>
              </a:rPr>
              <a:t>ιδιοτιμής</a:t>
            </a:r>
            <a:r>
              <a:rPr lang="el-GR" altLang="el-GR" sz="1600" kern="1200" dirty="0">
                <a:solidFill>
                  <a:srgbClr val="000000"/>
                </a:solidFill>
                <a:latin typeface="+mj-lt"/>
                <a:ea typeface="+mj-ea"/>
                <a:cs typeface="+mj-cs"/>
              </a:rPr>
              <a:t> (</a:t>
            </a:r>
            <a:r>
              <a:rPr lang="el-GR" altLang="el-GR" sz="1600" kern="1200" dirty="0" err="1">
                <a:solidFill>
                  <a:srgbClr val="000000"/>
                </a:solidFill>
                <a:latin typeface="+mj-lt"/>
                <a:ea typeface="+mj-ea"/>
                <a:cs typeface="+mj-cs"/>
              </a:rPr>
              <a:t>dominant</a:t>
            </a:r>
            <a:r>
              <a:rPr lang="el-GR" altLang="el-GR" sz="1600" kern="1200" dirty="0">
                <a:solidFill>
                  <a:srgbClr val="000000"/>
                </a:solidFill>
                <a:latin typeface="+mj-lt"/>
                <a:ea typeface="+mj-ea"/>
                <a:cs typeface="+mj-cs"/>
              </a:rPr>
              <a:t> </a:t>
            </a:r>
            <a:r>
              <a:rPr lang="el-GR" altLang="el-GR" sz="1600" kern="1200" dirty="0" err="1">
                <a:solidFill>
                  <a:srgbClr val="000000"/>
                </a:solidFill>
                <a:latin typeface="+mj-lt"/>
                <a:ea typeface="+mj-ea"/>
                <a:cs typeface="+mj-cs"/>
              </a:rPr>
              <a:t>eigenvalue</a:t>
            </a:r>
            <a:r>
              <a:rPr lang="el-GR" altLang="el-GR" sz="1600" kern="1200" dirty="0">
                <a:solidFill>
                  <a:srgbClr val="000000"/>
                </a:solidFill>
                <a:latin typeface="+mj-lt"/>
                <a:ea typeface="+mj-ea"/>
                <a:cs typeface="+mj-cs"/>
              </a:rPr>
              <a:t>, όπου </a:t>
            </a:r>
            <a:r>
              <a:rPr lang="el-GR" altLang="el-GR" sz="1600" kern="1200" dirty="0" err="1">
                <a:solidFill>
                  <a:srgbClr val="000000"/>
                </a:solidFill>
                <a:latin typeface="+mj-lt"/>
                <a:ea typeface="+mj-ea"/>
                <a:cs typeface="+mj-cs"/>
              </a:rPr>
              <a:t>ιδιοτιμή</a:t>
            </a:r>
            <a:r>
              <a:rPr lang="el-GR" altLang="el-GR" sz="1600" kern="1200" dirty="0">
                <a:solidFill>
                  <a:srgbClr val="000000"/>
                </a:solidFill>
                <a:latin typeface="+mj-lt"/>
                <a:ea typeface="+mj-ea"/>
                <a:cs typeface="+mj-cs"/>
              </a:rPr>
              <a:t> KT*c=λ*c, λ&gt;0) του αλγεβρικού πίνακα ΚΤ. Για τους σκοπούς του αριθμητικού μας παραδείγματος θα θεωρήσουμε ότι όλο το κεφάλαιο είναι κυκλοφορούν και άρα τα στοιχεία του αλγεβρικού πίνακα ΚΤ είναι οι συντελεστές εισροών του πίνακα </a:t>
            </a:r>
            <a:r>
              <a:rPr lang="el-GR" altLang="el-GR" sz="1600" kern="1200" dirty="0" err="1">
                <a:solidFill>
                  <a:srgbClr val="000000"/>
                </a:solidFill>
                <a:latin typeface="+mj-lt"/>
                <a:ea typeface="+mj-ea"/>
                <a:cs typeface="+mj-cs"/>
              </a:rPr>
              <a:t>Leontief</a:t>
            </a:r>
            <a:r>
              <a:rPr lang="el-GR" altLang="el-GR" sz="1600" kern="1200" dirty="0">
                <a:solidFill>
                  <a:srgbClr val="000000"/>
                </a:solidFill>
                <a:latin typeface="+mj-lt"/>
                <a:ea typeface="+mj-ea"/>
                <a:cs typeface="+mj-cs"/>
              </a:rPr>
              <a:t> (χωρίς αποσβέσεις)      </a:t>
            </a:r>
          </a:p>
          <a:p>
            <a:pPr marL="431800" indent="-323850">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400" dirty="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315" name="Rectangle 12314">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289" name="Rectangle 1">
            <a:extLst>
              <a:ext uri="{FF2B5EF4-FFF2-40B4-BE49-F238E27FC236}">
                <a16:creationId xmlns:a16="http://schemas.microsoft.com/office/drawing/2014/main" id="{8DC52D44-884E-1859-DB5C-8C6E25B94191}"/>
              </a:ext>
            </a:extLst>
          </p:cNvPr>
          <p:cNvSpPr>
            <a:spLocks noGrp="1" noChangeArrowheads="1"/>
          </p:cNvSpPr>
          <p:nvPr>
            <p:ph type="body"/>
          </p:nvPr>
        </p:nvSpPr>
        <p:spPr>
          <a:xfrm>
            <a:off x="503808" y="459011"/>
            <a:ext cx="9145015" cy="4396897"/>
          </a:xfrm>
        </p:spPr>
        <p:txBody>
          <a:bodyPr tIns="17640" anchor="t">
            <a:normAutofit fontScale="92500" lnSpcReduction="10000"/>
          </a:bodyPr>
          <a:lstStyle/>
          <a:p>
            <a:pPr marL="431800" indent="-323850">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900" dirty="0"/>
          </a:p>
          <a:p>
            <a:pPr marL="287338"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Θα θεωρήσουμε μια οικονομία με τρεις κλάδους που έχουν τον ακόλουθο πίνακα εισροών (Α) και διάνυσμα άμεσων εισροών εργασίας (l).</a:t>
            </a:r>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pt-BR" altLang="el-GR" sz="1600" dirty="0">
              <a:latin typeface="Constantia" panose="02030602050306030303" pitchFamily="18" charset="0"/>
            </a:endParaRPr>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pt-BR" altLang="el-GR" sz="1600" dirty="0">
                <a:latin typeface="Constantia" panose="02030602050306030303" pitchFamily="18" charset="0"/>
              </a:rPr>
              <a:t>A =</a:t>
            </a:r>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pt-BR" altLang="el-GR" sz="1600" dirty="0">
                <a:latin typeface="Constantia" panose="02030602050306030303" pitchFamily="18" charset="0"/>
              </a:rPr>
              <a:t>0.2650    0.9680    0.0068</a:t>
            </a:r>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pt-BR" altLang="el-GR" sz="1600" dirty="0">
                <a:latin typeface="Constantia" panose="02030602050306030303" pitchFamily="18" charset="0"/>
              </a:rPr>
              <a:t>0.0121    0.3910    0.0169</a:t>
            </a:r>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pt-BR" altLang="el-GR" sz="1600" dirty="0">
                <a:latin typeface="Constantia" panose="02030602050306030303" pitchFamily="18" charset="0"/>
              </a:rPr>
              <a:t>0.0408    0.8080    0.1650                              </a:t>
            </a:r>
            <a:endParaRPr lang="el-GR" altLang="el-GR" sz="1600" dirty="0">
              <a:latin typeface="Constantia" panose="02030602050306030303" pitchFamily="18" charset="0"/>
            </a:endParaRPr>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600" dirty="0">
              <a:latin typeface="Constantia" panose="02030602050306030303" pitchFamily="18" charset="0"/>
            </a:endParaRPr>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pt-BR" altLang="el-GR" sz="1600" dirty="0">
                <a:latin typeface="Constantia" panose="02030602050306030303" pitchFamily="18" charset="0"/>
              </a:rPr>
              <a:t> </a:t>
            </a:r>
            <a:r>
              <a:rPr lang="en-US" altLang="el-GR" sz="1600" dirty="0">
                <a:latin typeface="Constantia" panose="02030602050306030303" pitchFamily="18" charset="0"/>
              </a:rPr>
              <a:t>l=[</a:t>
            </a:r>
            <a:r>
              <a:rPr lang="el-GR" altLang="el-GR" sz="1600" dirty="0">
                <a:latin typeface="Constantia" panose="02030602050306030303" pitchFamily="18" charset="0"/>
              </a:rPr>
              <a:t>0</a:t>
            </a:r>
            <a:r>
              <a:rPr lang="en-US" altLang="el-GR" sz="1600" dirty="0">
                <a:latin typeface="Constantia" panose="02030602050306030303" pitchFamily="18" charset="0"/>
              </a:rPr>
              <a:t>.193</a:t>
            </a:r>
            <a:r>
              <a:rPr lang="el-GR" altLang="el-GR" sz="1600" dirty="0">
                <a:latin typeface="Constantia" panose="02030602050306030303" pitchFamily="18" charset="0"/>
              </a:rPr>
              <a:t>,</a:t>
            </a:r>
            <a:r>
              <a:rPr lang="en-US" altLang="el-GR" sz="1600" dirty="0">
                <a:latin typeface="Constantia" panose="02030602050306030303" pitchFamily="18" charset="0"/>
              </a:rPr>
              <a:t> 3.562</a:t>
            </a:r>
            <a:r>
              <a:rPr lang="el-GR" altLang="el-GR" sz="1600" dirty="0">
                <a:latin typeface="Constantia" panose="02030602050306030303" pitchFamily="18" charset="0"/>
              </a:rPr>
              <a:t>,</a:t>
            </a:r>
            <a:r>
              <a:rPr lang="en-US" altLang="el-GR" sz="1600" dirty="0">
                <a:latin typeface="Constantia" panose="02030602050306030303" pitchFamily="18" charset="0"/>
              </a:rPr>
              <a:t> </a:t>
            </a:r>
            <a:r>
              <a:rPr lang="el-GR" altLang="el-GR" sz="1600" dirty="0">
                <a:latin typeface="Constantia" panose="02030602050306030303" pitchFamily="18" charset="0"/>
              </a:rPr>
              <a:t>0</a:t>
            </a:r>
            <a:r>
              <a:rPr lang="en-US" altLang="el-GR" sz="1600" dirty="0">
                <a:latin typeface="Constantia" panose="02030602050306030303" pitchFamily="18" charset="0"/>
              </a:rPr>
              <a:t>.616]</a:t>
            </a:r>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US" altLang="el-GR" sz="1600" dirty="0">
              <a:latin typeface="Constantia" panose="02030602050306030303" pitchFamily="18" charset="0"/>
            </a:endParaRPr>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US" altLang="el-GR" sz="1600" dirty="0"/>
              <a:t>Ο π</a:t>
            </a:r>
            <a:r>
              <a:rPr lang="en-US" altLang="el-GR" sz="1600" dirty="0" err="1"/>
              <a:t>ίν</a:t>
            </a:r>
            <a:r>
              <a:rPr lang="en-US" altLang="el-GR" sz="1600" dirty="0"/>
              <a:t>ακας έχει μέγιστη ιδιοτιμή R= 1.025 και οι τιμές και για r=0 και w=1 οι αντίστοιχες τιμές είναι v1=0.4398,    v2=7.7394,    v3=0.8979 </a:t>
            </a:r>
            <a:endParaRPr lang="el-GR" altLang="el-GR" sz="1600" dirty="0"/>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600" dirty="0"/>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Μπορούμε </a:t>
            </a:r>
            <a:r>
              <a:rPr lang="en-US" altLang="el-GR" sz="1600" dirty="0"/>
              <a:t>να</a:t>
            </a:r>
            <a:r>
              <a:rPr lang="el-GR" altLang="el-GR" sz="1600" dirty="0"/>
              <a:t> υπολογίσουμε</a:t>
            </a:r>
            <a:r>
              <a:rPr lang="en-US" altLang="el-GR" sz="1600" dirty="0"/>
              <a:t> </a:t>
            </a:r>
            <a:r>
              <a:rPr lang="el-GR" altLang="el-GR" sz="1600" dirty="0"/>
              <a:t>αντίστοιχα </a:t>
            </a:r>
            <a:r>
              <a:rPr lang="en-US" altLang="el-GR" sz="1600" dirty="0" err="1"/>
              <a:t>σετ</a:t>
            </a:r>
            <a:r>
              <a:rPr lang="en-US" altLang="el-GR" sz="1600" dirty="0"/>
              <a:t> </a:t>
            </a:r>
            <a:r>
              <a:rPr lang="en-US" altLang="el-GR" sz="1600" dirty="0" err="1"/>
              <a:t>τιμών</a:t>
            </a:r>
            <a:r>
              <a:rPr lang="en-US" altLang="el-GR" sz="1600" dirty="0"/>
              <a:t> </a:t>
            </a:r>
            <a:r>
              <a:rPr lang="en-US" altLang="el-GR" sz="1600" dirty="0" err="1"/>
              <a:t>γι</a:t>
            </a:r>
            <a:r>
              <a:rPr lang="en-US" altLang="el-GR" sz="1600" dirty="0"/>
              <a:t>α ζευγάρια r, w αλλά οι τιμές για r=0 είναι ιδιαίτερες επειδή είναι ίσες με τις εργασιακές αξίες. </a:t>
            </a:r>
            <a:r>
              <a:rPr lang="el-GR" altLang="el-GR" sz="1600" dirty="0"/>
              <a:t>Για</a:t>
            </a:r>
            <a:r>
              <a:rPr lang="en-US" altLang="el-GR" sz="1600" dirty="0"/>
              <a:t> </a:t>
            </a:r>
            <a:r>
              <a:rPr lang="en-US" altLang="el-GR" sz="1600" dirty="0" err="1"/>
              <a:t>το</a:t>
            </a:r>
            <a:r>
              <a:rPr lang="en-US" altLang="el-GR" sz="1600" dirty="0"/>
              <a:t> </a:t>
            </a:r>
            <a:r>
              <a:rPr lang="en-US" altLang="el-GR" sz="1600" dirty="0" err="1"/>
              <a:t>λόγο</a:t>
            </a:r>
            <a:r>
              <a:rPr lang="en-US" altLang="el-GR" sz="1600" dirty="0"/>
              <a:t> α</a:t>
            </a:r>
            <a:r>
              <a:rPr lang="en-US" altLang="el-GR" sz="1600" dirty="0" err="1"/>
              <a:t>υτό</a:t>
            </a:r>
            <a:r>
              <a:rPr lang="en-US" altLang="el-GR" sz="1600" dirty="0"/>
              <a:t> μπ</a:t>
            </a:r>
            <a:r>
              <a:rPr lang="en-US" altLang="el-GR" sz="1600" dirty="0" err="1"/>
              <a:t>ορούν</a:t>
            </a:r>
            <a:r>
              <a:rPr lang="en-US" altLang="el-GR" sz="1600" dirty="0"/>
              <a:t> να μας </a:t>
            </a:r>
            <a:r>
              <a:rPr lang="en-US" altLang="el-GR" sz="1600" dirty="0" err="1"/>
              <a:t>δώσουν</a:t>
            </a:r>
            <a:r>
              <a:rPr lang="en-US" altLang="el-GR" sz="1600" dirty="0"/>
              <a:t> </a:t>
            </a:r>
            <a:r>
              <a:rPr lang="en-US" altLang="el-GR" sz="1600" dirty="0" err="1"/>
              <a:t>τις</a:t>
            </a:r>
            <a:r>
              <a:rPr lang="en-US" altLang="el-GR" sz="1600" dirty="0"/>
              <a:t> απ</a:t>
            </a:r>
            <a:r>
              <a:rPr lang="en-US" altLang="el-GR" sz="1600" dirty="0" err="1"/>
              <a:t>οκλίσεις</a:t>
            </a:r>
            <a:r>
              <a:rPr lang="en-US" altLang="el-GR" sz="1600" dirty="0"/>
              <a:t> </a:t>
            </a:r>
            <a:r>
              <a:rPr lang="en-US" altLang="el-GR" sz="1600" dirty="0" err="1"/>
              <a:t>των</a:t>
            </a:r>
            <a:r>
              <a:rPr lang="en-US" altLang="el-GR" sz="1600" dirty="0"/>
              <a:t> </a:t>
            </a:r>
            <a:r>
              <a:rPr lang="en-US" altLang="el-GR" sz="1600" dirty="0" err="1"/>
              <a:t>τιμών</a:t>
            </a:r>
            <a:r>
              <a:rPr lang="en-US" altLang="el-GR" sz="1600" dirty="0"/>
              <a:t> παρα</a:t>
            </a:r>
            <a:r>
              <a:rPr lang="en-US" altLang="el-GR" sz="1600" dirty="0" err="1"/>
              <a:t>γωγής</a:t>
            </a:r>
            <a:r>
              <a:rPr lang="en-US" altLang="el-GR" sz="1600" dirty="0"/>
              <a:t> από </a:t>
            </a:r>
            <a:r>
              <a:rPr lang="en-US" altLang="el-GR" sz="1600" dirty="0" err="1"/>
              <a:t>τις</a:t>
            </a:r>
            <a:r>
              <a:rPr lang="en-US" altLang="el-GR" sz="1600" dirty="0"/>
              <a:t> </a:t>
            </a:r>
            <a:r>
              <a:rPr lang="en-US" altLang="el-GR" sz="1600" dirty="0" err="1"/>
              <a:t>εργ</a:t>
            </a:r>
            <a:r>
              <a:rPr lang="en-US" altLang="el-GR" sz="1600" dirty="0"/>
              <a:t>ασικές αξίες για διαφορετικούς όρους διανομής. </a:t>
            </a:r>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US" altLang="el-GR" sz="1600" dirty="0"/>
          </a:p>
          <a:p>
            <a:pPr marL="287338" algn="just"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n-US" altLang="el-GR" sz="1600" dirty="0"/>
              <a:t>Ο </a:t>
            </a:r>
            <a:r>
              <a:rPr lang="el-GR" altLang="el-GR" sz="1600" dirty="0"/>
              <a:t>υπολογισμός</a:t>
            </a:r>
            <a:r>
              <a:rPr lang="en-US" altLang="el-GR" sz="1600" dirty="0"/>
              <a:t> </a:t>
            </a:r>
            <a:r>
              <a:rPr lang="el-GR" altLang="el-GR" sz="1600" dirty="0"/>
              <a:t>είναι</a:t>
            </a:r>
            <a:r>
              <a:rPr lang="en-US" altLang="el-GR" sz="1600" dirty="0"/>
              <a:t> ο α</a:t>
            </a:r>
            <a:r>
              <a:rPr lang="en-US" altLang="el-GR" sz="1600" dirty="0" err="1"/>
              <a:t>κόλουθος</a:t>
            </a:r>
            <a:r>
              <a:rPr lang="en-US" altLang="el-GR" sz="1600" dirty="0"/>
              <a:t>.   </a:t>
            </a:r>
          </a:p>
          <a:p>
            <a:pPr marL="287338"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US" altLang="el-GR" sz="900" dirty="0"/>
          </a:p>
          <a:p>
            <a:pPr marL="431800" indent="-323850"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US" altLang="el-GR" sz="900" dirty="0"/>
          </a:p>
          <a:p>
            <a:pPr marL="431800" indent="-323850"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US" altLang="el-GR" sz="900" dirty="0"/>
          </a:p>
          <a:p>
            <a:pPr marL="431800" indent="-323850" hangingPunct="1">
              <a:spcBef>
                <a:spcPts val="3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n-US" altLang="el-GR" sz="900" dirty="0"/>
          </a:p>
        </p:txBody>
      </p:sp>
      <p:sp>
        <p:nvSpPr>
          <p:cNvPr id="12317" name="Rectangle 12316">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5292512"/>
            <a:ext cx="10080625" cy="377684"/>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19" name="Rectangle 12318">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39207" y="5292512"/>
            <a:ext cx="6741416" cy="377683"/>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319" name="Slide Background Fill">
            <a:extLst>
              <a:ext uri="{FF2B5EF4-FFF2-40B4-BE49-F238E27FC236}">
                <a16:creationId xmlns:a16="http://schemas.microsoft.com/office/drawing/2014/main" id="{7D07B7BC-3270-4CF3-A7AA-0937908AD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2"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321" name="Group 13320">
            <a:extLst>
              <a:ext uri="{FF2B5EF4-FFF2-40B4-BE49-F238E27FC236}">
                <a16:creationId xmlns:a16="http://schemas.microsoft.com/office/drawing/2014/main" id="{108BB4D4-D71A-48F5-B2D2-45D2D78F4C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0078104" cy="5670550"/>
            <a:chOff x="651279" y="598259"/>
            <a:chExt cx="10889442" cy="5680742"/>
          </a:xfrm>
        </p:grpSpPr>
        <p:sp>
          <p:nvSpPr>
            <p:cNvPr id="13322" name="Color">
              <a:extLst>
                <a:ext uri="{FF2B5EF4-FFF2-40B4-BE49-F238E27FC236}">
                  <a16:creationId xmlns:a16="http://schemas.microsoft.com/office/drawing/2014/main" id="{F287CCC2-896F-4F04-A017-737FB703FD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23" name="Color">
              <a:extLst>
                <a:ext uri="{FF2B5EF4-FFF2-40B4-BE49-F238E27FC236}">
                  <a16:creationId xmlns:a16="http://schemas.microsoft.com/office/drawing/2014/main" id="{821DD70C-9C59-4A01-BF0B-C027B5BCAF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3314" name="Picture 2">
            <a:extLst>
              <a:ext uri="{FF2B5EF4-FFF2-40B4-BE49-F238E27FC236}">
                <a16:creationId xmlns:a16="http://schemas.microsoft.com/office/drawing/2014/main" id="{3A1EE858-CFEF-9DB5-7066-8CC37F44B6C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38492" y="3188606"/>
            <a:ext cx="9006868" cy="2479196"/>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3325" name="Group 13324">
            <a:extLst>
              <a:ext uri="{FF2B5EF4-FFF2-40B4-BE49-F238E27FC236}">
                <a16:creationId xmlns:a16="http://schemas.microsoft.com/office/drawing/2014/main" id="{E27AF472-EAE3-4572-AB69-B92BD10DBC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260" y="0"/>
            <a:ext cx="10078108" cy="5670549"/>
            <a:chOff x="0" y="0"/>
            <a:chExt cx="12188952" cy="6858000"/>
          </a:xfrm>
        </p:grpSpPr>
        <p:sp>
          <p:nvSpPr>
            <p:cNvPr id="13326" name="Freeform: Shape 13325">
              <a:extLst>
                <a:ext uri="{FF2B5EF4-FFF2-40B4-BE49-F238E27FC236}">
                  <a16:creationId xmlns:a16="http://schemas.microsoft.com/office/drawing/2014/main" id="{BF4DB9D2-6215-420C-874C-82EADF8C6C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327" name="Freeform: Shape 13326">
              <a:extLst>
                <a:ext uri="{FF2B5EF4-FFF2-40B4-BE49-F238E27FC236}">
                  <a16:creationId xmlns:a16="http://schemas.microsoft.com/office/drawing/2014/main" id="{1F003139-C97C-44FA-B139-32E4DFDCE9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328" name="Freeform: Shape 13327">
              <a:extLst>
                <a:ext uri="{FF2B5EF4-FFF2-40B4-BE49-F238E27FC236}">
                  <a16:creationId xmlns:a16="http://schemas.microsoft.com/office/drawing/2014/main" id="{5CE4DD6E-8CEA-45EE-B630-DBC22144D8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329" name="Freeform: Shape 13328">
              <a:extLst>
                <a:ext uri="{FF2B5EF4-FFF2-40B4-BE49-F238E27FC236}">
                  <a16:creationId xmlns:a16="http://schemas.microsoft.com/office/drawing/2014/main" id="{A4372F7F-AA3C-470B-AA61-7C35B7722C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330" name="Freeform: Shape 13329">
              <a:extLst>
                <a:ext uri="{FF2B5EF4-FFF2-40B4-BE49-F238E27FC236}">
                  <a16:creationId xmlns:a16="http://schemas.microsoft.com/office/drawing/2014/main" id="{34B605BF-D199-43DD-9328-E99F2ADFC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331" name="Freeform: Shape 13330">
              <a:extLst>
                <a:ext uri="{FF2B5EF4-FFF2-40B4-BE49-F238E27FC236}">
                  <a16:creationId xmlns:a16="http://schemas.microsoft.com/office/drawing/2014/main" id="{E5D42A77-7336-4A35-8922-8098A16AA2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3332" name="Freeform: Shape 13331">
              <a:extLst>
                <a:ext uri="{FF2B5EF4-FFF2-40B4-BE49-F238E27FC236}">
                  <a16:creationId xmlns:a16="http://schemas.microsoft.com/office/drawing/2014/main" id="{7401EE7D-B85D-4C10-AB8C-71884EFB11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13313" name="Rectangle 1">
            <a:extLst>
              <a:ext uri="{FF2B5EF4-FFF2-40B4-BE49-F238E27FC236}">
                <a16:creationId xmlns:a16="http://schemas.microsoft.com/office/drawing/2014/main" id="{F5A6D92F-C1F1-A09E-F8E4-26519D6018A5}"/>
              </a:ext>
            </a:extLst>
          </p:cNvPr>
          <p:cNvSpPr>
            <a:spLocks noGrp="1" noChangeArrowheads="1"/>
          </p:cNvSpPr>
          <p:nvPr>
            <p:ph type="body"/>
          </p:nvPr>
        </p:nvSpPr>
        <p:spPr>
          <a:xfrm>
            <a:off x="431800" y="476326"/>
            <a:ext cx="9127424" cy="2297185"/>
          </a:xfrm>
        </p:spPr>
        <p:txBody>
          <a:bodyPr tIns="28440" anchor="ctr">
            <a:normAutofit fontScale="92500" lnSpcReduction="10000"/>
          </a:bodyPr>
          <a:lstStyle/>
          <a:p>
            <a:pPr marL="431800" indent="-323850" algn="l">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600" dirty="0">
              <a:solidFill>
                <a:schemeClr val="bg1"/>
              </a:solidFill>
            </a:endParaRPr>
          </a:p>
          <a:p>
            <a:pPr indent="-323850"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b="1" dirty="0">
                <a:solidFill>
                  <a:schemeClr val="bg1"/>
                </a:solidFill>
              </a:rPr>
              <a:t>Ο υπολογισμός μπορεί να αποτελέσει την αφετηρία μιας διαφορετικής κατανόησης του διεθνούς εμπορίου. Ας φανταστούμε ότι τα τρία εμπορεύματα παράγονται σε δύο διαφορετικές χώρες και εξάγονται (σε χρυσό) και από τις δύο. Ας υποθέσουμε ότι η χώρα 2 εξάγει το εμπόρευμα 3 (τιμή </a:t>
            </a:r>
            <a:r>
              <a:rPr lang="en-US" altLang="el-GR" sz="1600" b="1" dirty="0">
                <a:solidFill>
                  <a:schemeClr val="bg1"/>
                </a:solidFill>
              </a:rPr>
              <a:t>p3</a:t>
            </a:r>
            <a:r>
              <a:rPr lang="el-GR" altLang="el-GR" sz="1600" b="1" dirty="0">
                <a:solidFill>
                  <a:schemeClr val="bg1"/>
                </a:solidFill>
              </a:rPr>
              <a:t>-</a:t>
            </a:r>
            <a:r>
              <a:rPr lang="en-US" altLang="el-GR" sz="1600" b="1" dirty="0">
                <a:solidFill>
                  <a:schemeClr val="bg1"/>
                </a:solidFill>
              </a:rPr>
              <a:t> </a:t>
            </a:r>
            <a:r>
              <a:rPr lang="el-GR" altLang="el-GR" sz="1600" b="1" dirty="0">
                <a:solidFill>
                  <a:schemeClr val="bg1"/>
                </a:solidFill>
              </a:rPr>
              <a:t>χαμηλής οργανικής σύνθεσης). Αυτή θα πουλάει κάτω από την αξία ενώ η άλλη χώρα (ας την πούμε 1) εξάγει τα εμπορεύματα 1,2 (τιμές </a:t>
            </a:r>
            <a:r>
              <a:rPr lang="en-US" altLang="el-GR" sz="1600" b="1" dirty="0">
                <a:solidFill>
                  <a:schemeClr val="bg1"/>
                </a:solidFill>
              </a:rPr>
              <a:t>p1, p2)</a:t>
            </a:r>
            <a:r>
              <a:rPr lang="el-GR" altLang="el-GR" sz="1600" b="1" dirty="0">
                <a:solidFill>
                  <a:schemeClr val="bg1"/>
                </a:solidFill>
              </a:rPr>
              <a:t> και πληρώνεται πάνω από την αξία. Αυτό σημαίνει ότι θα υπάρχει μεταβίβαση αξίας από την 2 στην 1 και η 2 θα έχει για το λόγο αυτό ελλειμματικό εμπορικό ισοζύγιο. Όλα αυτά συμβαίνουν επειδή η ανταλλαγή γίνεται με βάση το “απόλυτο” και όχι το “συγκριτικό” πλεονέκτημα. Στο </a:t>
            </a:r>
            <a:r>
              <a:rPr lang="el-GR" altLang="el-GR" sz="1600" b="1" dirty="0" err="1">
                <a:solidFill>
                  <a:schemeClr val="bg1"/>
                </a:solidFill>
              </a:rPr>
              <a:t>Ρικαρντιανό</a:t>
            </a:r>
            <a:r>
              <a:rPr lang="el-GR" altLang="el-GR" sz="1600" b="1" dirty="0">
                <a:solidFill>
                  <a:schemeClr val="bg1"/>
                </a:solidFill>
              </a:rPr>
              <a:t> κόσμο το πλεόνασμα θα οδηγούσε σε αύξηση των τιμών και απώλεια του ανταγωνιστικού πλεονεκτήματος και των εξαγωγών κάποιου από τα εμπορεύματα 1,2 από τη χώρα 1 και εξισορρόπηση του εμπορικού ισοζυγίου και για τις δύο χώρες.   </a:t>
            </a: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343" name="Rectangle 14342">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008062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345" name="Arc 14344">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7136553" y="405608"/>
            <a:ext cx="2470550" cy="2470463"/>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347" name="Freeform: Shape 14346">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536440"/>
            <a:ext cx="2209984" cy="113411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4338" name="Picture 2" descr="Εικόνα που περιέχει κείμενο, γραμματοσειρά, ασπρόμαυρο, λευκό&#10;&#10;Το περιεχόμενο που δημιουργείται από τεχνολογία AI ενδέχεται να είναι εσφαλμένο.">
            <a:extLst>
              <a:ext uri="{FF2B5EF4-FFF2-40B4-BE49-F238E27FC236}">
                <a16:creationId xmlns:a16="http://schemas.microsoft.com/office/drawing/2014/main" id="{4B539638-9312-96DB-4586-CCB916866EF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3212" y="891059"/>
            <a:ext cx="4448243" cy="3024336"/>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aphicFrame>
        <p:nvGraphicFramePr>
          <p:cNvPr id="14349" name="Rectangle 1">
            <a:extLst>
              <a:ext uri="{FF2B5EF4-FFF2-40B4-BE49-F238E27FC236}">
                <a16:creationId xmlns:a16="http://schemas.microsoft.com/office/drawing/2014/main" id="{3A0A2A6B-8E68-47CD-A0CE-7FD6D1EE667C}"/>
              </a:ext>
            </a:extLst>
          </p:cNvPr>
          <p:cNvGraphicFramePr/>
          <p:nvPr/>
        </p:nvGraphicFramePr>
        <p:xfrm>
          <a:off x="4874089" y="603027"/>
          <a:ext cx="4990759" cy="496855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375" name="Rectangle 15374">
            <a:extLst>
              <a:ext uri="{FF2B5EF4-FFF2-40B4-BE49-F238E27FC236}">
                <a16:creationId xmlns:a16="http://schemas.microsoft.com/office/drawing/2014/main" id="{6128F3BD-7564-4310-B528-888E64F875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361" name="Rectangle 1">
            <a:extLst>
              <a:ext uri="{FF2B5EF4-FFF2-40B4-BE49-F238E27FC236}">
                <a16:creationId xmlns:a16="http://schemas.microsoft.com/office/drawing/2014/main" id="{013AB9E1-5789-5B50-1F26-C50360F5E1C5}"/>
              </a:ext>
            </a:extLst>
          </p:cNvPr>
          <p:cNvSpPr>
            <a:spLocks noGrp="1" noChangeArrowheads="1"/>
          </p:cNvSpPr>
          <p:nvPr>
            <p:ph type="body"/>
          </p:nvPr>
        </p:nvSpPr>
        <p:spPr>
          <a:xfrm>
            <a:off x="215776" y="170979"/>
            <a:ext cx="8568952" cy="5400600"/>
          </a:xfrm>
        </p:spPr>
        <p:txBody>
          <a:bodyPr tIns="17640">
            <a:normAutofit fontScale="92500" lnSpcReduction="20000"/>
          </a:bodyPr>
          <a:lstStyle/>
          <a:p>
            <a:pPr marL="144463" algn="just">
              <a:spcBef>
                <a:spcPts val="1725"/>
              </a:spcBef>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Κάποιος θα ισχυρισθεί ότι αν συνεχισθεί αυτή η διαδικασία αυτό θα οδηγήσει σε αδυνάτισμα των αποθεματικών χρυσού και υποτίμηση του νομίσματος της ελλειμματικής χώρας. Το τελευταίο θα φέρει περιορισμό των ελλειμμάτων και ισοσκελισμένο εμπορικό ισοζύγιο.</a:t>
            </a:r>
          </a:p>
          <a:p>
            <a:pPr marL="144463" algn="just">
              <a:spcBef>
                <a:spcPts val="1725"/>
              </a:spcBef>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Όμως με την αύξηση των επιτοκίων στη χώρα 2 και τη μείωσή τους στη χώρα 1, οι καπιταλιστές της χώρας 1 μπορεί να βρουν συμφέρον να δανείσουν τα κεφάλαιά τους στην 2 (με τα υψηλότερα επιτόκια) χρηματοδοτώντας έτσι τα εμπορικά της ελλείμματα.</a:t>
            </a:r>
          </a:p>
          <a:p>
            <a:pPr marL="144463" algn="just">
              <a:spcBef>
                <a:spcPts val="1725"/>
              </a:spcBef>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Η ανάλυσή μας μέχρι στιγμής βασίζεται σε κλάδους και τιμές παραγωγής</a:t>
            </a:r>
            <a:r>
              <a:rPr lang="en-US" altLang="el-GR" sz="1600" dirty="0"/>
              <a:t>.</a:t>
            </a:r>
            <a:r>
              <a:rPr lang="el-GR" altLang="el-GR" sz="1600" dirty="0"/>
              <a:t> Σε αυτό το περιβάλλον οι μισθολογικές διαφορές παίζουν ρόλο στη διαμόρφωση των τιμών. Με άλλα λόγια για χώρες με παρεμφερείς τεχνολογίες και παραγωγικότητες ο καπιταλιστικός ανταγωνισμός παίζει τον κυρίαρχο ρόλο. Όμως για χώρες με διαφορές στη τεχνολογία οι μισθολογικές διαφορές είναι συνήθως μεγάλες και η υπόθεσή  για εξίσωση των μισθών δεν είναι ρεαλιστική. Άρα ενδέχεται οι χαμηλοί μισθοί να προκαλέσουν ανταγωνιστικό πλεονέκτημα.</a:t>
            </a:r>
          </a:p>
          <a:p>
            <a:pPr marL="144463" algn="just">
              <a:spcBef>
                <a:spcPts val="1725"/>
              </a:spcBef>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Ένα  επιχείρημα που προβάλλεται είναι ότι οι χαμηλότεροι μισθοί θα προσκαλέσουν άμεσες επενδύσεις. Όμως, η εισαγωγή των σύγχρονων τεχνολογιών μέσω άμεσων επενδύσεων επηρεάζεται από αντίρροπες δυνάμεις: 1) Το υψηλό επενδυτικό κόστος, 2) την κοινωνικοποίηση της εργασίας, 3) την έκταση, δραστηριοποίηση και υπεροχή των κεφαλαίων των αναπτυγμένων χωρών. Άρα σε χώρες με χαμηλότερους μισθούς οι ξένες επενδύσεις δεν αποτελούν βεβαιότητα.</a:t>
            </a:r>
          </a:p>
          <a:p>
            <a:pPr marL="144463" algn="just">
              <a:spcBef>
                <a:spcPts val="1725"/>
              </a:spcBef>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Αυτό που ισχύει είναι ότι οι εξαγωγικοί τομείς των λιγότερο αναπτυγμένων χωρών γίνονται οι πρώτοι υποψήφιοι για εξαγορά από το κεφάλαιο των αναπτυγμένων χωρών. Δευτερευόντως υποψήφιοι είναι κλάδοι της εγχώριας βιομηχανίας που με την τεχνογνωσία των αναπτυγμένων χωρών μπορούν να καταστούν εξαγωγικοί. Με αυτό τον τρόπο </a:t>
            </a:r>
            <a:r>
              <a:rPr lang="el-GR" altLang="el-GR" sz="1600" b="1" dirty="0"/>
              <a:t>διαμορφώθηκαν, μετά το πόλεμο, οι δυαδικές οικονομίες των αναπτυσσόμενων χωρών που χαρακτηρίζονται από έναν σύγχρονο τομέα στον οποίο κυριαρχεί το ξένο κεφάλαιο και έναν καθυστερημένο εγχώριο τομέα.</a:t>
            </a:r>
          </a:p>
          <a:p>
            <a:pPr marL="144463">
              <a:spcBef>
                <a:spcPts val="1725"/>
              </a:spcBef>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900" dirty="0"/>
          </a:p>
        </p:txBody>
      </p:sp>
      <p:sp>
        <p:nvSpPr>
          <p:cNvPr id="15377" name="Freeform: Shape 15376">
            <a:extLst>
              <a:ext uri="{FF2B5EF4-FFF2-40B4-BE49-F238E27FC236}">
                <a16:creationId xmlns:a16="http://schemas.microsoft.com/office/drawing/2014/main" id="{82AA3C4E-019E-440F-87AB-67EFA9BE6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948254" y="-1"/>
            <a:ext cx="1131275" cy="5670549"/>
          </a:xfrm>
          <a:custGeom>
            <a:avLst/>
            <a:gdLst>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06772 w 1605470"/>
              <a:gd name="connsiteY131" fmla="*/ 2847273 h 6858000"/>
              <a:gd name="connsiteX132" fmla="*/ 593254 w 1605470"/>
              <a:gd name="connsiteY132" fmla="*/ 2766463 h 6858000"/>
              <a:gd name="connsiteX133" fmla="*/ 613412 w 1605470"/>
              <a:gd name="connsiteY133" fmla="*/ 2731184 h 6858000"/>
              <a:gd name="connsiteX134" fmla="*/ 555080 w 1605470"/>
              <a:gd name="connsiteY134" fmla="*/ 2538816 h 6858000"/>
              <a:gd name="connsiteX135" fmla="*/ 551827 w 1605470"/>
              <a:gd name="connsiteY135" fmla="*/ 2485734 h 6858000"/>
              <a:gd name="connsiteX136" fmla="*/ 525179 w 1605470"/>
              <a:gd name="connsiteY136" fmla="*/ 2447068 h 6858000"/>
              <a:gd name="connsiteX137" fmla="*/ 529511 w 1605470"/>
              <a:gd name="connsiteY137" fmla="*/ 2425819 h 6858000"/>
              <a:gd name="connsiteX138" fmla="*/ 530521 w 1605470"/>
              <a:gd name="connsiteY138" fmla="*/ 2422066 h 6858000"/>
              <a:gd name="connsiteX139" fmla="*/ 528878 w 1605470"/>
              <a:gd name="connsiteY139" fmla="*/ 2408971 h 6858000"/>
              <a:gd name="connsiteX140" fmla="*/ 535510 w 1605470"/>
              <a:gd name="connsiteY140" fmla="*/ 2402874 h 6858000"/>
              <a:gd name="connsiteX141" fmla="*/ 538122 w 1605470"/>
              <a:gd name="connsiteY141" fmla="*/ 2381443 h 6858000"/>
              <a:gd name="connsiteX142" fmla="*/ 533116 w 1605470"/>
              <a:gd name="connsiteY142" fmla="*/ 2358011 h 6858000"/>
              <a:gd name="connsiteX143" fmla="*/ 501423 w 1605470"/>
              <a:gd name="connsiteY143" fmla="*/ 2249479 h 6858000"/>
              <a:gd name="connsiteX144" fmla="*/ 486968 w 1605470"/>
              <a:gd name="connsiteY144" fmla="*/ 2182937 h 6858000"/>
              <a:gd name="connsiteX145" fmla="*/ 488555 w 1605470"/>
              <a:gd name="connsiteY145" fmla="*/ 2155135 h 6858000"/>
              <a:gd name="connsiteX146" fmla="*/ 486013 w 1605470"/>
              <a:gd name="connsiteY146" fmla="*/ 2118008 h 6858000"/>
              <a:gd name="connsiteX147" fmla="*/ 487006 w 1605470"/>
              <a:gd name="connsiteY147" fmla="*/ 2050531 h 6858000"/>
              <a:gd name="connsiteX148" fmla="*/ 478812 w 1605470"/>
              <a:gd name="connsiteY148" fmla="*/ 1963269 h 6858000"/>
              <a:gd name="connsiteX149" fmla="*/ 442619 w 1605470"/>
              <a:gd name="connsiteY149" fmla="*/ 1910499 h 6858000"/>
              <a:gd name="connsiteX150" fmla="*/ 446785 w 1605470"/>
              <a:gd name="connsiteY150" fmla="*/ 1903212 h 6858000"/>
              <a:gd name="connsiteX151" fmla="*/ 436547 w 1605470"/>
              <a:gd name="connsiteY151" fmla="*/ 1861531 h 6858000"/>
              <a:gd name="connsiteX152" fmla="*/ 364290 w 1605470"/>
              <a:gd name="connsiteY152" fmla="*/ 1728772 h 6858000"/>
              <a:gd name="connsiteX153" fmla="*/ 345287 w 1605470"/>
              <a:gd name="connsiteY153" fmla="*/ 1646953 h 6858000"/>
              <a:gd name="connsiteX154" fmla="*/ 344412 w 1605470"/>
              <a:gd name="connsiteY154" fmla="*/ 1615777 h 6858000"/>
              <a:gd name="connsiteX155" fmla="*/ 342578 w 1605470"/>
              <a:gd name="connsiteY155" fmla="*/ 1563678 h 6858000"/>
              <a:gd name="connsiteX156" fmla="*/ 355658 w 1605470"/>
              <a:gd name="connsiteY156" fmla="*/ 1519474 h 6858000"/>
              <a:gd name="connsiteX157" fmla="*/ 348400 w 1605470"/>
              <a:gd name="connsiteY157" fmla="*/ 1477995 h 6858000"/>
              <a:gd name="connsiteX158" fmla="*/ 328025 w 1605470"/>
              <a:gd name="connsiteY158" fmla="*/ 1475165 h 6858000"/>
              <a:gd name="connsiteX159" fmla="*/ 326326 w 1605470"/>
              <a:gd name="connsiteY159" fmla="*/ 1428585 h 6858000"/>
              <a:gd name="connsiteX160" fmla="*/ 325799 w 1605470"/>
              <a:gd name="connsiteY160" fmla="*/ 1357181 h 6858000"/>
              <a:gd name="connsiteX161" fmla="*/ 320507 w 1605470"/>
              <a:gd name="connsiteY161" fmla="*/ 1347099 h 6858000"/>
              <a:gd name="connsiteX162" fmla="*/ 335347 w 1605470"/>
              <a:gd name="connsiteY162" fmla="*/ 1334233 h 6858000"/>
              <a:gd name="connsiteX163" fmla="*/ 342792 w 1605470"/>
              <a:gd name="connsiteY163" fmla="*/ 1307086 h 6858000"/>
              <a:gd name="connsiteX164" fmla="*/ 343980 w 1605470"/>
              <a:gd name="connsiteY164" fmla="*/ 1189033 h 6858000"/>
              <a:gd name="connsiteX165" fmla="*/ 348665 w 1605470"/>
              <a:gd name="connsiteY165" fmla="*/ 1168288 h 6858000"/>
              <a:gd name="connsiteX166" fmla="*/ 340947 w 1605470"/>
              <a:gd name="connsiteY166" fmla="*/ 1142577 h 6858000"/>
              <a:gd name="connsiteX167" fmla="*/ 330253 w 1605470"/>
              <a:gd name="connsiteY167" fmla="*/ 1088484 h 6858000"/>
              <a:gd name="connsiteX168" fmla="*/ 314647 w 1605470"/>
              <a:gd name="connsiteY168" fmla="*/ 1053424 h 6858000"/>
              <a:gd name="connsiteX169" fmla="*/ 322906 w 1605470"/>
              <a:gd name="connsiteY169" fmla="*/ 1044367 h 6858000"/>
              <a:gd name="connsiteX170" fmla="*/ 326818 w 1605470"/>
              <a:gd name="connsiteY170" fmla="*/ 1022828 h 6858000"/>
              <a:gd name="connsiteX171" fmla="*/ 320445 w 1605470"/>
              <a:gd name="connsiteY171" fmla="*/ 932283 h 6858000"/>
              <a:gd name="connsiteX172" fmla="*/ 322681 w 1605470"/>
              <a:gd name="connsiteY172" fmla="*/ 915925 h 6858000"/>
              <a:gd name="connsiteX173" fmla="*/ 315310 w 1605470"/>
              <a:gd name="connsiteY173" fmla="*/ 896999 h 6858000"/>
              <a:gd name="connsiteX174" fmla="*/ 284718 w 1605470"/>
              <a:gd name="connsiteY174" fmla="*/ 821517 h 6858000"/>
              <a:gd name="connsiteX175" fmla="*/ 270682 w 1605470"/>
              <a:gd name="connsiteY175" fmla="*/ 786519 h 6858000"/>
              <a:gd name="connsiteX176" fmla="*/ 265483 w 1605470"/>
              <a:gd name="connsiteY176" fmla="*/ 784963 h 6858000"/>
              <a:gd name="connsiteX177" fmla="*/ 270939 w 1605470"/>
              <a:gd name="connsiteY177" fmla="*/ 776648 h 6858000"/>
              <a:gd name="connsiteX178" fmla="*/ 263668 w 1605470"/>
              <a:gd name="connsiteY178" fmla="*/ 751353 h 6858000"/>
              <a:gd name="connsiteX179" fmla="*/ 254540 w 1605470"/>
              <a:gd name="connsiteY179" fmla="*/ 741965 h 6858000"/>
              <a:gd name="connsiteX180" fmla="*/ 252501 w 1605470"/>
              <a:gd name="connsiteY180" fmla="*/ 724635 h 6858000"/>
              <a:gd name="connsiteX181" fmla="*/ 248897 w 1605470"/>
              <a:gd name="connsiteY181" fmla="*/ 681659 h 6858000"/>
              <a:gd name="connsiteX182" fmla="*/ 234316 w 1605470"/>
              <a:gd name="connsiteY182" fmla="*/ 635218 h 6858000"/>
              <a:gd name="connsiteX183" fmla="*/ 239327 w 1605470"/>
              <a:gd name="connsiteY183" fmla="*/ 613763 h 6858000"/>
              <a:gd name="connsiteX184" fmla="*/ 225269 w 1605470"/>
              <a:gd name="connsiteY184" fmla="*/ 598582 h 6858000"/>
              <a:gd name="connsiteX185" fmla="*/ 224950 w 1605470"/>
              <a:gd name="connsiteY185" fmla="*/ 576846 h 6858000"/>
              <a:gd name="connsiteX186" fmla="*/ 204632 w 1605470"/>
              <a:gd name="connsiteY186" fmla="*/ 553868 h 6858000"/>
              <a:gd name="connsiteX187" fmla="*/ 239317 w 1605470"/>
              <a:gd name="connsiteY187" fmla="*/ 517614 h 6858000"/>
              <a:gd name="connsiteX188" fmla="*/ 257645 w 1605470"/>
              <a:gd name="connsiteY188" fmla="*/ 474761 h 6858000"/>
              <a:gd name="connsiteX189" fmla="*/ 201693 w 1605470"/>
              <a:gd name="connsiteY189" fmla="*/ 469651 h 6858000"/>
              <a:gd name="connsiteX190" fmla="*/ 195012 w 1605470"/>
              <a:gd name="connsiteY190" fmla="*/ 448559 h 6858000"/>
              <a:gd name="connsiteX191" fmla="*/ 201434 w 1605470"/>
              <a:gd name="connsiteY191" fmla="*/ 441529 h 6858000"/>
              <a:gd name="connsiteX192" fmla="*/ 200655 w 1605470"/>
              <a:gd name="connsiteY192" fmla="*/ 428927 h 6858000"/>
              <a:gd name="connsiteX193" fmla="*/ 190059 w 1605470"/>
              <a:gd name="connsiteY193" fmla="*/ 430161 h 6858000"/>
              <a:gd name="connsiteX194" fmla="*/ 184450 w 1605470"/>
              <a:gd name="connsiteY194" fmla="*/ 396240 h 6858000"/>
              <a:gd name="connsiteX195" fmla="*/ 146196 w 1605470"/>
              <a:gd name="connsiteY195" fmla="*/ 358810 h 6858000"/>
              <a:gd name="connsiteX196" fmla="*/ 124571 w 1605470"/>
              <a:gd name="connsiteY196" fmla="*/ 302178 h 6858000"/>
              <a:gd name="connsiteX197" fmla="*/ 103243 w 1605470"/>
              <a:gd name="connsiteY197" fmla="*/ 211375 h 6858000"/>
              <a:gd name="connsiteX198" fmla="*/ 94571 w 1605470"/>
              <a:gd name="connsiteY198" fmla="*/ 184179 h 6858000"/>
              <a:gd name="connsiteX199" fmla="*/ 13437 w 1605470"/>
              <a:gd name="connsiteY199" fmla="*/ 19287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06772 w 1605470"/>
              <a:gd name="connsiteY131" fmla="*/ 2847273 h 6858000"/>
              <a:gd name="connsiteX132" fmla="*/ 593254 w 1605470"/>
              <a:gd name="connsiteY132" fmla="*/ 2766463 h 6858000"/>
              <a:gd name="connsiteX133" fmla="*/ 613412 w 1605470"/>
              <a:gd name="connsiteY133" fmla="*/ 2731184 h 6858000"/>
              <a:gd name="connsiteX134" fmla="*/ 555080 w 1605470"/>
              <a:gd name="connsiteY134" fmla="*/ 2538816 h 6858000"/>
              <a:gd name="connsiteX135" fmla="*/ 551827 w 1605470"/>
              <a:gd name="connsiteY135" fmla="*/ 2485734 h 6858000"/>
              <a:gd name="connsiteX136" fmla="*/ 525179 w 1605470"/>
              <a:gd name="connsiteY136" fmla="*/ 2447068 h 6858000"/>
              <a:gd name="connsiteX137" fmla="*/ 529511 w 1605470"/>
              <a:gd name="connsiteY137" fmla="*/ 2425819 h 6858000"/>
              <a:gd name="connsiteX138" fmla="*/ 530521 w 1605470"/>
              <a:gd name="connsiteY138" fmla="*/ 2422066 h 6858000"/>
              <a:gd name="connsiteX139" fmla="*/ 528878 w 1605470"/>
              <a:gd name="connsiteY139" fmla="*/ 2408971 h 6858000"/>
              <a:gd name="connsiteX140" fmla="*/ 535510 w 1605470"/>
              <a:gd name="connsiteY140" fmla="*/ 2402874 h 6858000"/>
              <a:gd name="connsiteX141" fmla="*/ 538122 w 1605470"/>
              <a:gd name="connsiteY141" fmla="*/ 2381443 h 6858000"/>
              <a:gd name="connsiteX142" fmla="*/ 533116 w 1605470"/>
              <a:gd name="connsiteY142" fmla="*/ 2358011 h 6858000"/>
              <a:gd name="connsiteX143" fmla="*/ 501423 w 1605470"/>
              <a:gd name="connsiteY143" fmla="*/ 2249479 h 6858000"/>
              <a:gd name="connsiteX144" fmla="*/ 486968 w 1605470"/>
              <a:gd name="connsiteY144" fmla="*/ 2182937 h 6858000"/>
              <a:gd name="connsiteX145" fmla="*/ 488555 w 1605470"/>
              <a:gd name="connsiteY145" fmla="*/ 2155135 h 6858000"/>
              <a:gd name="connsiteX146" fmla="*/ 486013 w 1605470"/>
              <a:gd name="connsiteY146" fmla="*/ 2118008 h 6858000"/>
              <a:gd name="connsiteX147" fmla="*/ 487006 w 1605470"/>
              <a:gd name="connsiteY147" fmla="*/ 2050531 h 6858000"/>
              <a:gd name="connsiteX148" fmla="*/ 478812 w 1605470"/>
              <a:gd name="connsiteY148" fmla="*/ 1963269 h 6858000"/>
              <a:gd name="connsiteX149" fmla="*/ 442619 w 1605470"/>
              <a:gd name="connsiteY149" fmla="*/ 1910499 h 6858000"/>
              <a:gd name="connsiteX150" fmla="*/ 446785 w 1605470"/>
              <a:gd name="connsiteY150" fmla="*/ 1903212 h 6858000"/>
              <a:gd name="connsiteX151" fmla="*/ 436547 w 1605470"/>
              <a:gd name="connsiteY151" fmla="*/ 1861531 h 6858000"/>
              <a:gd name="connsiteX152" fmla="*/ 364290 w 1605470"/>
              <a:gd name="connsiteY152" fmla="*/ 1728772 h 6858000"/>
              <a:gd name="connsiteX153" fmla="*/ 345287 w 1605470"/>
              <a:gd name="connsiteY153" fmla="*/ 1646953 h 6858000"/>
              <a:gd name="connsiteX154" fmla="*/ 344412 w 1605470"/>
              <a:gd name="connsiteY154" fmla="*/ 1615777 h 6858000"/>
              <a:gd name="connsiteX155" fmla="*/ 342578 w 1605470"/>
              <a:gd name="connsiteY155" fmla="*/ 1563678 h 6858000"/>
              <a:gd name="connsiteX156" fmla="*/ 355658 w 1605470"/>
              <a:gd name="connsiteY156" fmla="*/ 1519474 h 6858000"/>
              <a:gd name="connsiteX157" fmla="*/ 348400 w 1605470"/>
              <a:gd name="connsiteY157" fmla="*/ 1477995 h 6858000"/>
              <a:gd name="connsiteX158" fmla="*/ 328025 w 1605470"/>
              <a:gd name="connsiteY158" fmla="*/ 1475165 h 6858000"/>
              <a:gd name="connsiteX159" fmla="*/ 326326 w 1605470"/>
              <a:gd name="connsiteY159" fmla="*/ 1428585 h 6858000"/>
              <a:gd name="connsiteX160" fmla="*/ 325799 w 1605470"/>
              <a:gd name="connsiteY160" fmla="*/ 1357181 h 6858000"/>
              <a:gd name="connsiteX161" fmla="*/ 320507 w 1605470"/>
              <a:gd name="connsiteY161" fmla="*/ 1347099 h 6858000"/>
              <a:gd name="connsiteX162" fmla="*/ 335347 w 1605470"/>
              <a:gd name="connsiteY162" fmla="*/ 1334233 h 6858000"/>
              <a:gd name="connsiteX163" fmla="*/ 342792 w 1605470"/>
              <a:gd name="connsiteY163" fmla="*/ 1307086 h 6858000"/>
              <a:gd name="connsiteX164" fmla="*/ 343980 w 1605470"/>
              <a:gd name="connsiteY164" fmla="*/ 1189033 h 6858000"/>
              <a:gd name="connsiteX165" fmla="*/ 348665 w 1605470"/>
              <a:gd name="connsiteY165" fmla="*/ 1168288 h 6858000"/>
              <a:gd name="connsiteX166" fmla="*/ 340947 w 1605470"/>
              <a:gd name="connsiteY166" fmla="*/ 1142577 h 6858000"/>
              <a:gd name="connsiteX167" fmla="*/ 330253 w 1605470"/>
              <a:gd name="connsiteY167" fmla="*/ 1088484 h 6858000"/>
              <a:gd name="connsiteX168" fmla="*/ 314647 w 1605470"/>
              <a:gd name="connsiteY168" fmla="*/ 1053424 h 6858000"/>
              <a:gd name="connsiteX169" fmla="*/ 322906 w 1605470"/>
              <a:gd name="connsiteY169" fmla="*/ 1044367 h 6858000"/>
              <a:gd name="connsiteX170" fmla="*/ 326818 w 1605470"/>
              <a:gd name="connsiteY170" fmla="*/ 1022828 h 6858000"/>
              <a:gd name="connsiteX171" fmla="*/ 320445 w 1605470"/>
              <a:gd name="connsiteY171" fmla="*/ 932283 h 6858000"/>
              <a:gd name="connsiteX172" fmla="*/ 322681 w 1605470"/>
              <a:gd name="connsiteY172" fmla="*/ 915925 h 6858000"/>
              <a:gd name="connsiteX173" fmla="*/ 315310 w 1605470"/>
              <a:gd name="connsiteY173" fmla="*/ 896999 h 6858000"/>
              <a:gd name="connsiteX174" fmla="*/ 284718 w 1605470"/>
              <a:gd name="connsiteY174" fmla="*/ 821517 h 6858000"/>
              <a:gd name="connsiteX175" fmla="*/ 270682 w 1605470"/>
              <a:gd name="connsiteY175" fmla="*/ 786519 h 6858000"/>
              <a:gd name="connsiteX176" fmla="*/ 265483 w 1605470"/>
              <a:gd name="connsiteY176" fmla="*/ 784963 h 6858000"/>
              <a:gd name="connsiteX177" fmla="*/ 270939 w 1605470"/>
              <a:gd name="connsiteY177" fmla="*/ 776648 h 6858000"/>
              <a:gd name="connsiteX178" fmla="*/ 263668 w 1605470"/>
              <a:gd name="connsiteY178" fmla="*/ 751353 h 6858000"/>
              <a:gd name="connsiteX179" fmla="*/ 254540 w 1605470"/>
              <a:gd name="connsiteY179" fmla="*/ 741965 h 6858000"/>
              <a:gd name="connsiteX180" fmla="*/ 252501 w 1605470"/>
              <a:gd name="connsiteY180" fmla="*/ 724635 h 6858000"/>
              <a:gd name="connsiteX181" fmla="*/ 248897 w 1605470"/>
              <a:gd name="connsiteY181" fmla="*/ 681659 h 6858000"/>
              <a:gd name="connsiteX182" fmla="*/ 234316 w 1605470"/>
              <a:gd name="connsiteY182" fmla="*/ 635218 h 6858000"/>
              <a:gd name="connsiteX183" fmla="*/ 239327 w 1605470"/>
              <a:gd name="connsiteY183" fmla="*/ 613763 h 6858000"/>
              <a:gd name="connsiteX184" fmla="*/ 225269 w 1605470"/>
              <a:gd name="connsiteY184" fmla="*/ 598582 h 6858000"/>
              <a:gd name="connsiteX185" fmla="*/ 224950 w 1605470"/>
              <a:gd name="connsiteY185" fmla="*/ 576846 h 6858000"/>
              <a:gd name="connsiteX186" fmla="*/ 204632 w 1605470"/>
              <a:gd name="connsiteY186" fmla="*/ 553868 h 6858000"/>
              <a:gd name="connsiteX187" fmla="*/ 239317 w 1605470"/>
              <a:gd name="connsiteY187" fmla="*/ 517614 h 6858000"/>
              <a:gd name="connsiteX188" fmla="*/ 201693 w 1605470"/>
              <a:gd name="connsiteY188" fmla="*/ 469651 h 6858000"/>
              <a:gd name="connsiteX189" fmla="*/ 195012 w 1605470"/>
              <a:gd name="connsiteY189" fmla="*/ 448559 h 6858000"/>
              <a:gd name="connsiteX190" fmla="*/ 201434 w 1605470"/>
              <a:gd name="connsiteY190" fmla="*/ 441529 h 6858000"/>
              <a:gd name="connsiteX191" fmla="*/ 200655 w 1605470"/>
              <a:gd name="connsiteY191" fmla="*/ 428927 h 6858000"/>
              <a:gd name="connsiteX192" fmla="*/ 190059 w 1605470"/>
              <a:gd name="connsiteY192" fmla="*/ 430161 h 6858000"/>
              <a:gd name="connsiteX193" fmla="*/ 184450 w 1605470"/>
              <a:gd name="connsiteY193" fmla="*/ 396240 h 6858000"/>
              <a:gd name="connsiteX194" fmla="*/ 146196 w 1605470"/>
              <a:gd name="connsiteY194" fmla="*/ 358810 h 6858000"/>
              <a:gd name="connsiteX195" fmla="*/ 124571 w 1605470"/>
              <a:gd name="connsiteY195" fmla="*/ 302178 h 6858000"/>
              <a:gd name="connsiteX196" fmla="*/ 103243 w 1605470"/>
              <a:gd name="connsiteY196" fmla="*/ 211375 h 6858000"/>
              <a:gd name="connsiteX197" fmla="*/ 94571 w 1605470"/>
              <a:gd name="connsiteY197" fmla="*/ 184179 h 6858000"/>
              <a:gd name="connsiteX198" fmla="*/ 13437 w 1605470"/>
              <a:gd name="connsiteY198" fmla="*/ 19287 h 6858000"/>
              <a:gd name="connsiteX199" fmla="*/ 0 w 1605470"/>
              <a:gd name="connsiteY19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06772 w 1605470"/>
              <a:gd name="connsiteY131" fmla="*/ 2847273 h 6858000"/>
              <a:gd name="connsiteX132" fmla="*/ 613412 w 1605470"/>
              <a:gd name="connsiteY132" fmla="*/ 2731184 h 6858000"/>
              <a:gd name="connsiteX133" fmla="*/ 555080 w 1605470"/>
              <a:gd name="connsiteY133" fmla="*/ 2538816 h 6858000"/>
              <a:gd name="connsiteX134" fmla="*/ 551827 w 1605470"/>
              <a:gd name="connsiteY134" fmla="*/ 2485734 h 6858000"/>
              <a:gd name="connsiteX135" fmla="*/ 525179 w 1605470"/>
              <a:gd name="connsiteY135" fmla="*/ 2447068 h 6858000"/>
              <a:gd name="connsiteX136" fmla="*/ 529511 w 1605470"/>
              <a:gd name="connsiteY136" fmla="*/ 2425819 h 6858000"/>
              <a:gd name="connsiteX137" fmla="*/ 530521 w 1605470"/>
              <a:gd name="connsiteY137" fmla="*/ 2422066 h 6858000"/>
              <a:gd name="connsiteX138" fmla="*/ 528878 w 1605470"/>
              <a:gd name="connsiteY138" fmla="*/ 2408971 h 6858000"/>
              <a:gd name="connsiteX139" fmla="*/ 535510 w 1605470"/>
              <a:gd name="connsiteY139" fmla="*/ 2402874 h 6858000"/>
              <a:gd name="connsiteX140" fmla="*/ 538122 w 1605470"/>
              <a:gd name="connsiteY140" fmla="*/ 2381443 h 6858000"/>
              <a:gd name="connsiteX141" fmla="*/ 533116 w 1605470"/>
              <a:gd name="connsiteY141" fmla="*/ 2358011 h 6858000"/>
              <a:gd name="connsiteX142" fmla="*/ 501423 w 1605470"/>
              <a:gd name="connsiteY142" fmla="*/ 2249479 h 6858000"/>
              <a:gd name="connsiteX143" fmla="*/ 486968 w 1605470"/>
              <a:gd name="connsiteY143" fmla="*/ 2182937 h 6858000"/>
              <a:gd name="connsiteX144" fmla="*/ 488555 w 1605470"/>
              <a:gd name="connsiteY144" fmla="*/ 2155135 h 6858000"/>
              <a:gd name="connsiteX145" fmla="*/ 486013 w 1605470"/>
              <a:gd name="connsiteY145" fmla="*/ 2118008 h 6858000"/>
              <a:gd name="connsiteX146" fmla="*/ 487006 w 1605470"/>
              <a:gd name="connsiteY146" fmla="*/ 2050531 h 6858000"/>
              <a:gd name="connsiteX147" fmla="*/ 478812 w 1605470"/>
              <a:gd name="connsiteY147" fmla="*/ 1963269 h 6858000"/>
              <a:gd name="connsiteX148" fmla="*/ 442619 w 1605470"/>
              <a:gd name="connsiteY148" fmla="*/ 1910499 h 6858000"/>
              <a:gd name="connsiteX149" fmla="*/ 446785 w 1605470"/>
              <a:gd name="connsiteY149" fmla="*/ 1903212 h 6858000"/>
              <a:gd name="connsiteX150" fmla="*/ 436547 w 1605470"/>
              <a:gd name="connsiteY150" fmla="*/ 1861531 h 6858000"/>
              <a:gd name="connsiteX151" fmla="*/ 364290 w 1605470"/>
              <a:gd name="connsiteY151" fmla="*/ 1728772 h 6858000"/>
              <a:gd name="connsiteX152" fmla="*/ 345287 w 1605470"/>
              <a:gd name="connsiteY152" fmla="*/ 1646953 h 6858000"/>
              <a:gd name="connsiteX153" fmla="*/ 344412 w 1605470"/>
              <a:gd name="connsiteY153" fmla="*/ 1615777 h 6858000"/>
              <a:gd name="connsiteX154" fmla="*/ 342578 w 1605470"/>
              <a:gd name="connsiteY154" fmla="*/ 1563678 h 6858000"/>
              <a:gd name="connsiteX155" fmla="*/ 355658 w 1605470"/>
              <a:gd name="connsiteY155" fmla="*/ 1519474 h 6858000"/>
              <a:gd name="connsiteX156" fmla="*/ 348400 w 1605470"/>
              <a:gd name="connsiteY156" fmla="*/ 1477995 h 6858000"/>
              <a:gd name="connsiteX157" fmla="*/ 328025 w 1605470"/>
              <a:gd name="connsiteY157" fmla="*/ 1475165 h 6858000"/>
              <a:gd name="connsiteX158" fmla="*/ 326326 w 1605470"/>
              <a:gd name="connsiteY158" fmla="*/ 1428585 h 6858000"/>
              <a:gd name="connsiteX159" fmla="*/ 325799 w 1605470"/>
              <a:gd name="connsiteY159" fmla="*/ 1357181 h 6858000"/>
              <a:gd name="connsiteX160" fmla="*/ 320507 w 1605470"/>
              <a:gd name="connsiteY160" fmla="*/ 1347099 h 6858000"/>
              <a:gd name="connsiteX161" fmla="*/ 335347 w 1605470"/>
              <a:gd name="connsiteY161" fmla="*/ 1334233 h 6858000"/>
              <a:gd name="connsiteX162" fmla="*/ 342792 w 1605470"/>
              <a:gd name="connsiteY162" fmla="*/ 1307086 h 6858000"/>
              <a:gd name="connsiteX163" fmla="*/ 343980 w 1605470"/>
              <a:gd name="connsiteY163" fmla="*/ 1189033 h 6858000"/>
              <a:gd name="connsiteX164" fmla="*/ 348665 w 1605470"/>
              <a:gd name="connsiteY164" fmla="*/ 1168288 h 6858000"/>
              <a:gd name="connsiteX165" fmla="*/ 340947 w 1605470"/>
              <a:gd name="connsiteY165" fmla="*/ 1142577 h 6858000"/>
              <a:gd name="connsiteX166" fmla="*/ 330253 w 1605470"/>
              <a:gd name="connsiteY166" fmla="*/ 1088484 h 6858000"/>
              <a:gd name="connsiteX167" fmla="*/ 314647 w 1605470"/>
              <a:gd name="connsiteY167" fmla="*/ 1053424 h 6858000"/>
              <a:gd name="connsiteX168" fmla="*/ 322906 w 1605470"/>
              <a:gd name="connsiteY168" fmla="*/ 1044367 h 6858000"/>
              <a:gd name="connsiteX169" fmla="*/ 326818 w 1605470"/>
              <a:gd name="connsiteY169" fmla="*/ 1022828 h 6858000"/>
              <a:gd name="connsiteX170" fmla="*/ 320445 w 1605470"/>
              <a:gd name="connsiteY170" fmla="*/ 932283 h 6858000"/>
              <a:gd name="connsiteX171" fmla="*/ 322681 w 1605470"/>
              <a:gd name="connsiteY171" fmla="*/ 915925 h 6858000"/>
              <a:gd name="connsiteX172" fmla="*/ 315310 w 1605470"/>
              <a:gd name="connsiteY172" fmla="*/ 896999 h 6858000"/>
              <a:gd name="connsiteX173" fmla="*/ 284718 w 1605470"/>
              <a:gd name="connsiteY173" fmla="*/ 821517 h 6858000"/>
              <a:gd name="connsiteX174" fmla="*/ 270682 w 1605470"/>
              <a:gd name="connsiteY174" fmla="*/ 786519 h 6858000"/>
              <a:gd name="connsiteX175" fmla="*/ 265483 w 1605470"/>
              <a:gd name="connsiteY175" fmla="*/ 784963 h 6858000"/>
              <a:gd name="connsiteX176" fmla="*/ 270939 w 1605470"/>
              <a:gd name="connsiteY176" fmla="*/ 776648 h 6858000"/>
              <a:gd name="connsiteX177" fmla="*/ 263668 w 1605470"/>
              <a:gd name="connsiteY177" fmla="*/ 751353 h 6858000"/>
              <a:gd name="connsiteX178" fmla="*/ 254540 w 1605470"/>
              <a:gd name="connsiteY178" fmla="*/ 741965 h 6858000"/>
              <a:gd name="connsiteX179" fmla="*/ 252501 w 1605470"/>
              <a:gd name="connsiteY179" fmla="*/ 724635 h 6858000"/>
              <a:gd name="connsiteX180" fmla="*/ 248897 w 1605470"/>
              <a:gd name="connsiteY180" fmla="*/ 681659 h 6858000"/>
              <a:gd name="connsiteX181" fmla="*/ 234316 w 1605470"/>
              <a:gd name="connsiteY181" fmla="*/ 635218 h 6858000"/>
              <a:gd name="connsiteX182" fmla="*/ 239327 w 1605470"/>
              <a:gd name="connsiteY182" fmla="*/ 613763 h 6858000"/>
              <a:gd name="connsiteX183" fmla="*/ 225269 w 1605470"/>
              <a:gd name="connsiteY183" fmla="*/ 598582 h 6858000"/>
              <a:gd name="connsiteX184" fmla="*/ 224950 w 1605470"/>
              <a:gd name="connsiteY184" fmla="*/ 576846 h 6858000"/>
              <a:gd name="connsiteX185" fmla="*/ 204632 w 1605470"/>
              <a:gd name="connsiteY185" fmla="*/ 553868 h 6858000"/>
              <a:gd name="connsiteX186" fmla="*/ 239317 w 1605470"/>
              <a:gd name="connsiteY186" fmla="*/ 517614 h 6858000"/>
              <a:gd name="connsiteX187" fmla="*/ 201693 w 1605470"/>
              <a:gd name="connsiteY187" fmla="*/ 469651 h 6858000"/>
              <a:gd name="connsiteX188" fmla="*/ 195012 w 1605470"/>
              <a:gd name="connsiteY188" fmla="*/ 448559 h 6858000"/>
              <a:gd name="connsiteX189" fmla="*/ 201434 w 1605470"/>
              <a:gd name="connsiteY189" fmla="*/ 441529 h 6858000"/>
              <a:gd name="connsiteX190" fmla="*/ 200655 w 1605470"/>
              <a:gd name="connsiteY190" fmla="*/ 428927 h 6858000"/>
              <a:gd name="connsiteX191" fmla="*/ 190059 w 1605470"/>
              <a:gd name="connsiteY191" fmla="*/ 430161 h 6858000"/>
              <a:gd name="connsiteX192" fmla="*/ 184450 w 1605470"/>
              <a:gd name="connsiteY192" fmla="*/ 396240 h 6858000"/>
              <a:gd name="connsiteX193" fmla="*/ 146196 w 1605470"/>
              <a:gd name="connsiteY193" fmla="*/ 358810 h 6858000"/>
              <a:gd name="connsiteX194" fmla="*/ 124571 w 1605470"/>
              <a:gd name="connsiteY194" fmla="*/ 302178 h 6858000"/>
              <a:gd name="connsiteX195" fmla="*/ 103243 w 1605470"/>
              <a:gd name="connsiteY195" fmla="*/ 211375 h 6858000"/>
              <a:gd name="connsiteX196" fmla="*/ 94571 w 1605470"/>
              <a:gd name="connsiteY196" fmla="*/ 184179 h 6858000"/>
              <a:gd name="connsiteX197" fmla="*/ 13437 w 1605470"/>
              <a:gd name="connsiteY197" fmla="*/ 19287 h 6858000"/>
              <a:gd name="connsiteX198" fmla="*/ 0 w 1605470"/>
              <a:gd name="connsiteY19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13412 w 1605470"/>
              <a:gd name="connsiteY131" fmla="*/ 2731184 h 6858000"/>
              <a:gd name="connsiteX132" fmla="*/ 555080 w 1605470"/>
              <a:gd name="connsiteY132" fmla="*/ 2538816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70939 w 1605470"/>
              <a:gd name="connsiteY175" fmla="*/ 776648 h 6858000"/>
              <a:gd name="connsiteX176" fmla="*/ 263668 w 1605470"/>
              <a:gd name="connsiteY176" fmla="*/ 751353 h 6858000"/>
              <a:gd name="connsiteX177" fmla="*/ 254540 w 1605470"/>
              <a:gd name="connsiteY177" fmla="*/ 741965 h 6858000"/>
              <a:gd name="connsiteX178" fmla="*/ 252501 w 1605470"/>
              <a:gd name="connsiteY178" fmla="*/ 724635 h 6858000"/>
              <a:gd name="connsiteX179" fmla="*/ 248897 w 1605470"/>
              <a:gd name="connsiteY179" fmla="*/ 681659 h 6858000"/>
              <a:gd name="connsiteX180" fmla="*/ 234316 w 1605470"/>
              <a:gd name="connsiteY180" fmla="*/ 635218 h 6858000"/>
              <a:gd name="connsiteX181" fmla="*/ 239327 w 1605470"/>
              <a:gd name="connsiteY181" fmla="*/ 613763 h 6858000"/>
              <a:gd name="connsiteX182" fmla="*/ 225269 w 1605470"/>
              <a:gd name="connsiteY182" fmla="*/ 598582 h 6858000"/>
              <a:gd name="connsiteX183" fmla="*/ 224950 w 1605470"/>
              <a:gd name="connsiteY183" fmla="*/ 576846 h 6858000"/>
              <a:gd name="connsiteX184" fmla="*/ 204632 w 1605470"/>
              <a:gd name="connsiteY184" fmla="*/ 553868 h 6858000"/>
              <a:gd name="connsiteX185" fmla="*/ 239317 w 1605470"/>
              <a:gd name="connsiteY185" fmla="*/ 517614 h 6858000"/>
              <a:gd name="connsiteX186" fmla="*/ 201693 w 1605470"/>
              <a:gd name="connsiteY186" fmla="*/ 469651 h 6858000"/>
              <a:gd name="connsiteX187" fmla="*/ 195012 w 1605470"/>
              <a:gd name="connsiteY187" fmla="*/ 448559 h 6858000"/>
              <a:gd name="connsiteX188" fmla="*/ 201434 w 1605470"/>
              <a:gd name="connsiteY188" fmla="*/ 441529 h 6858000"/>
              <a:gd name="connsiteX189" fmla="*/ 200655 w 1605470"/>
              <a:gd name="connsiteY189" fmla="*/ 428927 h 6858000"/>
              <a:gd name="connsiteX190" fmla="*/ 190059 w 1605470"/>
              <a:gd name="connsiteY190" fmla="*/ 430161 h 6858000"/>
              <a:gd name="connsiteX191" fmla="*/ 184450 w 1605470"/>
              <a:gd name="connsiteY191" fmla="*/ 396240 h 6858000"/>
              <a:gd name="connsiteX192" fmla="*/ 146196 w 1605470"/>
              <a:gd name="connsiteY192" fmla="*/ 358810 h 6858000"/>
              <a:gd name="connsiteX193" fmla="*/ 124571 w 1605470"/>
              <a:gd name="connsiteY193" fmla="*/ 302178 h 6858000"/>
              <a:gd name="connsiteX194" fmla="*/ 103243 w 1605470"/>
              <a:gd name="connsiteY194" fmla="*/ 211375 h 6858000"/>
              <a:gd name="connsiteX195" fmla="*/ 94571 w 1605470"/>
              <a:gd name="connsiteY195" fmla="*/ 184179 h 6858000"/>
              <a:gd name="connsiteX196" fmla="*/ 13437 w 1605470"/>
              <a:gd name="connsiteY196" fmla="*/ 19287 h 6858000"/>
              <a:gd name="connsiteX197" fmla="*/ 0 w 1605470"/>
              <a:gd name="connsiteY19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55080 w 1605470"/>
              <a:gd name="connsiteY132" fmla="*/ 2538816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70939 w 1605470"/>
              <a:gd name="connsiteY175" fmla="*/ 776648 h 6858000"/>
              <a:gd name="connsiteX176" fmla="*/ 263668 w 1605470"/>
              <a:gd name="connsiteY176" fmla="*/ 751353 h 6858000"/>
              <a:gd name="connsiteX177" fmla="*/ 254540 w 1605470"/>
              <a:gd name="connsiteY177" fmla="*/ 741965 h 6858000"/>
              <a:gd name="connsiteX178" fmla="*/ 252501 w 1605470"/>
              <a:gd name="connsiteY178" fmla="*/ 724635 h 6858000"/>
              <a:gd name="connsiteX179" fmla="*/ 248897 w 1605470"/>
              <a:gd name="connsiteY179" fmla="*/ 681659 h 6858000"/>
              <a:gd name="connsiteX180" fmla="*/ 234316 w 1605470"/>
              <a:gd name="connsiteY180" fmla="*/ 635218 h 6858000"/>
              <a:gd name="connsiteX181" fmla="*/ 239327 w 1605470"/>
              <a:gd name="connsiteY181" fmla="*/ 613763 h 6858000"/>
              <a:gd name="connsiteX182" fmla="*/ 225269 w 1605470"/>
              <a:gd name="connsiteY182" fmla="*/ 598582 h 6858000"/>
              <a:gd name="connsiteX183" fmla="*/ 224950 w 1605470"/>
              <a:gd name="connsiteY183" fmla="*/ 576846 h 6858000"/>
              <a:gd name="connsiteX184" fmla="*/ 204632 w 1605470"/>
              <a:gd name="connsiteY184" fmla="*/ 553868 h 6858000"/>
              <a:gd name="connsiteX185" fmla="*/ 239317 w 1605470"/>
              <a:gd name="connsiteY185" fmla="*/ 517614 h 6858000"/>
              <a:gd name="connsiteX186" fmla="*/ 201693 w 1605470"/>
              <a:gd name="connsiteY186" fmla="*/ 469651 h 6858000"/>
              <a:gd name="connsiteX187" fmla="*/ 195012 w 1605470"/>
              <a:gd name="connsiteY187" fmla="*/ 448559 h 6858000"/>
              <a:gd name="connsiteX188" fmla="*/ 201434 w 1605470"/>
              <a:gd name="connsiteY188" fmla="*/ 441529 h 6858000"/>
              <a:gd name="connsiteX189" fmla="*/ 200655 w 1605470"/>
              <a:gd name="connsiteY189" fmla="*/ 428927 h 6858000"/>
              <a:gd name="connsiteX190" fmla="*/ 190059 w 1605470"/>
              <a:gd name="connsiteY190" fmla="*/ 430161 h 6858000"/>
              <a:gd name="connsiteX191" fmla="*/ 184450 w 1605470"/>
              <a:gd name="connsiteY191" fmla="*/ 396240 h 6858000"/>
              <a:gd name="connsiteX192" fmla="*/ 146196 w 1605470"/>
              <a:gd name="connsiteY192" fmla="*/ 358810 h 6858000"/>
              <a:gd name="connsiteX193" fmla="*/ 124571 w 1605470"/>
              <a:gd name="connsiteY193" fmla="*/ 302178 h 6858000"/>
              <a:gd name="connsiteX194" fmla="*/ 103243 w 1605470"/>
              <a:gd name="connsiteY194" fmla="*/ 211375 h 6858000"/>
              <a:gd name="connsiteX195" fmla="*/ 94571 w 1605470"/>
              <a:gd name="connsiteY195" fmla="*/ 184179 h 6858000"/>
              <a:gd name="connsiteX196" fmla="*/ 13437 w 1605470"/>
              <a:gd name="connsiteY196" fmla="*/ 19287 h 6858000"/>
              <a:gd name="connsiteX197" fmla="*/ 0 w 1605470"/>
              <a:gd name="connsiteY19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70939 w 1605470"/>
              <a:gd name="connsiteY175" fmla="*/ 776648 h 6858000"/>
              <a:gd name="connsiteX176" fmla="*/ 263668 w 1605470"/>
              <a:gd name="connsiteY176" fmla="*/ 751353 h 6858000"/>
              <a:gd name="connsiteX177" fmla="*/ 254540 w 1605470"/>
              <a:gd name="connsiteY177" fmla="*/ 741965 h 6858000"/>
              <a:gd name="connsiteX178" fmla="*/ 252501 w 1605470"/>
              <a:gd name="connsiteY178" fmla="*/ 724635 h 6858000"/>
              <a:gd name="connsiteX179" fmla="*/ 248897 w 1605470"/>
              <a:gd name="connsiteY179" fmla="*/ 681659 h 6858000"/>
              <a:gd name="connsiteX180" fmla="*/ 234316 w 1605470"/>
              <a:gd name="connsiteY180" fmla="*/ 635218 h 6858000"/>
              <a:gd name="connsiteX181" fmla="*/ 239327 w 1605470"/>
              <a:gd name="connsiteY181" fmla="*/ 613763 h 6858000"/>
              <a:gd name="connsiteX182" fmla="*/ 225269 w 1605470"/>
              <a:gd name="connsiteY182" fmla="*/ 598582 h 6858000"/>
              <a:gd name="connsiteX183" fmla="*/ 224950 w 1605470"/>
              <a:gd name="connsiteY183" fmla="*/ 576846 h 6858000"/>
              <a:gd name="connsiteX184" fmla="*/ 204632 w 1605470"/>
              <a:gd name="connsiteY184" fmla="*/ 553868 h 6858000"/>
              <a:gd name="connsiteX185" fmla="*/ 239317 w 1605470"/>
              <a:gd name="connsiteY185" fmla="*/ 517614 h 6858000"/>
              <a:gd name="connsiteX186" fmla="*/ 201693 w 1605470"/>
              <a:gd name="connsiteY186" fmla="*/ 469651 h 6858000"/>
              <a:gd name="connsiteX187" fmla="*/ 195012 w 1605470"/>
              <a:gd name="connsiteY187" fmla="*/ 448559 h 6858000"/>
              <a:gd name="connsiteX188" fmla="*/ 201434 w 1605470"/>
              <a:gd name="connsiteY188" fmla="*/ 441529 h 6858000"/>
              <a:gd name="connsiteX189" fmla="*/ 200655 w 1605470"/>
              <a:gd name="connsiteY189" fmla="*/ 428927 h 6858000"/>
              <a:gd name="connsiteX190" fmla="*/ 190059 w 1605470"/>
              <a:gd name="connsiteY190" fmla="*/ 430161 h 6858000"/>
              <a:gd name="connsiteX191" fmla="*/ 184450 w 1605470"/>
              <a:gd name="connsiteY191" fmla="*/ 396240 h 6858000"/>
              <a:gd name="connsiteX192" fmla="*/ 146196 w 1605470"/>
              <a:gd name="connsiteY192" fmla="*/ 358810 h 6858000"/>
              <a:gd name="connsiteX193" fmla="*/ 124571 w 1605470"/>
              <a:gd name="connsiteY193" fmla="*/ 302178 h 6858000"/>
              <a:gd name="connsiteX194" fmla="*/ 103243 w 1605470"/>
              <a:gd name="connsiteY194" fmla="*/ 211375 h 6858000"/>
              <a:gd name="connsiteX195" fmla="*/ 94571 w 1605470"/>
              <a:gd name="connsiteY195" fmla="*/ 184179 h 6858000"/>
              <a:gd name="connsiteX196" fmla="*/ 13437 w 1605470"/>
              <a:gd name="connsiteY196" fmla="*/ 19287 h 6858000"/>
              <a:gd name="connsiteX197" fmla="*/ 0 w 1605470"/>
              <a:gd name="connsiteY19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63668 w 1605470"/>
              <a:gd name="connsiteY175" fmla="*/ 751353 h 6858000"/>
              <a:gd name="connsiteX176" fmla="*/ 254540 w 1605470"/>
              <a:gd name="connsiteY176" fmla="*/ 741965 h 6858000"/>
              <a:gd name="connsiteX177" fmla="*/ 252501 w 1605470"/>
              <a:gd name="connsiteY177" fmla="*/ 724635 h 6858000"/>
              <a:gd name="connsiteX178" fmla="*/ 248897 w 1605470"/>
              <a:gd name="connsiteY178" fmla="*/ 681659 h 6858000"/>
              <a:gd name="connsiteX179" fmla="*/ 234316 w 1605470"/>
              <a:gd name="connsiteY179" fmla="*/ 635218 h 6858000"/>
              <a:gd name="connsiteX180" fmla="*/ 239327 w 1605470"/>
              <a:gd name="connsiteY180" fmla="*/ 613763 h 6858000"/>
              <a:gd name="connsiteX181" fmla="*/ 225269 w 1605470"/>
              <a:gd name="connsiteY181" fmla="*/ 598582 h 6858000"/>
              <a:gd name="connsiteX182" fmla="*/ 224950 w 1605470"/>
              <a:gd name="connsiteY182" fmla="*/ 576846 h 6858000"/>
              <a:gd name="connsiteX183" fmla="*/ 204632 w 1605470"/>
              <a:gd name="connsiteY183" fmla="*/ 553868 h 6858000"/>
              <a:gd name="connsiteX184" fmla="*/ 239317 w 1605470"/>
              <a:gd name="connsiteY184" fmla="*/ 517614 h 6858000"/>
              <a:gd name="connsiteX185" fmla="*/ 201693 w 1605470"/>
              <a:gd name="connsiteY185" fmla="*/ 469651 h 6858000"/>
              <a:gd name="connsiteX186" fmla="*/ 195012 w 1605470"/>
              <a:gd name="connsiteY186" fmla="*/ 448559 h 6858000"/>
              <a:gd name="connsiteX187" fmla="*/ 201434 w 1605470"/>
              <a:gd name="connsiteY187" fmla="*/ 441529 h 6858000"/>
              <a:gd name="connsiteX188" fmla="*/ 200655 w 1605470"/>
              <a:gd name="connsiteY188" fmla="*/ 428927 h 6858000"/>
              <a:gd name="connsiteX189" fmla="*/ 190059 w 1605470"/>
              <a:gd name="connsiteY189" fmla="*/ 430161 h 6858000"/>
              <a:gd name="connsiteX190" fmla="*/ 184450 w 1605470"/>
              <a:gd name="connsiteY190" fmla="*/ 396240 h 6858000"/>
              <a:gd name="connsiteX191" fmla="*/ 146196 w 1605470"/>
              <a:gd name="connsiteY191" fmla="*/ 358810 h 6858000"/>
              <a:gd name="connsiteX192" fmla="*/ 124571 w 1605470"/>
              <a:gd name="connsiteY192" fmla="*/ 302178 h 6858000"/>
              <a:gd name="connsiteX193" fmla="*/ 103243 w 1605470"/>
              <a:gd name="connsiteY193" fmla="*/ 211375 h 6858000"/>
              <a:gd name="connsiteX194" fmla="*/ 94571 w 1605470"/>
              <a:gd name="connsiteY194" fmla="*/ 184179 h 6858000"/>
              <a:gd name="connsiteX195" fmla="*/ 13437 w 1605470"/>
              <a:gd name="connsiteY195" fmla="*/ 19287 h 6858000"/>
              <a:gd name="connsiteX196" fmla="*/ 0 w 1605470"/>
              <a:gd name="connsiteY19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3668 w 1605470"/>
              <a:gd name="connsiteY174" fmla="*/ 751353 h 6858000"/>
              <a:gd name="connsiteX175" fmla="*/ 254540 w 1605470"/>
              <a:gd name="connsiteY175" fmla="*/ 741965 h 6858000"/>
              <a:gd name="connsiteX176" fmla="*/ 252501 w 1605470"/>
              <a:gd name="connsiteY176" fmla="*/ 724635 h 6858000"/>
              <a:gd name="connsiteX177" fmla="*/ 248897 w 1605470"/>
              <a:gd name="connsiteY177" fmla="*/ 681659 h 6858000"/>
              <a:gd name="connsiteX178" fmla="*/ 234316 w 1605470"/>
              <a:gd name="connsiteY178" fmla="*/ 635218 h 6858000"/>
              <a:gd name="connsiteX179" fmla="*/ 239327 w 1605470"/>
              <a:gd name="connsiteY179" fmla="*/ 613763 h 6858000"/>
              <a:gd name="connsiteX180" fmla="*/ 225269 w 1605470"/>
              <a:gd name="connsiteY180" fmla="*/ 598582 h 6858000"/>
              <a:gd name="connsiteX181" fmla="*/ 224950 w 1605470"/>
              <a:gd name="connsiteY181" fmla="*/ 576846 h 6858000"/>
              <a:gd name="connsiteX182" fmla="*/ 204632 w 1605470"/>
              <a:gd name="connsiteY182" fmla="*/ 553868 h 6858000"/>
              <a:gd name="connsiteX183" fmla="*/ 239317 w 1605470"/>
              <a:gd name="connsiteY183" fmla="*/ 517614 h 6858000"/>
              <a:gd name="connsiteX184" fmla="*/ 201693 w 1605470"/>
              <a:gd name="connsiteY184" fmla="*/ 469651 h 6858000"/>
              <a:gd name="connsiteX185" fmla="*/ 195012 w 1605470"/>
              <a:gd name="connsiteY185" fmla="*/ 448559 h 6858000"/>
              <a:gd name="connsiteX186" fmla="*/ 201434 w 1605470"/>
              <a:gd name="connsiteY186" fmla="*/ 441529 h 6858000"/>
              <a:gd name="connsiteX187" fmla="*/ 200655 w 1605470"/>
              <a:gd name="connsiteY187" fmla="*/ 428927 h 6858000"/>
              <a:gd name="connsiteX188" fmla="*/ 190059 w 1605470"/>
              <a:gd name="connsiteY188" fmla="*/ 430161 h 6858000"/>
              <a:gd name="connsiteX189" fmla="*/ 184450 w 1605470"/>
              <a:gd name="connsiteY189" fmla="*/ 396240 h 6858000"/>
              <a:gd name="connsiteX190" fmla="*/ 146196 w 1605470"/>
              <a:gd name="connsiteY190" fmla="*/ 358810 h 6858000"/>
              <a:gd name="connsiteX191" fmla="*/ 124571 w 1605470"/>
              <a:gd name="connsiteY191" fmla="*/ 302178 h 6858000"/>
              <a:gd name="connsiteX192" fmla="*/ 103243 w 1605470"/>
              <a:gd name="connsiteY192" fmla="*/ 211375 h 6858000"/>
              <a:gd name="connsiteX193" fmla="*/ 94571 w 1605470"/>
              <a:gd name="connsiteY193" fmla="*/ 184179 h 6858000"/>
              <a:gd name="connsiteX194" fmla="*/ 13437 w 1605470"/>
              <a:gd name="connsiteY194" fmla="*/ 19287 h 6858000"/>
              <a:gd name="connsiteX195" fmla="*/ 0 w 1605470"/>
              <a:gd name="connsiteY19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63668 w 1605470"/>
              <a:gd name="connsiteY173" fmla="*/ 751353 h 6858000"/>
              <a:gd name="connsiteX174" fmla="*/ 254540 w 1605470"/>
              <a:gd name="connsiteY174" fmla="*/ 741965 h 6858000"/>
              <a:gd name="connsiteX175" fmla="*/ 252501 w 1605470"/>
              <a:gd name="connsiteY175" fmla="*/ 724635 h 6858000"/>
              <a:gd name="connsiteX176" fmla="*/ 248897 w 1605470"/>
              <a:gd name="connsiteY176" fmla="*/ 681659 h 6858000"/>
              <a:gd name="connsiteX177" fmla="*/ 234316 w 1605470"/>
              <a:gd name="connsiteY177" fmla="*/ 635218 h 6858000"/>
              <a:gd name="connsiteX178" fmla="*/ 239327 w 1605470"/>
              <a:gd name="connsiteY178" fmla="*/ 613763 h 6858000"/>
              <a:gd name="connsiteX179" fmla="*/ 225269 w 1605470"/>
              <a:gd name="connsiteY179" fmla="*/ 598582 h 6858000"/>
              <a:gd name="connsiteX180" fmla="*/ 224950 w 1605470"/>
              <a:gd name="connsiteY180" fmla="*/ 576846 h 6858000"/>
              <a:gd name="connsiteX181" fmla="*/ 204632 w 1605470"/>
              <a:gd name="connsiteY181" fmla="*/ 553868 h 6858000"/>
              <a:gd name="connsiteX182" fmla="*/ 239317 w 1605470"/>
              <a:gd name="connsiteY182" fmla="*/ 517614 h 6858000"/>
              <a:gd name="connsiteX183" fmla="*/ 201693 w 1605470"/>
              <a:gd name="connsiteY183" fmla="*/ 469651 h 6858000"/>
              <a:gd name="connsiteX184" fmla="*/ 195012 w 1605470"/>
              <a:gd name="connsiteY184" fmla="*/ 448559 h 6858000"/>
              <a:gd name="connsiteX185" fmla="*/ 201434 w 1605470"/>
              <a:gd name="connsiteY185" fmla="*/ 441529 h 6858000"/>
              <a:gd name="connsiteX186" fmla="*/ 200655 w 1605470"/>
              <a:gd name="connsiteY186" fmla="*/ 428927 h 6858000"/>
              <a:gd name="connsiteX187" fmla="*/ 190059 w 1605470"/>
              <a:gd name="connsiteY187" fmla="*/ 430161 h 6858000"/>
              <a:gd name="connsiteX188" fmla="*/ 184450 w 1605470"/>
              <a:gd name="connsiteY188" fmla="*/ 396240 h 6858000"/>
              <a:gd name="connsiteX189" fmla="*/ 146196 w 1605470"/>
              <a:gd name="connsiteY189" fmla="*/ 358810 h 6858000"/>
              <a:gd name="connsiteX190" fmla="*/ 124571 w 1605470"/>
              <a:gd name="connsiteY190" fmla="*/ 302178 h 6858000"/>
              <a:gd name="connsiteX191" fmla="*/ 103243 w 1605470"/>
              <a:gd name="connsiteY191" fmla="*/ 211375 h 6858000"/>
              <a:gd name="connsiteX192" fmla="*/ 94571 w 1605470"/>
              <a:gd name="connsiteY192" fmla="*/ 184179 h 6858000"/>
              <a:gd name="connsiteX193" fmla="*/ 13437 w 1605470"/>
              <a:gd name="connsiteY193" fmla="*/ 19287 h 6858000"/>
              <a:gd name="connsiteX194" fmla="*/ 0 w 1605470"/>
              <a:gd name="connsiteY19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01423 w 1605470"/>
              <a:gd name="connsiteY140" fmla="*/ 2249479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64290 w 1605470"/>
              <a:gd name="connsiteY149" fmla="*/ 1728772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8025 w 1605470"/>
              <a:gd name="connsiteY155" fmla="*/ 1475165 h 6858000"/>
              <a:gd name="connsiteX156" fmla="*/ 326326 w 1605470"/>
              <a:gd name="connsiteY156" fmla="*/ 1428585 h 6858000"/>
              <a:gd name="connsiteX157" fmla="*/ 325799 w 1605470"/>
              <a:gd name="connsiteY157" fmla="*/ 1357181 h 6858000"/>
              <a:gd name="connsiteX158" fmla="*/ 320507 w 1605470"/>
              <a:gd name="connsiteY158" fmla="*/ 1347099 h 6858000"/>
              <a:gd name="connsiteX159" fmla="*/ 335347 w 1605470"/>
              <a:gd name="connsiteY159" fmla="*/ 1334233 h 6858000"/>
              <a:gd name="connsiteX160" fmla="*/ 342792 w 1605470"/>
              <a:gd name="connsiteY160" fmla="*/ 1307086 h 6858000"/>
              <a:gd name="connsiteX161" fmla="*/ 343980 w 1605470"/>
              <a:gd name="connsiteY161" fmla="*/ 1189033 h 6858000"/>
              <a:gd name="connsiteX162" fmla="*/ 348665 w 1605470"/>
              <a:gd name="connsiteY162" fmla="*/ 1168288 h 6858000"/>
              <a:gd name="connsiteX163" fmla="*/ 340947 w 1605470"/>
              <a:gd name="connsiteY163" fmla="*/ 1142577 h 6858000"/>
              <a:gd name="connsiteX164" fmla="*/ 330253 w 1605470"/>
              <a:gd name="connsiteY164" fmla="*/ 1088484 h 6858000"/>
              <a:gd name="connsiteX165" fmla="*/ 314647 w 1605470"/>
              <a:gd name="connsiteY165" fmla="*/ 1053424 h 6858000"/>
              <a:gd name="connsiteX166" fmla="*/ 322906 w 1605470"/>
              <a:gd name="connsiteY166" fmla="*/ 1044367 h 6858000"/>
              <a:gd name="connsiteX167" fmla="*/ 326818 w 1605470"/>
              <a:gd name="connsiteY167" fmla="*/ 1022828 h 6858000"/>
              <a:gd name="connsiteX168" fmla="*/ 320445 w 1605470"/>
              <a:gd name="connsiteY168" fmla="*/ 932283 h 6858000"/>
              <a:gd name="connsiteX169" fmla="*/ 322681 w 1605470"/>
              <a:gd name="connsiteY169" fmla="*/ 915925 h 6858000"/>
              <a:gd name="connsiteX170" fmla="*/ 315310 w 1605470"/>
              <a:gd name="connsiteY170" fmla="*/ 896999 h 6858000"/>
              <a:gd name="connsiteX171" fmla="*/ 284718 w 1605470"/>
              <a:gd name="connsiteY171" fmla="*/ 821517 h 6858000"/>
              <a:gd name="connsiteX172" fmla="*/ 263668 w 1605470"/>
              <a:gd name="connsiteY172" fmla="*/ 751353 h 6858000"/>
              <a:gd name="connsiteX173" fmla="*/ 254540 w 1605470"/>
              <a:gd name="connsiteY173" fmla="*/ 741965 h 6858000"/>
              <a:gd name="connsiteX174" fmla="*/ 252501 w 1605470"/>
              <a:gd name="connsiteY174" fmla="*/ 724635 h 6858000"/>
              <a:gd name="connsiteX175" fmla="*/ 248897 w 1605470"/>
              <a:gd name="connsiteY175" fmla="*/ 681659 h 6858000"/>
              <a:gd name="connsiteX176" fmla="*/ 234316 w 1605470"/>
              <a:gd name="connsiteY176" fmla="*/ 635218 h 6858000"/>
              <a:gd name="connsiteX177" fmla="*/ 239327 w 1605470"/>
              <a:gd name="connsiteY177" fmla="*/ 613763 h 6858000"/>
              <a:gd name="connsiteX178" fmla="*/ 225269 w 1605470"/>
              <a:gd name="connsiteY178" fmla="*/ 598582 h 6858000"/>
              <a:gd name="connsiteX179" fmla="*/ 224950 w 1605470"/>
              <a:gd name="connsiteY179" fmla="*/ 576846 h 6858000"/>
              <a:gd name="connsiteX180" fmla="*/ 204632 w 1605470"/>
              <a:gd name="connsiteY180" fmla="*/ 553868 h 6858000"/>
              <a:gd name="connsiteX181" fmla="*/ 239317 w 1605470"/>
              <a:gd name="connsiteY181" fmla="*/ 517614 h 6858000"/>
              <a:gd name="connsiteX182" fmla="*/ 201693 w 1605470"/>
              <a:gd name="connsiteY182" fmla="*/ 469651 h 6858000"/>
              <a:gd name="connsiteX183" fmla="*/ 195012 w 1605470"/>
              <a:gd name="connsiteY183" fmla="*/ 448559 h 6858000"/>
              <a:gd name="connsiteX184" fmla="*/ 201434 w 1605470"/>
              <a:gd name="connsiteY184" fmla="*/ 441529 h 6858000"/>
              <a:gd name="connsiteX185" fmla="*/ 200655 w 1605470"/>
              <a:gd name="connsiteY185" fmla="*/ 428927 h 6858000"/>
              <a:gd name="connsiteX186" fmla="*/ 190059 w 1605470"/>
              <a:gd name="connsiteY186" fmla="*/ 430161 h 6858000"/>
              <a:gd name="connsiteX187" fmla="*/ 184450 w 1605470"/>
              <a:gd name="connsiteY187" fmla="*/ 396240 h 6858000"/>
              <a:gd name="connsiteX188" fmla="*/ 146196 w 1605470"/>
              <a:gd name="connsiteY188" fmla="*/ 358810 h 6858000"/>
              <a:gd name="connsiteX189" fmla="*/ 124571 w 1605470"/>
              <a:gd name="connsiteY189" fmla="*/ 302178 h 6858000"/>
              <a:gd name="connsiteX190" fmla="*/ 103243 w 1605470"/>
              <a:gd name="connsiteY190" fmla="*/ 211375 h 6858000"/>
              <a:gd name="connsiteX191" fmla="*/ 94571 w 1605470"/>
              <a:gd name="connsiteY191" fmla="*/ 184179 h 6858000"/>
              <a:gd name="connsiteX192" fmla="*/ 13437 w 1605470"/>
              <a:gd name="connsiteY192" fmla="*/ 19287 h 6858000"/>
              <a:gd name="connsiteX193" fmla="*/ 0 w 1605470"/>
              <a:gd name="connsiteY19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64290 w 1605470"/>
              <a:gd name="connsiteY149" fmla="*/ 1728772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8025 w 1605470"/>
              <a:gd name="connsiteY155" fmla="*/ 1475165 h 6858000"/>
              <a:gd name="connsiteX156" fmla="*/ 326326 w 1605470"/>
              <a:gd name="connsiteY156" fmla="*/ 1428585 h 6858000"/>
              <a:gd name="connsiteX157" fmla="*/ 325799 w 1605470"/>
              <a:gd name="connsiteY157" fmla="*/ 1357181 h 6858000"/>
              <a:gd name="connsiteX158" fmla="*/ 320507 w 1605470"/>
              <a:gd name="connsiteY158" fmla="*/ 1347099 h 6858000"/>
              <a:gd name="connsiteX159" fmla="*/ 335347 w 1605470"/>
              <a:gd name="connsiteY159" fmla="*/ 1334233 h 6858000"/>
              <a:gd name="connsiteX160" fmla="*/ 342792 w 1605470"/>
              <a:gd name="connsiteY160" fmla="*/ 1307086 h 6858000"/>
              <a:gd name="connsiteX161" fmla="*/ 343980 w 1605470"/>
              <a:gd name="connsiteY161" fmla="*/ 1189033 h 6858000"/>
              <a:gd name="connsiteX162" fmla="*/ 348665 w 1605470"/>
              <a:gd name="connsiteY162" fmla="*/ 1168288 h 6858000"/>
              <a:gd name="connsiteX163" fmla="*/ 340947 w 1605470"/>
              <a:gd name="connsiteY163" fmla="*/ 1142577 h 6858000"/>
              <a:gd name="connsiteX164" fmla="*/ 330253 w 1605470"/>
              <a:gd name="connsiteY164" fmla="*/ 1088484 h 6858000"/>
              <a:gd name="connsiteX165" fmla="*/ 314647 w 1605470"/>
              <a:gd name="connsiteY165" fmla="*/ 1053424 h 6858000"/>
              <a:gd name="connsiteX166" fmla="*/ 322906 w 1605470"/>
              <a:gd name="connsiteY166" fmla="*/ 1044367 h 6858000"/>
              <a:gd name="connsiteX167" fmla="*/ 326818 w 1605470"/>
              <a:gd name="connsiteY167" fmla="*/ 1022828 h 6858000"/>
              <a:gd name="connsiteX168" fmla="*/ 320445 w 1605470"/>
              <a:gd name="connsiteY168" fmla="*/ 932283 h 6858000"/>
              <a:gd name="connsiteX169" fmla="*/ 322681 w 1605470"/>
              <a:gd name="connsiteY169" fmla="*/ 915925 h 6858000"/>
              <a:gd name="connsiteX170" fmla="*/ 315310 w 1605470"/>
              <a:gd name="connsiteY170" fmla="*/ 896999 h 6858000"/>
              <a:gd name="connsiteX171" fmla="*/ 284718 w 1605470"/>
              <a:gd name="connsiteY171" fmla="*/ 821517 h 6858000"/>
              <a:gd name="connsiteX172" fmla="*/ 263668 w 1605470"/>
              <a:gd name="connsiteY172" fmla="*/ 751353 h 6858000"/>
              <a:gd name="connsiteX173" fmla="*/ 254540 w 1605470"/>
              <a:gd name="connsiteY173" fmla="*/ 741965 h 6858000"/>
              <a:gd name="connsiteX174" fmla="*/ 252501 w 1605470"/>
              <a:gd name="connsiteY174" fmla="*/ 724635 h 6858000"/>
              <a:gd name="connsiteX175" fmla="*/ 248897 w 1605470"/>
              <a:gd name="connsiteY175" fmla="*/ 681659 h 6858000"/>
              <a:gd name="connsiteX176" fmla="*/ 234316 w 1605470"/>
              <a:gd name="connsiteY176" fmla="*/ 635218 h 6858000"/>
              <a:gd name="connsiteX177" fmla="*/ 239327 w 1605470"/>
              <a:gd name="connsiteY177" fmla="*/ 613763 h 6858000"/>
              <a:gd name="connsiteX178" fmla="*/ 225269 w 1605470"/>
              <a:gd name="connsiteY178" fmla="*/ 598582 h 6858000"/>
              <a:gd name="connsiteX179" fmla="*/ 224950 w 1605470"/>
              <a:gd name="connsiteY179" fmla="*/ 576846 h 6858000"/>
              <a:gd name="connsiteX180" fmla="*/ 204632 w 1605470"/>
              <a:gd name="connsiteY180" fmla="*/ 553868 h 6858000"/>
              <a:gd name="connsiteX181" fmla="*/ 239317 w 1605470"/>
              <a:gd name="connsiteY181" fmla="*/ 517614 h 6858000"/>
              <a:gd name="connsiteX182" fmla="*/ 201693 w 1605470"/>
              <a:gd name="connsiteY182" fmla="*/ 469651 h 6858000"/>
              <a:gd name="connsiteX183" fmla="*/ 195012 w 1605470"/>
              <a:gd name="connsiteY183" fmla="*/ 448559 h 6858000"/>
              <a:gd name="connsiteX184" fmla="*/ 201434 w 1605470"/>
              <a:gd name="connsiteY184" fmla="*/ 441529 h 6858000"/>
              <a:gd name="connsiteX185" fmla="*/ 200655 w 1605470"/>
              <a:gd name="connsiteY185" fmla="*/ 428927 h 6858000"/>
              <a:gd name="connsiteX186" fmla="*/ 190059 w 1605470"/>
              <a:gd name="connsiteY186" fmla="*/ 430161 h 6858000"/>
              <a:gd name="connsiteX187" fmla="*/ 184450 w 1605470"/>
              <a:gd name="connsiteY187" fmla="*/ 396240 h 6858000"/>
              <a:gd name="connsiteX188" fmla="*/ 146196 w 1605470"/>
              <a:gd name="connsiteY188" fmla="*/ 358810 h 6858000"/>
              <a:gd name="connsiteX189" fmla="*/ 124571 w 1605470"/>
              <a:gd name="connsiteY189" fmla="*/ 302178 h 6858000"/>
              <a:gd name="connsiteX190" fmla="*/ 103243 w 1605470"/>
              <a:gd name="connsiteY190" fmla="*/ 211375 h 6858000"/>
              <a:gd name="connsiteX191" fmla="*/ 94571 w 1605470"/>
              <a:gd name="connsiteY191" fmla="*/ 184179 h 6858000"/>
              <a:gd name="connsiteX192" fmla="*/ 13437 w 1605470"/>
              <a:gd name="connsiteY192" fmla="*/ 19287 h 6858000"/>
              <a:gd name="connsiteX193" fmla="*/ 0 w 1605470"/>
              <a:gd name="connsiteY19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8025 w 1605470"/>
              <a:gd name="connsiteY155" fmla="*/ 1475165 h 6858000"/>
              <a:gd name="connsiteX156" fmla="*/ 326326 w 1605470"/>
              <a:gd name="connsiteY156" fmla="*/ 1428585 h 6858000"/>
              <a:gd name="connsiteX157" fmla="*/ 325799 w 1605470"/>
              <a:gd name="connsiteY157" fmla="*/ 1357181 h 6858000"/>
              <a:gd name="connsiteX158" fmla="*/ 320507 w 1605470"/>
              <a:gd name="connsiteY158" fmla="*/ 1347099 h 6858000"/>
              <a:gd name="connsiteX159" fmla="*/ 335347 w 1605470"/>
              <a:gd name="connsiteY159" fmla="*/ 1334233 h 6858000"/>
              <a:gd name="connsiteX160" fmla="*/ 342792 w 1605470"/>
              <a:gd name="connsiteY160" fmla="*/ 1307086 h 6858000"/>
              <a:gd name="connsiteX161" fmla="*/ 343980 w 1605470"/>
              <a:gd name="connsiteY161" fmla="*/ 1189033 h 6858000"/>
              <a:gd name="connsiteX162" fmla="*/ 348665 w 1605470"/>
              <a:gd name="connsiteY162" fmla="*/ 1168288 h 6858000"/>
              <a:gd name="connsiteX163" fmla="*/ 340947 w 1605470"/>
              <a:gd name="connsiteY163" fmla="*/ 1142577 h 6858000"/>
              <a:gd name="connsiteX164" fmla="*/ 330253 w 1605470"/>
              <a:gd name="connsiteY164" fmla="*/ 1088484 h 6858000"/>
              <a:gd name="connsiteX165" fmla="*/ 314647 w 1605470"/>
              <a:gd name="connsiteY165" fmla="*/ 1053424 h 6858000"/>
              <a:gd name="connsiteX166" fmla="*/ 322906 w 1605470"/>
              <a:gd name="connsiteY166" fmla="*/ 1044367 h 6858000"/>
              <a:gd name="connsiteX167" fmla="*/ 326818 w 1605470"/>
              <a:gd name="connsiteY167" fmla="*/ 1022828 h 6858000"/>
              <a:gd name="connsiteX168" fmla="*/ 320445 w 1605470"/>
              <a:gd name="connsiteY168" fmla="*/ 932283 h 6858000"/>
              <a:gd name="connsiteX169" fmla="*/ 322681 w 1605470"/>
              <a:gd name="connsiteY169" fmla="*/ 915925 h 6858000"/>
              <a:gd name="connsiteX170" fmla="*/ 315310 w 1605470"/>
              <a:gd name="connsiteY170" fmla="*/ 896999 h 6858000"/>
              <a:gd name="connsiteX171" fmla="*/ 284718 w 1605470"/>
              <a:gd name="connsiteY171" fmla="*/ 821517 h 6858000"/>
              <a:gd name="connsiteX172" fmla="*/ 263668 w 1605470"/>
              <a:gd name="connsiteY172" fmla="*/ 751353 h 6858000"/>
              <a:gd name="connsiteX173" fmla="*/ 254540 w 1605470"/>
              <a:gd name="connsiteY173" fmla="*/ 741965 h 6858000"/>
              <a:gd name="connsiteX174" fmla="*/ 252501 w 1605470"/>
              <a:gd name="connsiteY174" fmla="*/ 724635 h 6858000"/>
              <a:gd name="connsiteX175" fmla="*/ 248897 w 1605470"/>
              <a:gd name="connsiteY175" fmla="*/ 681659 h 6858000"/>
              <a:gd name="connsiteX176" fmla="*/ 234316 w 1605470"/>
              <a:gd name="connsiteY176" fmla="*/ 635218 h 6858000"/>
              <a:gd name="connsiteX177" fmla="*/ 239327 w 1605470"/>
              <a:gd name="connsiteY177" fmla="*/ 613763 h 6858000"/>
              <a:gd name="connsiteX178" fmla="*/ 225269 w 1605470"/>
              <a:gd name="connsiteY178" fmla="*/ 598582 h 6858000"/>
              <a:gd name="connsiteX179" fmla="*/ 224950 w 1605470"/>
              <a:gd name="connsiteY179" fmla="*/ 576846 h 6858000"/>
              <a:gd name="connsiteX180" fmla="*/ 204632 w 1605470"/>
              <a:gd name="connsiteY180" fmla="*/ 553868 h 6858000"/>
              <a:gd name="connsiteX181" fmla="*/ 239317 w 1605470"/>
              <a:gd name="connsiteY181" fmla="*/ 517614 h 6858000"/>
              <a:gd name="connsiteX182" fmla="*/ 201693 w 1605470"/>
              <a:gd name="connsiteY182" fmla="*/ 469651 h 6858000"/>
              <a:gd name="connsiteX183" fmla="*/ 195012 w 1605470"/>
              <a:gd name="connsiteY183" fmla="*/ 448559 h 6858000"/>
              <a:gd name="connsiteX184" fmla="*/ 201434 w 1605470"/>
              <a:gd name="connsiteY184" fmla="*/ 441529 h 6858000"/>
              <a:gd name="connsiteX185" fmla="*/ 200655 w 1605470"/>
              <a:gd name="connsiteY185" fmla="*/ 428927 h 6858000"/>
              <a:gd name="connsiteX186" fmla="*/ 190059 w 1605470"/>
              <a:gd name="connsiteY186" fmla="*/ 430161 h 6858000"/>
              <a:gd name="connsiteX187" fmla="*/ 184450 w 1605470"/>
              <a:gd name="connsiteY187" fmla="*/ 396240 h 6858000"/>
              <a:gd name="connsiteX188" fmla="*/ 146196 w 1605470"/>
              <a:gd name="connsiteY188" fmla="*/ 358810 h 6858000"/>
              <a:gd name="connsiteX189" fmla="*/ 124571 w 1605470"/>
              <a:gd name="connsiteY189" fmla="*/ 302178 h 6858000"/>
              <a:gd name="connsiteX190" fmla="*/ 103243 w 1605470"/>
              <a:gd name="connsiteY190" fmla="*/ 211375 h 6858000"/>
              <a:gd name="connsiteX191" fmla="*/ 94571 w 1605470"/>
              <a:gd name="connsiteY191" fmla="*/ 184179 h 6858000"/>
              <a:gd name="connsiteX192" fmla="*/ 13437 w 1605470"/>
              <a:gd name="connsiteY192" fmla="*/ 19287 h 6858000"/>
              <a:gd name="connsiteX193" fmla="*/ 0 w 1605470"/>
              <a:gd name="connsiteY19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6326 w 1605470"/>
              <a:gd name="connsiteY155" fmla="*/ 1428585 h 6858000"/>
              <a:gd name="connsiteX156" fmla="*/ 325799 w 1605470"/>
              <a:gd name="connsiteY156" fmla="*/ 1357181 h 6858000"/>
              <a:gd name="connsiteX157" fmla="*/ 320507 w 1605470"/>
              <a:gd name="connsiteY157" fmla="*/ 1347099 h 6858000"/>
              <a:gd name="connsiteX158" fmla="*/ 335347 w 1605470"/>
              <a:gd name="connsiteY158" fmla="*/ 1334233 h 6858000"/>
              <a:gd name="connsiteX159" fmla="*/ 342792 w 1605470"/>
              <a:gd name="connsiteY159" fmla="*/ 1307086 h 6858000"/>
              <a:gd name="connsiteX160" fmla="*/ 343980 w 1605470"/>
              <a:gd name="connsiteY160" fmla="*/ 1189033 h 6858000"/>
              <a:gd name="connsiteX161" fmla="*/ 348665 w 1605470"/>
              <a:gd name="connsiteY161" fmla="*/ 1168288 h 6858000"/>
              <a:gd name="connsiteX162" fmla="*/ 340947 w 1605470"/>
              <a:gd name="connsiteY162" fmla="*/ 1142577 h 6858000"/>
              <a:gd name="connsiteX163" fmla="*/ 330253 w 1605470"/>
              <a:gd name="connsiteY163" fmla="*/ 1088484 h 6858000"/>
              <a:gd name="connsiteX164" fmla="*/ 314647 w 1605470"/>
              <a:gd name="connsiteY164" fmla="*/ 1053424 h 6858000"/>
              <a:gd name="connsiteX165" fmla="*/ 322906 w 1605470"/>
              <a:gd name="connsiteY165" fmla="*/ 1044367 h 6858000"/>
              <a:gd name="connsiteX166" fmla="*/ 326818 w 1605470"/>
              <a:gd name="connsiteY166" fmla="*/ 1022828 h 6858000"/>
              <a:gd name="connsiteX167" fmla="*/ 320445 w 1605470"/>
              <a:gd name="connsiteY167" fmla="*/ 932283 h 6858000"/>
              <a:gd name="connsiteX168" fmla="*/ 322681 w 1605470"/>
              <a:gd name="connsiteY168" fmla="*/ 915925 h 6858000"/>
              <a:gd name="connsiteX169" fmla="*/ 315310 w 1605470"/>
              <a:gd name="connsiteY169" fmla="*/ 896999 h 6858000"/>
              <a:gd name="connsiteX170" fmla="*/ 284718 w 1605470"/>
              <a:gd name="connsiteY170" fmla="*/ 821517 h 6858000"/>
              <a:gd name="connsiteX171" fmla="*/ 263668 w 1605470"/>
              <a:gd name="connsiteY171" fmla="*/ 751353 h 6858000"/>
              <a:gd name="connsiteX172" fmla="*/ 254540 w 1605470"/>
              <a:gd name="connsiteY172" fmla="*/ 741965 h 6858000"/>
              <a:gd name="connsiteX173" fmla="*/ 252501 w 1605470"/>
              <a:gd name="connsiteY173" fmla="*/ 724635 h 6858000"/>
              <a:gd name="connsiteX174" fmla="*/ 248897 w 1605470"/>
              <a:gd name="connsiteY174" fmla="*/ 681659 h 6858000"/>
              <a:gd name="connsiteX175" fmla="*/ 234316 w 1605470"/>
              <a:gd name="connsiteY175" fmla="*/ 635218 h 6858000"/>
              <a:gd name="connsiteX176" fmla="*/ 239327 w 1605470"/>
              <a:gd name="connsiteY176" fmla="*/ 613763 h 6858000"/>
              <a:gd name="connsiteX177" fmla="*/ 225269 w 1605470"/>
              <a:gd name="connsiteY177" fmla="*/ 598582 h 6858000"/>
              <a:gd name="connsiteX178" fmla="*/ 224950 w 1605470"/>
              <a:gd name="connsiteY178" fmla="*/ 576846 h 6858000"/>
              <a:gd name="connsiteX179" fmla="*/ 204632 w 1605470"/>
              <a:gd name="connsiteY179" fmla="*/ 553868 h 6858000"/>
              <a:gd name="connsiteX180" fmla="*/ 239317 w 1605470"/>
              <a:gd name="connsiteY180" fmla="*/ 517614 h 6858000"/>
              <a:gd name="connsiteX181" fmla="*/ 201693 w 1605470"/>
              <a:gd name="connsiteY181" fmla="*/ 469651 h 6858000"/>
              <a:gd name="connsiteX182" fmla="*/ 195012 w 1605470"/>
              <a:gd name="connsiteY182" fmla="*/ 448559 h 6858000"/>
              <a:gd name="connsiteX183" fmla="*/ 201434 w 1605470"/>
              <a:gd name="connsiteY183" fmla="*/ 441529 h 6858000"/>
              <a:gd name="connsiteX184" fmla="*/ 200655 w 1605470"/>
              <a:gd name="connsiteY184" fmla="*/ 428927 h 6858000"/>
              <a:gd name="connsiteX185" fmla="*/ 190059 w 1605470"/>
              <a:gd name="connsiteY185" fmla="*/ 430161 h 6858000"/>
              <a:gd name="connsiteX186" fmla="*/ 184450 w 1605470"/>
              <a:gd name="connsiteY186" fmla="*/ 396240 h 6858000"/>
              <a:gd name="connsiteX187" fmla="*/ 146196 w 1605470"/>
              <a:gd name="connsiteY187" fmla="*/ 358810 h 6858000"/>
              <a:gd name="connsiteX188" fmla="*/ 124571 w 1605470"/>
              <a:gd name="connsiteY188" fmla="*/ 302178 h 6858000"/>
              <a:gd name="connsiteX189" fmla="*/ 103243 w 1605470"/>
              <a:gd name="connsiteY189" fmla="*/ 211375 h 6858000"/>
              <a:gd name="connsiteX190" fmla="*/ 94571 w 1605470"/>
              <a:gd name="connsiteY190" fmla="*/ 184179 h 6858000"/>
              <a:gd name="connsiteX191" fmla="*/ 13437 w 1605470"/>
              <a:gd name="connsiteY191" fmla="*/ 19287 h 6858000"/>
              <a:gd name="connsiteX192" fmla="*/ 0 w 1605470"/>
              <a:gd name="connsiteY19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6818 w 1605470"/>
              <a:gd name="connsiteY165" fmla="*/ 1022828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6818 w 1605470"/>
              <a:gd name="connsiteY165" fmla="*/ 1022828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6818 w 1605470"/>
              <a:gd name="connsiteY165" fmla="*/ 1022828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2475 w 1605470"/>
              <a:gd name="connsiteY165" fmla="*/ 1002093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475 w 1605470"/>
              <a:gd name="connsiteY164" fmla="*/ 1002093 h 6858000"/>
              <a:gd name="connsiteX165" fmla="*/ 320445 w 1605470"/>
              <a:gd name="connsiteY165" fmla="*/ 932283 h 6858000"/>
              <a:gd name="connsiteX166" fmla="*/ 322681 w 1605470"/>
              <a:gd name="connsiteY166" fmla="*/ 915925 h 6858000"/>
              <a:gd name="connsiteX167" fmla="*/ 315310 w 1605470"/>
              <a:gd name="connsiteY167" fmla="*/ 896999 h 6858000"/>
              <a:gd name="connsiteX168" fmla="*/ 284718 w 1605470"/>
              <a:gd name="connsiteY168" fmla="*/ 821517 h 6858000"/>
              <a:gd name="connsiteX169" fmla="*/ 263668 w 1605470"/>
              <a:gd name="connsiteY169" fmla="*/ 751353 h 6858000"/>
              <a:gd name="connsiteX170" fmla="*/ 254540 w 1605470"/>
              <a:gd name="connsiteY170" fmla="*/ 741965 h 6858000"/>
              <a:gd name="connsiteX171" fmla="*/ 252501 w 1605470"/>
              <a:gd name="connsiteY171" fmla="*/ 724635 h 6858000"/>
              <a:gd name="connsiteX172" fmla="*/ 248897 w 1605470"/>
              <a:gd name="connsiteY172" fmla="*/ 681659 h 6858000"/>
              <a:gd name="connsiteX173" fmla="*/ 234316 w 1605470"/>
              <a:gd name="connsiteY173" fmla="*/ 635218 h 6858000"/>
              <a:gd name="connsiteX174" fmla="*/ 239327 w 1605470"/>
              <a:gd name="connsiteY174" fmla="*/ 613763 h 6858000"/>
              <a:gd name="connsiteX175" fmla="*/ 225269 w 1605470"/>
              <a:gd name="connsiteY175" fmla="*/ 598582 h 6858000"/>
              <a:gd name="connsiteX176" fmla="*/ 224950 w 1605470"/>
              <a:gd name="connsiteY176" fmla="*/ 576846 h 6858000"/>
              <a:gd name="connsiteX177" fmla="*/ 204632 w 1605470"/>
              <a:gd name="connsiteY177" fmla="*/ 553868 h 6858000"/>
              <a:gd name="connsiteX178" fmla="*/ 239317 w 1605470"/>
              <a:gd name="connsiteY178" fmla="*/ 517614 h 6858000"/>
              <a:gd name="connsiteX179" fmla="*/ 201693 w 1605470"/>
              <a:gd name="connsiteY179" fmla="*/ 469651 h 6858000"/>
              <a:gd name="connsiteX180" fmla="*/ 195012 w 1605470"/>
              <a:gd name="connsiteY180" fmla="*/ 448559 h 6858000"/>
              <a:gd name="connsiteX181" fmla="*/ 201434 w 1605470"/>
              <a:gd name="connsiteY181" fmla="*/ 441529 h 6858000"/>
              <a:gd name="connsiteX182" fmla="*/ 200655 w 1605470"/>
              <a:gd name="connsiteY182" fmla="*/ 428927 h 6858000"/>
              <a:gd name="connsiteX183" fmla="*/ 190059 w 1605470"/>
              <a:gd name="connsiteY183" fmla="*/ 430161 h 6858000"/>
              <a:gd name="connsiteX184" fmla="*/ 184450 w 1605470"/>
              <a:gd name="connsiteY184" fmla="*/ 396240 h 6858000"/>
              <a:gd name="connsiteX185" fmla="*/ 146196 w 1605470"/>
              <a:gd name="connsiteY185" fmla="*/ 358810 h 6858000"/>
              <a:gd name="connsiteX186" fmla="*/ 124571 w 1605470"/>
              <a:gd name="connsiteY186" fmla="*/ 302178 h 6858000"/>
              <a:gd name="connsiteX187" fmla="*/ 103243 w 1605470"/>
              <a:gd name="connsiteY187" fmla="*/ 211375 h 6858000"/>
              <a:gd name="connsiteX188" fmla="*/ 94571 w 1605470"/>
              <a:gd name="connsiteY188" fmla="*/ 184179 h 6858000"/>
              <a:gd name="connsiteX189" fmla="*/ 13437 w 1605470"/>
              <a:gd name="connsiteY189" fmla="*/ 19287 h 6858000"/>
              <a:gd name="connsiteX190" fmla="*/ 0 w 1605470"/>
              <a:gd name="connsiteY19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36360 w 1605470"/>
              <a:gd name="connsiteY163" fmla="*/ 1045131 h 6858000"/>
              <a:gd name="connsiteX164" fmla="*/ 322475 w 1605470"/>
              <a:gd name="connsiteY164" fmla="*/ 1002093 h 6858000"/>
              <a:gd name="connsiteX165" fmla="*/ 320445 w 1605470"/>
              <a:gd name="connsiteY165" fmla="*/ 932283 h 6858000"/>
              <a:gd name="connsiteX166" fmla="*/ 322681 w 1605470"/>
              <a:gd name="connsiteY166" fmla="*/ 915925 h 6858000"/>
              <a:gd name="connsiteX167" fmla="*/ 315310 w 1605470"/>
              <a:gd name="connsiteY167" fmla="*/ 896999 h 6858000"/>
              <a:gd name="connsiteX168" fmla="*/ 284718 w 1605470"/>
              <a:gd name="connsiteY168" fmla="*/ 821517 h 6858000"/>
              <a:gd name="connsiteX169" fmla="*/ 263668 w 1605470"/>
              <a:gd name="connsiteY169" fmla="*/ 751353 h 6858000"/>
              <a:gd name="connsiteX170" fmla="*/ 254540 w 1605470"/>
              <a:gd name="connsiteY170" fmla="*/ 741965 h 6858000"/>
              <a:gd name="connsiteX171" fmla="*/ 252501 w 1605470"/>
              <a:gd name="connsiteY171" fmla="*/ 724635 h 6858000"/>
              <a:gd name="connsiteX172" fmla="*/ 248897 w 1605470"/>
              <a:gd name="connsiteY172" fmla="*/ 681659 h 6858000"/>
              <a:gd name="connsiteX173" fmla="*/ 234316 w 1605470"/>
              <a:gd name="connsiteY173" fmla="*/ 635218 h 6858000"/>
              <a:gd name="connsiteX174" fmla="*/ 239327 w 1605470"/>
              <a:gd name="connsiteY174" fmla="*/ 613763 h 6858000"/>
              <a:gd name="connsiteX175" fmla="*/ 225269 w 1605470"/>
              <a:gd name="connsiteY175" fmla="*/ 598582 h 6858000"/>
              <a:gd name="connsiteX176" fmla="*/ 224950 w 1605470"/>
              <a:gd name="connsiteY176" fmla="*/ 576846 h 6858000"/>
              <a:gd name="connsiteX177" fmla="*/ 204632 w 1605470"/>
              <a:gd name="connsiteY177" fmla="*/ 553868 h 6858000"/>
              <a:gd name="connsiteX178" fmla="*/ 239317 w 1605470"/>
              <a:gd name="connsiteY178" fmla="*/ 517614 h 6858000"/>
              <a:gd name="connsiteX179" fmla="*/ 201693 w 1605470"/>
              <a:gd name="connsiteY179" fmla="*/ 469651 h 6858000"/>
              <a:gd name="connsiteX180" fmla="*/ 195012 w 1605470"/>
              <a:gd name="connsiteY180" fmla="*/ 448559 h 6858000"/>
              <a:gd name="connsiteX181" fmla="*/ 201434 w 1605470"/>
              <a:gd name="connsiteY181" fmla="*/ 441529 h 6858000"/>
              <a:gd name="connsiteX182" fmla="*/ 200655 w 1605470"/>
              <a:gd name="connsiteY182" fmla="*/ 428927 h 6858000"/>
              <a:gd name="connsiteX183" fmla="*/ 190059 w 1605470"/>
              <a:gd name="connsiteY183" fmla="*/ 430161 h 6858000"/>
              <a:gd name="connsiteX184" fmla="*/ 184450 w 1605470"/>
              <a:gd name="connsiteY184" fmla="*/ 396240 h 6858000"/>
              <a:gd name="connsiteX185" fmla="*/ 146196 w 1605470"/>
              <a:gd name="connsiteY185" fmla="*/ 358810 h 6858000"/>
              <a:gd name="connsiteX186" fmla="*/ 124571 w 1605470"/>
              <a:gd name="connsiteY186" fmla="*/ 302178 h 6858000"/>
              <a:gd name="connsiteX187" fmla="*/ 103243 w 1605470"/>
              <a:gd name="connsiteY187" fmla="*/ 211375 h 6858000"/>
              <a:gd name="connsiteX188" fmla="*/ 94571 w 1605470"/>
              <a:gd name="connsiteY188" fmla="*/ 184179 h 6858000"/>
              <a:gd name="connsiteX189" fmla="*/ 13437 w 1605470"/>
              <a:gd name="connsiteY189" fmla="*/ 19287 h 6858000"/>
              <a:gd name="connsiteX190" fmla="*/ 0 w 1605470"/>
              <a:gd name="connsiteY19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42792 w 1605470"/>
              <a:gd name="connsiteY157" fmla="*/ 1307086 h 6858000"/>
              <a:gd name="connsiteX158" fmla="*/ 343980 w 1605470"/>
              <a:gd name="connsiteY158" fmla="*/ 1189033 h 6858000"/>
              <a:gd name="connsiteX159" fmla="*/ 348665 w 1605470"/>
              <a:gd name="connsiteY159" fmla="*/ 1168288 h 6858000"/>
              <a:gd name="connsiteX160" fmla="*/ 340947 w 1605470"/>
              <a:gd name="connsiteY160" fmla="*/ 1142577 h 6858000"/>
              <a:gd name="connsiteX161" fmla="*/ 330253 w 1605470"/>
              <a:gd name="connsiteY161" fmla="*/ 1088484 h 6858000"/>
              <a:gd name="connsiteX162" fmla="*/ 336360 w 1605470"/>
              <a:gd name="connsiteY162" fmla="*/ 1045131 h 6858000"/>
              <a:gd name="connsiteX163" fmla="*/ 322475 w 1605470"/>
              <a:gd name="connsiteY163" fmla="*/ 1002093 h 6858000"/>
              <a:gd name="connsiteX164" fmla="*/ 320445 w 1605470"/>
              <a:gd name="connsiteY164" fmla="*/ 932283 h 6858000"/>
              <a:gd name="connsiteX165" fmla="*/ 322681 w 1605470"/>
              <a:gd name="connsiteY165" fmla="*/ 915925 h 6858000"/>
              <a:gd name="connsiteX166" fmla="*/ 315310 w 1605470"/>
              <a:gd name="connsiteY166" fmla="*/ 896999 h 6858000"/>
              <a:gd name="connsiteX167" fmla="*/ 284718 w 1605470"/>
              <a:gd name="connsiteY167" fmla="*/ 821517 h 6858000"/>
              <a:gd name="connsiteX168" fmla="*/ 263668 w 1605470"/>
              <a:gd name="connsiteY168" fmla="*/ 751353 h 6858000"/>
              <a:gd name="connsiteX169" fmla="*/ 254540 w 1605470"/>
              <a:gd name="connsiteY169" fmla="*/ 741965 h 6858000"/>
              <a:gd name="connsiteX170" fmla="*/ 252501 w 1605470"/>
              <a:gd name="connsiteY170" fmla="*/ 724635 h 6858000"/>
              <a:gd name="connsiteX171" fmla="*/ 248897 w 1605470"/>
              <a:gd name="connsiteY171" fmla="*/ 681659 h 6858000"/>
              <a:gd name="connsiteX172" fmla="*/ 234316 w 1605470"/>
              <a:gd name="connsiteY172" fmla="*/ 635218 h 6858000"/>
              <a:gd name="connsiteX173" fmla="*/ 239327 w 1605470"/>
              <a:gd name="connsiteY173" fmla="*/ 613763 h 6858000"/>
              <a:gd name="connsiteX174" fmla="*/ 225269 w 1605470"/>
              <a:gd name="connsiteY174" fmla="*/ 598582 h 6858000"/>
              <a:gd name="connsiteX175" fmla="*/ 224950 w 1605470"/>
              <a:gd name="connsiteY175" fmla="*/ 576846 h 6858000"/>
              <a:gd name="connsiteX176" fmla="*/ 204632 w 1605470"/>
              <a:gd name="connsiteY176" fmla="*/ 553868 h 6858000"/>
              <a:gd name="connsiteX177" fmla="*/ 239317 w 1605470"/>
              <a:gd name="connsiteY177" fmla="*/ 517614 h 6858000"/>
              <a:gd name="connsiteX178" fmla="*/ 201693 w 1605470"/>
              <a:gd name="connsiteY178" fmla="*/ 469651 h 6858000"/>
              <a:gd name="connsiteX179" fmla="*/ 195012 w 1605470"/>
              <a:gd name="connsiteY179" fmla="*/ 448559 h 6858000"/>
              <a:gd name="connsiteX180" fmla="*/ 201434 w 1605470"/>
              <a:gd name="connsiteY180" fmla="*/ 441529 h 6858000"/>
              <a:gd name="connsiteX181" fmla="*/ 200655 w 1605470"/>
              <a:gd name="connsiteY181" fmla="*/ 428927 h 6858000"/>
              <a:gd name="connsiteX182" fmla="*/ 190059 w 1605470"/>
              <a:gd name="connsiteY182" fmla="*/ 430161 h 6858000"/>
              <a:gd name="connsiteX183" fmla="*/ 184450 w 1605470"/>
              <a:gd name="connsiteY183" fmla="*/ 396240 h 6858000"/>
              <a:gd name="connsiteX184" fmla="*/ 146196 w 1605470"/>
              <a:gd name="connsiteY184" fmla="*/ 358810 h 6858000"/>
              <a:gd name="connsiteX185" fmla="*/ 124571 w 1605470"/>
              <a:gd name="connsiteY185" fmla="*/ 302178 h 6858000"/>
              <a:gd name="connsiteX186" fmla="*/ 103243 w 1605470"/>
              <a:gd name="connsiteY186" fmla="*/ 211375 h 6858000"/>
              <a:gd name="connsiteX187" fmla="*/ 94571 w 1605470"/>
              <a:gd name="connsiteY187" fmla="*/ 184179 h 6858000"/>
              <a:gd name="connsiteX188" fmla="*/ 13437 w 1605470"/>
              <a:gd name="connsiteY188" fmla="*/ 19287 h 6858000"/>
              <a:gd name="connsiteX189" fmla="*/ 0 w 1605470"/>
              <a:gd name="connsiteY18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52501 w 1605470"/>
              <a:gd name="connsiteY169" fmla="*/ 724635 h 6858000"/>
              <a:gd name="connsiteX170" fmla="*/ 248897 w 1605470"/>
              <a:gd name="connsiteY170" fmla="*/ 681659 h 6858000"/>
              <a:gd name="connsiteX171" fmla="*/ 234316 w 1605470"/>
              <a:gd name="connsiteY171" fmla="*/ 635218 h 6858000"/>
              <a:gd name="connsiteX172" fmla="*/ 239327 w 1605470"/>
              <a:gd name="connsiteY172" fmla="*/ 613763 h 6858000"/>
              <a:gd name="connsiteX173" fmla="*/ 225269 w 1605470"/>
              <a:gd name="connsiteY173" fmla="*/ 598582 h 6858000"/>
              <a:gd name="connsiteX174" fmla="*/ 224950 w 1605470"/>
              <a:gd name="connsiteY174" fmla="*/ 576846 h 6858000"/>
              <a:gd name="connsiteX175" fmla="*/ 204632 w 1605470"/>
              <a:gd name="connsiteY175" fmla="*/ 553868 h 6858000"/>
              <a:gd name="connsiteX176" fmla="*/ 239317 w 1605470"/>
              <a:gd name="connsiteY176" fmla="*/ 517614 h 6858000"/>
              <a:gd name="connsiteX177" fmla="*/ 201693 w 1605470"/>
              <a:gd name="connsiteY177" fmla="*/ 469651 h 6858000"/>
              <a:gd name="connsiteX178" fmla="*/ 195012 w 1605470"/>
              <a:gd name="connsiteY178" fmla="*/ 448559 h 6858000"/>
              <a:gd name="connsiteX179" fmla="*/ 201434 w 1605470"/>
              <a:gd name="connsiteY179" fmla="*/ 441529 h 6858000"/>
              <a:gd name="connsiteX180" fmla="*/ 200655 w 1605470"/>
              <a:gd name="connsiteY180" fmla="*/ 428927 h 6858000"/>
              <a:gd name="connsiteX181" fmla="*/ 190059 w 1605470"/>
              <a:gd name="connsiteY181" fmla="*/ 430161 h 6858000"/>
              <a:gd name="connsiteX182" fmla="*/ 184450 w 1605470"/>
              <a:gd name="connsiteY182" fmla="*/ 396240 h 6858000"/>
              <a:gd name="connsiteX183" fmla="*/ 146196 w 1605470"/>
              <a:gd name="connsiteY183" fmla="*/ 358810 h 6858000"/>
              <a:gd name="connsiteX184" fmla="*/ 124571 w 1605470"/>
              <a:gd name="connsiteY184" fmla="*/ 302178 h 6858000"/>
              <a:gd name="connsiteX185" fmla="*/ 103243 w 1605470"/>
              <a:gd name="connsiteY185" fmla="*/ 211375 h 6858000"/>
              <a:gd name="connsiteX186" fmla="*/ 94571 w 1605470"/>
              <a:gd name="connsiteY186" fmla="*/ 184179 h 6858000"/>
              <a:gd name="connsiteX187" fmla="*/ 13437 w 1605470"/>
              <a:gd name="connsiteY187" fmla="*/ 19287 h 6858000"/>
              <a:gd name="connsiteX188" fmla="*/ 0 w 1605470"/>
              <a:gd name="connsiteY18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52501 w 1605470"/>
              <a:gd name="connsiteY169" fmla="*/ 724635 h 6858000"/>
              <a:gd name="connsiteX170" fmla="*/ 248897 w 1605470"/>
              <a:gd name="connsiteY170" fmla="*/ 681659 h 6858000"/>
              <a:gd name="connsiteX171" fmla="*/ 234316 w 1605470"/>
              <a:gd name="connsiteY171" fmla="*/ 635218 h 6858000"/>
              <a:gd name="connsiteX172" fmla="*/ 239327 w 1605470"/>
              <a:gd name="connsiteY172" fmla="*/ 613763 h 6858000"/>
              <a:gd name="connsiteX173" fmla="*/ 225269 w 1605470"/>
              <a:gd name="connsiteY173" fmla="*/ 598582 h 6858000"/>
              <a:gd name="connsiteX174" fmla="*/ 224950 w 1605470"/>
              <a:gd name="connsiteY174" fmla="*/ 576846 h 6858000"/>
              <a:gd name="connsiteX175" fmla="*/ 204632 w 1605470"/>
              <a:gd name="connsiteY175" fmla="*/ 553868 h 6858000"/>
              <a:gd name="connsiteX176" fmla="*/ 239317 w 1605470"/>
              <a:gd name="connsiteY176" fmla="*/ 517614 h 6858000"/>
              <a:gd name="connsiteX177" fmla="*/ 201693 w 1605470"/>
              <a:gd name="connsiteY177" fmla="*/ 469651 h 6858000"/>
              <a:gd name="connsiteX178" fmla="*/ 195012 w 1605470"/>
              <a:gd name="connsiteY178" fmla="*/ 448559 h 6858000"/>
              <a:gd name="connsiteX179" fmla="*/ 201434 w 1605470"/>
              <a:gd name="connsiteY179" fmla="*/ 441529 h 6858000"/>
              <a:gd name="connsiteX180" fmla="*/ 200655 w 1605470"/>
              <a:gd name="connsiteY180" fmla="*/ 428927 h 6858000"/>
              <a:gd name="connsiteX181" fmla="*/ 190059 w 1605470"/>
              <a:gd name="connsiteY181" fmla="*/ 430161 h 6858000"/>
              <a:gd name="connsiteX182" fmla="*/ 184450 w 1605470"/>
              <a:gd name="connsiteY182" fmla="*/ 396240 h 6858000"/>
              <a:gd name="connsiteX183" fmla="*/ 146196 w 1605470"/>
              <a:gd name="connsiteY183" fmla="*/ 358810 h 6858000"/>
              <a:gd name="connsiteX184" fmla="*/ 124571 w 1605470"/>
              <a:gd name="connsiteY184" fmla="*/ 302178 h 6858000"/>
              <a:gd name="connsiteX185" fmla="*/ 103243 w 1605470"/>
              <a:gd name="connsiteY185" fmla="*/ 211375 h 6858000"/>
              <a:gd name="connsiteX186" fmla="*/ 94571 w 1605470"/>
              <a:gd name="connsiteY186" fmla="*/ 184179 h 6858000"/>
              <a:gd name="connsiteX187" fmla="*/ 13437 w 1605470"/>
              <a:gd name="connsiteY187" fmla="*/ 19287 h 6858000"/>
              <a:gd name="connsiteX188" fmla="*/ 0 w 1605470"/>
              <a:gd name="connsiteY18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04632 w 1605470"/>
              <a:gd name="connsiteY174" fmla="*/ 553868 h 6858000"/>
              <a:gd name="connsiteX175" fmla="*/ 239317 w 1605470"/>
              <a:gd name="connsiteY175" fmla="*/ 517614 h 6858000"/>
              <a:gd name="connsiteX176" fmla="*/ 201693 w 1605470"/>
              <a:gd name="connsiteY176" fmla="*/ 469651 h 6858000"/>
              <a:gd name="connsiteX177" fmla="*/ 195012 w 1605470"/>
              <a:gd name="connsiteY177" fmla="*/ 448559 h 6858000"/>
              <a:gd name="connsiteX178" fmla="*/ 201434 w 1605470"/>
              <a:gd name="connsiteY178" fmla="*/ 441529 h 6858000"/>
              <a:gd name="connsiteX179" fmla="*/ 200655 w 1605470"/>
              <a:gd name="connsiteY179" fmla="*/ 428927 h 6858000"/>
              <a:gd name="connsiteX180" fmla="*/ 190059 w 1605470"/>
              <a:gd name="connsiteY180" fmla="*/ 430161 h 6858000"/>
              <a:gd name="connsiteX181" fmla="*/ 184450 w 1605470"/>
              <a:gd name="connsiteY181" fmla="*/ 396240 h 6858000"/>
              <a:gd name="connsiteX182" fmla="*/ 146196 w 1605470"/>
              <a:gd name="connsiteY182" fmla="*/ 358810 h 6858000"/>
              <a:gd name="connsiteX183" fmla="*/ 124571 w 1605470"/>
              <a:gd name="connsiteY183" fmla="*/ 302178 h 6858000"/>
              <a:gd name="connsiteX184" fmla="*/ 103243 w 1605470"/>
              <a:gd name="connsiteY184" fmla="*/ 211375 h 6858000"/>
              <a:gd name="connsiteX185" fmla="*/ 94571 w 1605470"/>
              <a:gd name="connsiteY185" fmla="*/ 184179 h 6858000"/>
              <a:gd name="connsiteX186" fmla="*/ 13437 w 1605470"/>
              <a:gd name="connsiteY186" fmla="*/ 19287 h 6858000"/>
              <a:gd name="connsiteX187" fmla="*/ 0 w 1605470"/>
              <a:gd name="connsiteY18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01693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84450 w 1605470"/>
              <a:gd name="connsiteY180" fmla="*/ 396240 h 6858000"/>
              <a:gd name="connsiteX181" fmla="*/ 146196 w 1605470"/>
              <a:gd name="connsiteY181" fmla="*/ 358810 h 6858000"/>
              <a:gd name="connsiteX182" fmla="*/ 124571 w 1605470"/>
              <a:gd name="connsiteY182" fmla="*/ 302178 h 6858000"/>
              <a:gd name="connsiteX183" fmla="*/ 103243 w 1605470"/>
              <a:gd name="connsiteY183" fmla="*/ 211375 h 6858000"/>
              <a:gd name="connsiteX184" fmla="*/ 94571 w 1605470"/>
              <a:gd name="connsiteY184" fmla="*/ 184179 h 6858000"/>
              <a:gd name="connsiteX185" fmla="*/ 13437 w 1605470"/>
              <a:gd name="connsiteY185" fmla="*/ 19287 h 6858000"/>
              <a:gd name="connsiteX186" fmla="*/ 0 w 1605470"/>
              <a:gd name="connsiteY18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01693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84450 w 1605470"/>
              <a:gd name="connsiteY180" fmla="*/ 396240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01693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67079 w 1605470"/>
              <a:gd name="connsiteY180" fmla="*/ 367211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19064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67079 w 1605470"/>
              <a:gd name="connsiteY180" fmla="*/ 367211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04576 w 1605470"/>
              <a:gd name="connsiteY174" fmla="*/ 530055 h 6858000"/>
              <a:gd name="connsiteX175" fmla="*/ 219064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67079 w 1605470"/>
              <a:gd name="connsiteY180" fmla="*/ 367211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54540 w 1605470"/>
              <a:gd name="connsiteY167" fmla="*/ 741965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54540 w 1605470"/>
              <a:gd name="connsiteY167" fmla="*/ 741965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61783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61783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61783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10868 w 1605470"/>
              <a:gd name="connsiteY81" fmla="*/ 4048827 h 6858000"/>
              <a:gd name="connsiteX82" fmla="*/ 704810 w 1605470"/>
              <a:gd name="connsiteY82" fmla="*/ 4033999 h 6858000"/>
              <a:gd name="connsiteX83" fmla="*/ 705959 w 1605470"/>
              <a:gd name="connsiteY83" fmla="*/ 4031933 h 6858000"/>
              <a:gd name="connsiteX84" fmla="*/ 704535 w 1605470"/>
              <a:gd name="connsiteY84" fmla="*/ 4013953 h 6858000"/>
              <a:gd name="connsiteX85" fmla="*/ 700443 w 1605470"/>
              <a:gd name="connsiteY85" fmla="*/ 4010511 h 6858000"/>
              <a:gd name="connsiteX86" fmla="*/ 698282 w 1605470"/>
              <a:gd name="connsiteY86" fmla="*/ 3998331 h 6858000"/>
              <a:gd name="connsiteX87" fmla="*/ 690830 w 1605470"/>
              <a:gd name="connsiteY87" fmla="*/ 3974753 h 6858000"/>
              <a:gd name="connsiteX88" fmla="*/ 692428 w 1605470"/>
              <a:gd name="connsiteY88" fmla="*/ 3969950 h 6858000"/>
              <a:gd name="connsiteX89" fmla="*/ 685850 w 1605470"/>
              <a:gd name="connsiteY89" fmla="*/ 3933779 h 6858000"/>
              <a:gd name="connsiteX90" fmla="*/ 687181 w 1605470"/>
              <a:gd name="connsiteY90" fmla="*/ 3933093 h 6858000"/>
              <a:gd name="connsiteX91" fmla="*/ 691535 w 1605470"/>
              <a:gd name="connsiteY91" fmla="*/ 3922082 h 6858000"/>
              <a:gd name="connsiteX92" fmla="*/ 696613 w 1605470"/>
              <a:gd name="connsiteY92" fmla="*/ 3901461 h 6858000"/>
              <a:gd name="connsiteX93" fmla="*/ 725908 w 1605470"/>
              <a:gd name="connsiteY93" fmla="*/ 3851605 h 6858000"/>
              <a:gd name="connsiteX94" fmla="*/ 719207 w 1605470"/>
              <a:gd name="connsiteY94" fmla="*/ 3813873 h 6858000"/>
              <a:gd name="connsiteX95" fmla="*/ 718632 w 1605470"/>
              <a:gd name="connsiteY95" fmla="*/ 3806161 h 6858000"/>
              <a:gd name="connsiteX96" fmla="*/ 718939 w 1605470"/>
              <a:gd name="connsiteY96" fmla="*/ 3805957 h 6858000"/>
              <a:gd name="connsiteX97" fmla="*/ 718966 w 1605470"/>
              <a:gd name="connsiteY97" fmla="*/ 3797724 h 6858000"/>
              <a:gd name="connsiteX98" fmla="*/ 717581 w 1605470"/>
              <a:gd name="connsiteY98" fmla="*/ 3792098 h 6858000"/>
              <a:gd name="connsiteX99" fmla="*/ 716465 w 1605470"/>
              <a:gd name="connsiteY99" fmla="*/ 3777135 h 6858000"/>
              <a:gd name="connsiteX100" fmla="*/ 718198 w 1605470"/>
              <a:gd name="connsiteY100" fmla="*/ 3771656 h 6858000"/>
              <a:gd name="connsiteX101" fmla="*/ 721941 w 1605470"/>
              <a:gd name="connsiteY101" fmla="*/ 3769007 h 6858000"/>
              <a:gd name="connsiteX102" fmla="*/ 721407 w 1605470"/>
              <a:gd name="connsiteY102" fmla="*/ 3767709 h 6858000"/>
              <a:gd name="connsiteX103" fmla="*/ 730103 w 1605470"/>
              <a:gd name="connsiteY103" fmla="*/ 3738082 h 6858000"/>
              <a:gd name="connsiteX104" fmla="*/ 737449 w 1605470"/>
              <a:gd name="connsiteY104" fmla="*/ 3673397 h 6858000"/>
              <a:gd name="connsiteX105" fmla="*/ 736745 w 1605470"/>
              <a:gd name="connsiteY105" fmla="*/ 3637109 h 6858000"/>
              <a:gd name="connsiteX106" fmla="*/ 740188 w 1605470"/>
              <a:gd name="connsiteY106" fmla="*/ 3536883 h 6858000"/>
              <a:gd name="connsiteX107" fmla="*/ 747726 w 1605470"/>
              <a:gd name="connsiteY107" fmla="*/ 3435652 h 6858000"/>
              <a:gd name="connsiteX108" fmla="*/ 774383 w 1605470"/>
              <a:gd name="connsiteY108" fmla="*/ 3381564 h 6858000"/>
              <a:gd name="connsiteX109" fmla="*/ 774870 w 1605470"/>
              <a:gd name="connsiteY109" fmla="*/ 3375761 h 6858000"/>
              <a:gd name="connsiteX110" fmla="*/ 770510 w 1605470"/>
              <a:gd name="connsiteY110" fmla="*/ 3361844 h 6858000"/>
              <a:gd name="connsiteX111" fmla="*/ 767933 w 1605470"/>
              <a:gd name="connsiteY111" fmla="*/ 3356929 h 6858000"/>
              <a:gd name="connsiteX112" fmla="*/ 766158 w 1605470"/>
              <a:gd name="connsiteY112" fmla="*/ 3349058 h 6858000"/>
              <a:gd name="connsiteX113" fmla="*/ 766414 w 1605470"/>
              <a:gd name="connsiteY113" fmla="*/ 3348763 h 6858000"/>
              <a:gd name="connsiteX114" fmla="*/ 764166 w 1605470"/>
              <a:gd name="connsiteY114" fmla="*/ 3341588 h 6858000"/>
              <a:gd name="connsiteX115" fmla="*/ 749397 w 1605470"/>
              <a:gd name="connsiteY115" fmla="*/ 3307769 h 6858000"/>
              <a:gd name="connsiteX116" fmla="*/ 766960 w 1605470"/>
              <a:gd name="connsiteY116" fmla="*/ 3250522 h 6858000"/>
              <a:gd name="connsiteX117" fmla="*/ 767385 w 1605470"/>
              <a:gd name="connsiteY117" fmla="*/ 3229163 h 6858000"/>
              <a:gd name="connsiteX118" fmla="*/ 769208 w 1605470"/>
              <a:gd name="connsiteY118" fmla="*/ 3217217 h 6858000"/>
              <a:gd name="connsiteX119" fmla="*/ 770350 w 1605470"/>
              <a:gd name="connsiteY119" fmla="*/ 3216125 h 6858000"/>
              <a:gd name="connsiteX120" fmla="*/ 756043 w 1605470"/>
              <a:gd name="connsiteY120" fmla="*/ 3183755 h 6858000"/>
              <a:gd name="connsiteX121" fmla="*/ 756544 w 1605470"/>
              <a:gd name="connsiteY121" fmla="*/ 3178642 h 6858000"/>
              <a:gd name="connsiteX122" fmla="*/ 744144 w 1605470"/>
              <a:gd name="connsiteY122" fmla="*/ 3158586 h 6858000"/>
              <a:gd name="connsiteX123" fmla="*/ 739378 w 1605470"/>
              <a:gd name="connsiteY123" fmla="*/ 3147669 h 6858000"/>
              <a:gd name="connsiteX124" fmla="*/ 734648 w 1605470"/>
              <a:gd name="connsiteY124" fmla="*/ 3145733 h 6858000"/>
              <a:gd name="connsiteX125" fmla="*/ 729329 w 1605470"/>
              <a:gd name="connsiteY125" fmla="*/ 3129034 h 6858000"/>
              <a:gd name="connsiteX126" fmla="*/ 729994 w 1605470"/>
              <a:gd name="connsiteY126" fmla="*/ 3126682 h 6858000"/>
              <a:gd name="connsiteX127" fmla="*/ 720862 w 1605470"/>
              <a:gd name="connsiteY127" fmla="*/ 3114519 h 6858000"/>
              <a:gd name="connsiteX128" fmla="*/ 707471 w 1605470"/>
              <a:gd name="connsiteY128" fmla="*/ 3106272 h 6858000"/>
              <a:gd name="connsiteX129" fmla="*/ 680201 w 1605470"/>
              <a:gd name="connsiteY129" fmla="*/ 2958185 h 6858000"/>
              <a:gd name="connsiteX130" fmla="*/ 622815 w 1605470"/>
              <a:gd name="connsiteY130" fmla="*/ 2762989 h 6858000"/>
              <a:gd name="connsiteX131" fmla="*/ 571733 w 1605470"/>
              <a:gd name="connsiteY131" fmla="*/ 2554718 h 6858000"/>
              <a:gd name="connsiteX132" fmla="*/ 551827 w 1605470"/>
              <a:gd name="connsiteY132" fmla="*/ 2485734 h 6858000"/>
              <a:gd name="connsiteX133" fmla="*/ 542550 w 1605470"/>
              <a:gd name="connsiteY133" fmla="*/ 2447068 h 6858000"/>
              <a:gd name="connsiteX134" fmla="*/ 529511 w 1605470"/>
              <a:gd name="connsiteY134" fmla="*/ 2425819 h 6858000"/>
              <a:gd name="connsiteX135" fmla="*/ 528878 w 1605470"/>
              <a:gd name="connsiteY135" fmla="*/ 2408971 h 6858000"/>
              <a:gd name="connsiteX136" fmla="*/ 535510 w 1605470"/>
              <a:gd name="connsiteY136" fmla="*/ 2402874 h 6858000"/>
              <a:gd name="connsiteX137" fmla="*/ 538122 w 1605470"/>
              <a:gd name="connsiteY137" fmla="*/ 2381443 h 6858000"/>
              <a:gd name="connsiteX138" fmla="*/ 514451 w 1605470"/>
              <a:gd name="connsiteY138" fmla="*/ 2261920 h 6858000"/>
              <a:gd name="connsiteX139" fmla="*/ 486968 w 1605470"/>
              <a:gd name="connsiteY139" fmla="*/ 2182937 h 6858000"/>
              <a:gd name="connsiteX140" fmla="*/ 488555 w 1605470"/>
              <a:gd name="connsiteY140" fmla="*/ 2155135 h 6858000"/>
              <a:gd name="connsiteX141" fmla="*/ 486013 w 1605470"/>
              <a:gd name="connsiteY141" fmla="*/ 2118008 h 6858000"/>
              <a:gd name="connsiteX142" fmla="*/ 487006 w 1605470"/>
              <a:gd name="connsiteY142" fmla="*/ 2050531 h 6858000"/>
              <a:gd name="connsiteX143" fmla="*/ 478812 w 1605470"/>
              <a:gd name="connsiteY143" fmla="*/ 1963269 h 6858000"/>
              <a:gd name="connsiteX144" fmla="*/ 442619 w 1605470"/>
              <a:gd name="connsiteY144" fmla="*/ 1910499 h 6858000"/>
              <a:gd name="connsiteX145" fmla="*/ 446785 w 1605470"/>
              <a:gd name="connsiteY145" fmla="*/ 1903212 h 6858000"/>
              <a:gd name="connsiteX146" fmla="*/ 436547 w 1605470"/>
              <a:gd name="connsiteY146" fmla="*/ 1861531 h 6858000"/>
              <a:gd name="connsiteX147" fmla="*/ 390346 w 1605470"/>
              <a:gd name="connsiteY147" fmla="*/ 1732919 h 6858000"/>
              <a:gd name="connsiteX148" fmla="*/ 362657 w 1605470"/>
              <a:gd name="connsiteY148" fmla="*/ 1663540 h 6858000"/>
              <a:gd name="connsiteX149" fmla="*/ 361783 w 1605470"/>
              <a:gd name="connsiteY149" fmla="*/ 1615777 h 6858000"/>
              <a:gd name="connsiteX150" fmla="*/ 342578 w 1605470"/>
              <a:gd name="connsiteY150" fmla="*/ 1563678 h 6858000"/>
              <a:gd name="connsiteX151" fmla="*/ 355658 w 1605470"/>
              <a:gd name="connsiteY151" fmla="*/ 1519474 h 6858000"/>
              <a:gd name="connsiteX152" fmla="*/ 348400 w 1605470"/>
              <a:gd name="connsiteY152" fmla="*/ 1477995 h 6858000"/>
              <a:gd name="connsiteX153" fmla="*/ 334485 w 1605470"/>
              <a:gd name="connsiteY153" fmla="*/ 1373769 h 6858000"/>
              <a:gd name="connsiteX154" fmla="*/ 342792 w 1605470"/>
              <a:gd name="connsiteY154" fmla="*/ 1307086 h 6858000"/>
              <a:gd name="connsiteX155" fmla="*/ 343980 w 1605470"/>
              <a:gd name="connsiteY155" fmla="*/ 1189033 h 6858000"/>
              <a:gd name="connsiteX156" fmla="*/ 348665 w 1605470"/>
              <a:gd name="connsiteY156" fmla="*/ 1168288 h 6858000"/>
              <a:gd name="connsiteX157" fmla="*/ 340947 w 1605470"/>
              <a:gd name="connsiteY157" fmla="*/ 1142577 h 6858000"/>
              <a:gd name="connsiteX158" fmla="*/ 330253 w 1605470"/>
              <a:gd name="connsiteY158" fmla="*/ 1088484 h 6858000"/>
              <a:gd name="connsiteX159" fmla="*/ 318989 w 1605470"/>
              <a:gd name="connsiteY159" fmla="*/ 1016103 h 6858000"/>
              <a:gd name="connsiteX160" fmla="*/ 320445 w 1605470"/>
              <a:gd name="connsiteY160" fmla="*/ 932283 h 6858000"/>
              <a:gd name="connsiteX161" fmla="*/ 322681 w 1605470"/>
              <a:gd name="connsiteY161" fmla="*/ 915925 h 6858000"/>
              <a:gd name="connsiteX162" fmla="*/ 315310 w 1605470"/>
              <a:gd name="connsiteY162" fmla="*/ 896999 h 6858000"/>
              <a:gd name="connsiteX163" fmla="*/ 284718 w 1605470"/>
              <a:gd name="connsiteY163" fmla="*/ 821517 h 6858000"/>
              <a:gd name="connsiteX164" fmla="*/ 263668 w 1605470"/>
              <a:gd name="connsiteY164" fmla="*/ 751353 h 6858000"/>
              <a:gd name="connsiteX165" fmla="*/ 263226 w 1605470"/>
              <a:gd name="connsiteY165" fmla="*/ 721230 h 6858000"/>
              <a:gd name="connsiteX166" fmla="*/ 248897 w 1605470"/>
              <a:gd name="connsiteY166" fmla="*/ 681659 h 6858000"/>
              <a:gd name="connsiteX167" fmla="*/ 234316 w 1605470"/>
              <a:gd name="connsiteY167" fmla="*/ 635218 h 6858000"/>
              <a:gd name="connsiteX168" fmla="*/ 239327 w 1605470"/>
              <a:gd name="connsiteY168" fmla="*/ 613763 h 6858000"/>
              <a:gd name="connsiteX169" fmla="*/ 225269 w 1605470"/>
              <a:gd name="connsiteY169" fmla="*/ 598582 h 6858000"/>
              <a:gd name="connsiteX170" fmla="*/ 224950 w 1605470"/>
              <a:gd name="connsiteY170" fmla="*/ 576846 h 6858000"/>
              <a:gd name="connsiteX171" fmla="*/ 204576 w 1605470"/>
              <a:gd name="connsiteY171" fmla="*/ 530055 h 6858000"/>
              <a:gd name="connsiteX172" fmla="*/ 219064 w 1605470"/>
              <a:gd name="connsiteY172" fmla="*/ 469651 h 6858000"/>
              <a:gd name="connsiteX173" fmla="*/ 195012 w 1605470"/>
              <a:gd name="connsiteY173" fmla="*/ 448559 h 6858000"/>
              <a:gd name="connsiteX174" fmla="*/ 201434 w 1605470"/>
              <a:gd name="connsiteY174" fmla="*/ 441529 h 6858000"/>
              <a:gd name="connsiteX175" fmla="*/ 200655 w 1605470"/>
              <a:gd name="connsiteY175" fmla="*/ 428927 h 6858000"/>
              <a:gd name="connsiteX176" fmla="*/ 190059 w 1605470"/>
              <a:gd name="connsiteY176" fmla="*/ 430161 h 6858000"/>
              <a:gd name="connsiteX177" fmla="*/ 167079 w 1605470"/>
              <a:gd name="connsiteY177" fmla="*/ 367211 h 6858000"/>
              <a:gd name="connsiteX178" fmla="*/ 124571 w 1605470"/>
              <a:gd name="connsiteY178" fmla="*/ 302178 h 6858000"/>
              <a:gd name="connsiteX179" fmla="*/ 103243 w 1605470"/>
              <a:gd name="connsiteY179" fmla="*/ 211375 h 6858000"/>
              <a:gd name="connsiteX180" fmla="*/ 94571 w 1605470"/>
              <a:gd name="connsiteY180" fmla="*/ 184179 h 6858000"/>
              <a:gd name="connsiteX181" fmla="*/ 13437 w 1605470"/>
              <a:gd name="connsiteY181" fmla="*/ 19287 h 6858000"/>
              <a:gd name="connsiteX182" fmla="*/ 0 w 1605470"/>
              <a:gd name="connsiteY18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19554 w 1605470"/>
              <a:gd name="connsiteY81" fmla="*/ 4090296 h 6858000"/>
              <a:gd name="connsiteX82" fmla="*/ 704810 w 1605470"/>
              <a:gd name="connsiteY82" fmla="*/ 4033999 h 6858000"/>
              <a:gd name="connsiteX83" fmla="*/ 705959 w 1605470"/>
              <a:gd name="connsiteY83" fmla="*/ 4031933 h 6858000"/>
              <a:gd name="connsiteX84" fmla="*/ 704535 w 1605470"/>
              <a:gd name="connsiteY84" fmla="*/ 4013953 h 6858000"/>
              <a:gd name="connsiteX85" fmla="*/ 700443 w 1605470"/>
              <a:gd name="connsiteY85" fmla="*/ 4010511 h 6858000"/>
              <a:gd name="connsiteX86" fmla="*/ 698282 w 1605470"/>
              <a:gd name="connsiteY86" fmla="*/ 3998331 h 6858000"/>
              <a:gd name="connsiteX87" fmla="*/ 690830 w 1605470"/>
              <a:gd name="connsiteY87" fmla="*/ 3974753 h 6858000"/>
              <a:gd name="connsiteX88" fmla="*/ 692428 w 1605470"/>
              <a:gd name="connsiteY88" fmla="*/ 3969950 h 6858000"/>
              <a:gd name="connsiteX89" fmla="*/ 685850 w 1605470"/>
              <a:gd name="connsiteY89" fmla="*/ 3933779 h 6858000"/>
              <a:gd name="connsiteX90" fmla="*/ 687181 w 1605470"/>
              <a:gd name="connsiteY90" fmla="*/ 3933093 h 6858000"/>
              <a:gd name="connsiteX91" fmla="*/ 691535 w 1605470"/>
              <a:gd name="connsiteY91" fmla="*/ 3922082 h 6858000"/>
              <a:gd name="connsiteX92" fmla="*/ 696613 w 1605470"/>
              <a:gd name="connsiteY92" fmla="*/ 3901461 h 6858000"/>
              <a:gd name="connsiteX93" fmla="*/ 725908 w 1605470"/>
              <a:gd name="connsiteY93" fmla="*/ 3851605 h 6858000"/>
              <a:gd name="connsiteX94" fmla="*/ 719207 w 1605470"/>
              <a:gd name="connsiteY94" fmla="*/ 3813873 h 6858000"/>
              <a:gd name="connsiteX95" fmla="*/ 718632 w 1605470"/>
              <a:gd name="connsiteY95" fmla="*/ 3806161 h 6858000"/>
              <a:gd name="connsiteX96" fmla="*/ 718939 w 1605470"/>
              <a:gd name="connsiteY96" fmla="*/ 3805957 h 6858000"/>
              <a:gd name="connsiteX97" fmla="*/ 718966 w 1605470"/>
              <a:gd name="connsiteY97" fmla="*/ 3797724 h 6858000"/>
              <a:gd name="connsiteX98" fmla="*/ 717581 w 1605470"/>
              <a:gd name="connsiteY98" fmla="*/ 3792098 h 6858000"/>
              <a:gd name="connsiteX99" fmla="*/ 716465 w 1605470"/>
              <a:gd name="connsiteY99" fmla="*/ 3777135 h 6858000"/>
              <a:gd name="connsiteX100" fmla="*/ 718198 w 1605470"/>
              <a:gd name="connsiteY100" fmla="*/ 3771656 h 6858000"/>
              <a:gd name="connsiteX101" fmla="*/ 721941 w 1605470"/>
              <a:gd name="connsiteY101" fmla="*/ 3769007 h 6858000"/>
              <a:gd name="connsiteX102" fmla="*/ 721407 w 1605470"/>
              <a:gd name="connsiteY102" fmla="*/ 3767709 h 6858000"/>
              <a:gd name="connsiteX103" fmla="*/ 730103 w 1605470"/>
              <a:gd name="connsiteY103" fmla="*/ 3738082 h 6858000"/>
              <a:gd name="connsiteX104" fmla="*/ 737449 w 1605470"/>
              <a:gd name="connsiteY104" fmla="*/ 3673397 h 6858000"/>
              <a:gd name="connsiteX105" fmla="*/ 736745 w 1605470"/>
              <a:gd name="connsiteY105" fmla="*/ 3637109 h 6858000"/>
              <a:gd name="connsiteX106" fmla="*/ 740188 w 1605470"/>
              <a:gd name="connsiteY106" fmla="*/ 3536883 h 6858000"/>
              <a:gd name="connsiteX107" fmla="*/ 747726 w 1605470"/>
              <a:gd name="connsiteY107" fmla="*/ 3435652 h 6858000"/>
              <a:gd name="connsiteX108" fmla="*/ 774383 w 1605470"/>
              <a:gd name="connsiteY108" fmla="*/ 3381564 h 6858000"/>
              <a:gd name="connsiteX109" fmla="*/ 774870 w 1605470"/>
              <a:gd name="connsiteY109" fmla="*/ 3375761 h 6858000"/>
              <a:gd name="connsiteX110" fmla="*/ 770510 w 1605470"/>
              <a:gd name="connsiteY110" fmla="*/ 3361844 h 6858000"/>
              <a:gd name="connsiteX111" fmla="*/ 767933 w 1605470"/>
              <a:gd name="connsiteY111" fmla="*/ 3356929 h 6858000"/>
              <a:gd name="connsiteX112" fmla="*/ 766158 w 1605470"/>
              <a:gd name="connsiteY112" fmla="*/ 3349058 h 6858000"/>
              <a:gd name="connsiteX113" fmla="*/ 766414 w 1605470"/>
              <a:gd name="connsiteY113" fmla="*/ 3348763 h 6858000"/>
              <a:gd name="connsiteX114" fmla="*/ 764166 w 1605470"/>
              <a:gd name="connsiteY114" fmla="*/ 3341588 h 6858000"/>
              <a:gd name="connsiteX115" fmla="*/ 749397 w 1605470"/>
              <a:gd name="connsiteY115" fmla="*/ 3307769 h 6858000"/>
              <a:gd name="connsiteX116" fmla="*/ 766960 w 1605470"/>
              <a:gd name="connsiteY116" fmla="*/ 3250522 h 6858000"/>
              <a:gd name="connsiteX117" fmla="*/ 767385 w 1605470"/>
              <a:gd name="connsiteY117" fmla="*/ 3229163 h 6858000"/>
              <a:gd name="connsiteX118" fmla="*/ 769208 w 1605470"/>
              <a:gd name="connsiteY118" fmla="*/ 3217217 h 6858000"/>
              <a:gd name="connsiteX119" fmla="*/ 770350 w 1605470"/>
              <a:gd name="connsiteY119" fmla="*/ 3216125 h 6858000"/>
              <a:gd name="connsiteX120" fmla="*/ 756043 w 1605470"/>
              <a:gd name="connsiteY120" fmla="*/ 3183755 h 6858000"/>
              <a:gd name="connsiteX121" fmla="*/ 756544 w 1605470"/>
              <a:gd name="connsiteY121" fmla="*/ 3178642 h 6858000"/>
              <a:gd name="connsiteX122" fmla="*/ 744144 w 1605470"/>
              <a:gd name="connsiteY122" fmla="*/ 3158586 h 6858000"/>
              <a:gd name="connsiteX123" fmla="*/ 739378 w 1605470"/>
              <a:gd name="connsiteY123" fmla="*/ 3147669 h 6858000"/>
              <a:gd name="connsiteX124" fmla="*/ 734648 w 1605470"/>
              <a:gd name="connsiteY124" fmla="*/ 3145733 h 6858000"/>
              <a:gd name="connsiteX125" fmla="*/ 729329 w 1605470"/>
              <a:gd name="connsiteY125" fmla="*/ 3129034 h 6858000"/>
              <a:gd name="connsiteX126" fmla="*/ 729994 w 1605470"/>
              <a:gd name="connsiteY126" fmla="*/ 3126682 h 6858000"/>
              <a:gd name="connsiteX127" fmla="*/ 720862 w 1605470"/>
              <a:gd name="connsiteY127" fmla="*/ 3114519 h 6858000"/>
              <a:gd name="connsiteX128" fmla="*/ 707471 w 1605470"/>
              <a:gd name="connsiteY128" fmla="*/ 3106272 h 6858000"/>
              <a:gd name="connsiteX129" fmla="*/ 680201 w 1605470"/>
              <a:gd name="connsiteY129" fmla="*/ 2958185 h 6858000"/>
              <a:gd name="connsiteX130" fmla="*/ 622815 w 1605470"/>
              <a:gd name="connsiteY130" fmla="*/ 2762989 h 6858000"/>
              <a:gd name="connsiteX131" fmla="*/ 571733 w 1605470"/>
              <a:gd name="connsiteY131" fmla="*/ 2554718 h 6858000"/>
              <a:gd name="connsiteX132" fmla="*/ 551827 w 1605470"/>
              <a:gd name="connsiteY132" fmla="*/ 2485734 h 6858000"/>
              <a:gd name="connsiteX133" fmla="*/ 542550 w 1605470"/>
              <a:gd name="connsiteY133" fmla="*/ 2447068 h 6858000"/>
              <a:gd name="connsiteX134" fmla="*/ 529511 w 1605470"/>
              <a:gd name="connsiteY134" fmla="*/ 2425819 h 6858000"/>
              <a:gd name="connsiteX135" fmla="*/ 528878 w 1605470"/>
              <a:gd name="connsiteY135" fmla="*/ 2408971 h 6858000"/>
              <a:gd name="connsiteX136" fmla="*/ 535510 w 1605470"/>
              <a:gd name="connsiteY136" fmla="*/ 2402874 h 6858000"/>
              <a:gd name="connsiteX137" fmla="*/ 538122 w 1605470"/>
              <a:gd name="connsiteY137" fmla="*/ 2381443 h 6858000"/>
              <a:gd name="connsiteX138" fmla="*/ 514451 w 1605470"/>
              <a:gd name="connsiteY138" fmla="*/ 2261920 h 6858000"/>
              <a:gd name="connsiteX139" fmla="*/ 486968 w 1605470"/>
              <a:gd name="connsiteY139" fmla="*/ 2182937 h 6858000"/>
              <a:gd name="connsiteX140" fmla="*/ 488555 w 1605470"/>
              <a:gd name="connsiteY140" fmla="*/ 2155135 h 6858000"/>
              <a:gd name="connsiteX141" fmla="*/ 486013 w 1605470"/>
              <a:gd name="connsiteY141" fmla="*/ 2118008 h 6858000"/>
              <a:gd name="connsiteX142" fmla="*/ 487006 w 1605470"/>
              <a:gd name="connsiteY142" fmla="*/ 2050531 h 6858000"/>
              <a:gd name="connsiteX143" fmla="*/ 478812 w 1605470"/>
              <a:gd name="connsiteY143" fmla="*/ 1963269 h 6858000"/>
              <a:gd name="connsiteX144" fmla="*/ 442619 w 1605470"/>
              <a:gd name="connsiteY144" fmla="*/ 1910499 h 6858000"/>
              <a:gd name="connsiteX145" fmla="*/ 446785 w 1605470"/>
              <a:gd name="connsiteY145" fmla="*/ 1903212 h 6858000"/>
              <a:gd name="connsiteX146" fmla="*/ 436547 w 1605470"/>
              <a:gd name="connsiteY146" fmla="*/ 1861531 h 6858000"/>
              <a:gd name="connsiteX147" fmla="*/ 390346 w 1605470"/>
              <a:gd name="connsiteY147" fmla="*/ 1732919 h 6858000"/>
              <a:gd name="connsiteX148" fmla="*/ 362657 w 1605470"/>
              <a:gd name="connsiteY148" fmla="*/ 1663540 h 6858000"/>
              <a:gd name="connsiteX149" fmla="*/ 361783 w 1605470"/>
              <a:gd name="connsiteY149" fmla="*/ 1615777 h 6858000"/>
              <a:gd name="connsiteX150" fmla="*/ 342578 w 1605470"/>
              <a:gd name="connsiteY150" fmla="*/ 1563678 h 6858000"/>
              <a:gd name="connsiteX151" fmla="*/ 355658 w 1605470"/>
              <a:gd name="connsiteY151" fmla="*/ 1519474 h 6858000"/>
              <a:gd name="connsiteX152" fmla="*/ 348400 w 1605470"/>
              <a:gd name="connsiteY152" fmla="*/ 1477995 h 6858000"/>
              <a:gd name="connsiteX153" fmla="*/ 334485 w 1605470"/>
              <a:gd name="connsiteY153" fmla="*/ 1373769 h 6858000"/>
              <a:gd name="connsiteX154" fmla="*/ 342792 w 1605470"/>
              <a:gd name="connsiteY154" fmla="*/ 1307086 h 6858000"/>
              <a:gd name="connsiteX155" fmla="*/ 343980 w 1605470"/>
              <a:gd name="connsiteY155" fmla="*/ 1189033 h 6858000"/>
              <a:gd name="connsiteX156" fmla="*/ 348665 w 1605470"/>
              <a:gd name="connsiteY156" fmla="*/ 1168288 h 6858000"/>
              <a:gd name="connsiteX157" fmla="*/ 340947 w 1605470"/>
              <a:gd name="connsiteY157" fmla="*/ 1142577 h 6858000"/>
              <a:gd name="connsiteX158" fmla="*/ 330253 w 1605470"/>
              <a:gd name="connsiteY158" fmla="*/ 1088484 h 6858000"/>
              <a:gd name="connsiteX159" fmla="*/ 318989 w 1605470"/>
              <a:gd name="connsiteY159" fmla="*/ 1016103 h 6858000"/>
              <a:gd name="connsiteX160" fmla="*/ 320445 w 1605470"/>
              <a:gd name="connsiteY160" fmla="*/ 932283 h 6858000"/>
              <a:gd name="connsiteX161" fmla="*/ 322681 w 1605470"/>
              <a:gd name="connsiteY161" fmla="*/ 915925 h 6858000"/>
              <a:gd name="connsiteX162" fmla="*/ 315310 w 1605470"/>
              <a:gd name="connsiteY162" fmla="*/ 896999 h 6858000"/>
              <a:gd name="connsiteX163" fmla="*/ 284718 w 1605470"/>
              <a:gd name="connsiteY163" fmla="*/ 821517 h 6858000"/>
              <a:gd name="connsiteX164" fmla="*/ 263668 w 1605470"/>
              <a:gd name="connsiteY164" fmla="*/ 751353 h 6858000"/>
              <a:gd name="connsiteX165" fmla="*/ 263226 w 1605470"/>
              <a:gd name="connsiteY165" fmla="*/ 721230 h 6858000"/>
              <a:gd name="connsiteX166" fmla="*/ 248897 w 1605470"/>
              <a:gd name="connsiteY166" fmla="*/ 681659 h 6858000"/>
              <a:gd name="connsiteX167" fmla="*/ 234316 w 1605470"/>
              <a:gd name="connsiteY167" fmla="*/ 635218 h 6858000"/>
              <a:gd name="connsiteX168" fmla="*/ 239327 w 1605470"/>
              <a:gd name="connsiteY168" fmla="*/ 613763 h 6858000"/>
              <a:gd name="connsiteX169" fmla="*/ 225269 w 1605470"/>
              <a:gd name="connsiteY169" fmla="*/ 598582 h 6858000"/>
              <a:gd name="connsiteX170" fmla="*/ 224950 w 1605470"/>
              <a:gd name="connsiteY170" fmla="*/ 576846 h 6858000"/>
              <a:gd name="connsiteX171" fmla="*/ 204576 w 1605470"/>
              <a:gd name="connsiteY171" fmla="*/ 530055 h 6858000"/>
              <a:gd name="connsiteX172" fmla="*/ 219064 w 1605470"/>
              <a:gd name="connsiteY172" fmla="*/ 469651 h 6858000"/>
              <a:gd name="connsiteX173" fmla="*/ 195012 w 1605470"/>
              <a:gd name="connsiteY173" fmla="*/ 448559 h 6858000"/>
              <a:gd name="connsiteX174" fmla="*/ 201434 w 1605470"/>
              <a:gd name="connsiteY174" fmla="*/ 441529 h 6858000"/>
              <a:gd name="connsiteX175" fmla="*/ 200655 w 1605470"/>
              <a:gd name="connsiteY175" fmla="*/ 428927 h 6858000"/>
              <a:gd name="connsiteX176" fmla="*/ 190059 w 1605470"/>
              <a:gd name="connsiteY176" fmla="*/ 430161 h 6858000"/>
              <a:gd name="connsiteX177" fmla="*/ 167079 w 1605470"/>
              <a:gd name="connsiteY177" fmla="*/ 367211 h 6858000"/>
              <a:gd name="connsiteX178" fmla="*/ 124571 w 1605470"/>
              <a:gd name="connsiteY178" fmla="*/ 302178 h 6858000"/>
              <a:gd name="connsiteX179" fmla="*/ 103243 w 1605470"/>
              <a:gd name="connsiteY179" fmla="*/ 211375 h 6858000"/>
              <a:gd name="connsiteX180" fmla="*/ 94571 w 1605470"/>
              <a:gd name="connsiteY180" fmla="*/ 184179 h 6858000"/>
              <a:gd name="connsiteX181" fmla="*/ 13437 w 1605470"/>
              <a:gd name="connsiteY181" fmla="*/ 19287 h 6858000"/>
              <a:gd name="connsiteX182" fmla="*/ 0 w 1605470"/>
              <a:gd name="connsiteY18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19554 w 1605470"/>
              <a:gd name="connsiteY81" fmla="*/ 4090296 h 6858000"/>
              <a:gd name="connsiteX82" fmla="*/ 704810 w 1605470"/>
              <a:gd name="connsiteY82" fmla="*/ 4033999 h 6858000"/>
              <a:gd name="connsiteX83" fmla="*/ 705959 w 1605470"/>
              <a:gd name="connsiteY83" fmla="*/ 4031933 h 6858000"/>
              <a:gd name="connsiteX84" fmla="*/ 704535 w 1605470"/>
              <a:gd name="connsiteY84" fmla="*/ 4013953 h 6858000"/>
              <a:gd name="connsiteX85" fmla="*/ 700443 w 1605470"/>
              <a:gd name="connsiteY85" fmla="*/ 4010511 h 6858000"/>
              <a:gd name="connsiteX86" fmla="*/ 698282 w 1605470"/>
              <a:gd name="connsiteY86" fmla="*/ 3998331 h 6858000"/>
              <a:gd name="connsiteX87" fmla="*/ 690830 w 1605470"/>
              <a:gd name="connsiteY87" fmla="*/ 3974753 h 6858000"/>
              <a:gd name="connsiteX88" fmla="*/ 692428 w 1605470"/>
              <a:gd name="connsiteY88" fmla="*/ 3969950 h 6858000"/>
              <a:gd name="connsiteX89" fmla="*/ 685850 w 1605470"/>
              <a:gd name="connsiteY89" fmla="*/ 3933779 h 6858000"/>
              <a:gd name="connsiteX90" fmla="*/ 687181 w 1605470"/>
              <a:gd name="connsiteY90" fmla="*/ 3933093 h 6858000"/>
              <a:gd name="connsiteX91" fmla="*/ 691535 w 1605470"/>
              <a:gd name="connsiteY91" fmla="*/ 3922082 h 6858000"/>
              <a:gd name="connsiteX92" fmla="*/ 696613 w 1605470"/>
              <a:gd name="connsiteY92" fmla="*/ 3901461 h 6858000"/>
              <a:gd name="connsiteX93" fmla="*/ 719207 w 1605470"/>
              <a:gd name="connsiteY93" fmla="*/ 3813873 h 6858000"/>
              <a:gd name="connsiteX94" fmla="*/ 718632 w 1605470"/>
              <a:gd name="connsiteY94" fmla="*/ 3806161 h 6858000"/>
              <a:gd name="connsiteX95" fmla="*/ 718939 w 1605470"/>
              <a:gd name="connsiteY95" fmla="*/ 3805957 h 6858000"/>
              <a:gd name="connsiteX96" fmla="*/ 718966 w 1605470"/>
              <a:gd name="connsiteY96" fmla="*/ 3797724 h 6858000"/>
              <a:gd name="connsiteX97" fmla="*/ 717581 w 1605470"/>
              <a:gd name="connsiteY97" fmla="*/ 3792098 h 6858000"/>
              <a:gd name="connsiteX98" fmla="*/ 716465 w 1605470"/>
              <a:gd name="connsiteY98" fmla="*/ 3777135 h 6858000"/>
              <a:gd name="connsiteX99" fmla="*/ 718198 w 1605470"/>
              <a:gd name="connsiteY99" fmla="*/ 3771656 h 6858000"/>
              <a:gd name="connsiteX100" fmla="*/ 721941 w 1605470"/>
              <a:gd name="connsiteY100" fmla="*/ 3769007 h 6858000"/>
              <a:gd name="connsiteX101" fmla="*/ 721407 w 1605470"/>
              <a:gd name="connsiteY101" fmla="*/ 3767709 h 6858000"/>
              <a:gd name="connsiteX102" fmla="*/ 730103 w 1605470"/>
              <a:gd name="connsiteY102" fmla="*/ 3738082 h 6858000"/>
              <a:gd name="connsiteX103" fmla="*/ 737449 w 1605470"/>
              <a:gd name="connsiteY103" fmla="*/ 3673397 h 6858000"/>
              <a:gd name="connsiteX104" fmla="*/ 736745 w 1605470"/>
              <a:gd name="connsiteY104" fmla="*/ 3637109 h 6858000"/>
              <a:gd name="connsiteX105" fmla="*/ 740188 w 1605470"/>
              <a:gd name="connsiteY105" fmla="*/ 3536883 h 6858000"/>
              <a:gd name="connsiteX106" fmla="*/ 747726 w 1605470"/>
              <a:gd name="connsiteY106" fmla="*/ 3435652 h 6858000"/>
              <a:gd name="connsiteX107" fmla="*/ 774383 w 1605470"/>
              <a:gd name="connsiteY107" fmla="*/ 3381564 h 6858000"/>
              <a:gd name="connsiteX108" fmla="*/ 774870 w 1605470"/>
              <a:gd name="connsiteY108" fmla="*/ 3375761 h 6858000"/>
              <a:gd name="connsiteX109" fmla="*/ 770510 w 1605470"/>
              <a:gd name="connsiteY109" fmla="*/ 3361844 h 6858000"/>
              <a:gd name="connsiteX110" fmla="*/ 767933 w 1605470"/>
              <a:gd name="connsiteY110" fmla="*/ 3356929 h 6858000"/>
              <a:gd name="connsiteX111" fmla="*/ 766158 w 1605470"/>
              <a:gd name="connsiteY111" fmla="*/ 3349058 h 6858000"/>
              <a:gd name="connsiteX112" fmla="*/ 766414 w 1605470"/>
              <a:gd name="connsiteY112" fmla="*/ 3348763 h 6858000"/>
              <a:gd name="connsiteX113" fmla="*/ 764166 w 1605470"/>
              <a:gd name="connsiteY113" fmla="*/ 3341588 h 6858000"/>
              <a:gd name="connsiteX114" fmla="*/ 749397 w 1605470"/>
              <a:gd name="connsiteY114" fmla="*/ 3307769 h 6858000"/>
              <a:gd name="connsiteX115" fmla="*/ 766960 w 1605470"/>
              <a:gd name="connsiteY115" fmla="*/ 3250522 h 6858000"/>
              <a:gd name="connsiteX116" fmla="*/ 767385 w 1605470"/>
              <a:gd name="connsiteY116" fmla="*/ 3229163 h 6858000"/>
              <a:gd name="connsiteX117" fmla="*/ 769208 w 1605470"/>
              <a:gd name="connsiteY117" fmla="*/ 3217217 h 6858000"/>
              <a:gd name="connsiteX118" fmla="*/ 770350 w 1605470"/>
              <a:gd name="connsiteY118" fmla="*/ 3216125 h 6858000"/>
              <a:gd name="connsiteX119" fmla="*/ 756043 w 1605470"/>
              <a:gd name="connsiteY119" fmla="*/ 3183755 h 6858000"/>
              <a:gd name="connsiteX120" fmla="*/ 756544 w 1605470"/>
              <a:gd name="connsiteY120" fmla="*/ 3178642 h 6858000"/>
              <a:gd name="connsiteX121" fmla="*/ 744144 w 1605470"/>
              <a:gd name="connsiteY121" fmla="*/ 3158586 h 6858000"/>
              <a:gd name="connsiteX122" fmla="*/ 739378 w 1605470"/>
              <a:gd name="connsiteY122" fmla="*/ 3147669 h 6858000"/>
              <a:gd name="connsiteX123" fmla="*/ 734648 w 1605470"/>
              <a:gd name="connsiteY123" fmla="*/ 3145733 h 6858000"/>
              <a:gd name="connsiteX124" fmla="*/ 729329 w 1605470"/>
              <a:gd name="connsiteY124" fmla="*/ 3129034 h 6858000"/>
              <a:gd name="connsiteX125" fmla="*/ 729994 w 1605470"/>
              <a:gd name="connsiteY125" fmla="*/ 3126682 h 6858000"/>
              <a:gd name="connsiteX126" fmla="*/ 720862 w 1605470"/>
              <a:gd name="connsiteY126" fmla="*/ 3114519 h 6858000"/>
              <a:gd name="connsiteX127" fmla="*/ 707471 w 1605470"/>
              <a:gd name="connsiteY127" fmla="*/ 3106272 h 6858000"/>
              <a:gd name="connsiteX128" fmla="*/ 680201 w 1605470"/>
              <a:gd name="connsiteY128" fmla="*/ 2958185 h 6858000"/>
              <a:gd name="connsiteX129" fmla="*/ 622815 w 1605470"/>
              <a:gd name="connsiteY129" fmla="*/ 2762989 h 6858000"/>
              <a:gd name="connsiteX130" fmla="*/ 571733 w 1605470"/>
              <a:gd name="connsiteY130" fmla="*/ 2554718 h 6858000"/>
              <a:gd name="connsiteX131" fmla="*/ 551827 w 1605470"/>
              <a:gd name="connsiteY131" fmla="*/ 2485734 h 6858000"/>
              <a:gd name="connsiteX132" fmla="*/ 542550 w 1605470"/>
              <a:gd name="connsiteY132" fmla="*/ 2447068 h 6858000"/>
              <a:gd name="connsiteX133" fmla="*/ 529511 w 1605470"/>
              <a:gd name="connsiteY133" fmla="*/ 2425819 h 6858000"/>
              <a:gd name="connsiteX134" fmla="*/ 528878 w 1605470"/>
              <a:gd name="connsiteY134" fmla="*/ 2408971 h 6858000"/>
              <a:gd name="connsiteX135" fmla="*/ 535510 w 1605470"/>
              <a:gd name="connsiteY135" fmla="*/ 2402874 h 6858000"/>
              <a:gd name="connsiteX136" fmla="*/ 538122 w 1605470"/>
              <a:gd name="connsiteY136" fmla="*/ 2381443 h 6858000"/>
              <a:gd name="connsiteX137" fmla="*/ 514451 w 1605470"/>
              <a:gd name="connsiteY137" fmla="*/ 2261920 h 6858000"/>
              <a:gd name="connsiteX138" fmla="*/ 486968 w 1605470"/>
              <a:gd name="connsiteY138" fmla="*/ 2182937 h 6858000"/>
              <a:gd name="connsiteX139" fmla="*/ 488555 w 1605470"/>
              <a:gd name="connsiteY139" fmla="*/ 2155135 h 6858000"/>
              <a:gd name="connsiteX140" fmla="*/ 486013 w 1605470"/>
              <a:gd name="connsiteY140" fmla="*/ 2118008 h 6858000"/>
              <a:gd name="connsiteX141" fmla="*/ 487006 w 1605470"/>
              <a:gd name="connsiteY141" fmla="*/ 2050531 h 6858000"/>
              <a:gd name="connsiteX142" fmla="*/ 478812 w 1605470"/>
              <a:gd name="connsiteY142" fmla="*/ 1963269 h 6858000"/>
              <a:gd name="connsiteX143" fmla="*/ 442619 w 1605470"/>
              <a:gd name="connsiteY143" fmla="*/ 1910499 h 6858000"/>
              <a:gd name="connsiteX144" fmla="*/ 446785 w 1605470"/>
              <a:gd name="connsiteY144" fmla="*/ 1903212 h 6858000"/>
              <a:gd name="connsiteX145" fmla="*/ 436547 w 1605470"/>
              <a:gd name="connsiteY145" fmla="*/ 1861531 h 6858000"/>
              <a:gd name="connsiteX146" fmla="*/ 390346 w 1605470"/>
              <a:gd name="connsiteY146" fmla="*/ 1732919 h 6858000"/>
              <a:gd name="connsiteX147" fmla="*/ 362657 w 1605470"/>
              <a:gd name="connsiteY147" fmla="*/ 1663540 h 6858000"/>
              <a:gd name="connsiteX148" fmla="*/ 361783 w 1605470"/>
              <a:gd name="connsiteY148" fmla="*/ 1615777 h 6858000"/>
              <a:gd name="connsiteX149" fmla="*/ 342578 w 1605470"/>
              <a:gd name="connsiteY149" fmla="*/ 1563678 h 6858000"/>
              <a:gd name="connsiteX150" fmla="*/ 355658 w 1605470"/>
              <a:gd name="connsiteY150" fmla="*/ 1519474 h 6858000"/>
              <a:gd name="connsiteX151" fmla="*/ 348400 w 1605470"/>
              <a:gd name="connsiteY151" fmla="*/ 1477995 h 6858000"/>
              <a:gd name="connsiteX152" fmla="*/ 334485 w 1605470"/>
              <a:gd name="connsiteY152" fmla="*/ 1373769 h 6858000"/>
              <a:gd name="connsiteX153" fmla="*/ 342792 w 1605470"/>
              <a:gd name="connsiteY153" fmla="*/ 1307086 h 6858000"/>
              <a:gd name="connsiteX154" fmla="*/ 343980 w 1605470"/>
              <a:gd name="connsiteY154" fmla="*/ 1189033 h 6858000"/>
              <a:gd name="connsiteX155" fmla="*/ 348665 w 1605470"/>
              <a:gd name="connsiteY155" fmla="*/ 1168288 h 6858000"/>
              <a:gd name="connsiteX156" fmla="*/ 340947 w 1605470"/>
              <a:gd name="connsiteY156" fmla="*/ 1142577 h 6858000"/>
              <a:gd name="connsiteX157" fmla="*/ 330253 w 1605470"/>
              <a:gd name="connsiteY157" fmla="*/ 1088484 h 6858000"/>
              <a:gd name="connsiteX158" fmla="*/ 318989 w 1605470"/>
              <a:gd name="connsiteY158" fmla="*/ 1016103 h 6858000"/>
              <a:gd name="connsiteX159" fmla="*/ 320445 w 1605470"/>
              <a:gd name="connsiteY159" fmla="*/ 932283 h 6858000"/>
              <a:gd name="connsiteX160" fmla="*/ 322681 w 1605470"/>
              <a:gd name="connsiteY160" fmla="*/ 915925 h 6858000"/>
              <a:gd name="connsiteX161" fmla="*/ 315310 w 1605470"/>
              <a:gd name="connsiteY161" fmla="*/ 896999 h 6858000"/>
              <a:gd name="connsiteX162" fmla="*/ 284718 w 1605470"/>
              <a:gd name="connsiteY162" fmla="*/ 821517 h 6858000"/>
              <a:gd name="connsiteX163" fmla="*/ 263668 w 1605470"/>
              <a:gd name="connsiteY163" fmla="*/ 751353 h 6858000"/>
              <a:gd name="connsiteX164" fmla="*/ 263226 w 1605470"/>
              <a:gd name="connsiteY164" fmla="*/ 721230 h 6858000"/>
              <a:gd name="connsiteX165" fmla="*/ 248897 w 1605470"/>
              <a:gd name="connsiteY165" fmla="*/ 681659 h 6858000"/>
              <a:gd name="connsiteX166" fmla="*/ 234316 w 1605470"/>
              <a:gd name="connsiteY166" fmla="*/ 635218 h 6858000"/>
              <a:gd name="connsiteX167" fmla="*/ 239327 w 1605470"/>
              <a:gd name="connsiteY167" fmla="*/ 613763 h 6858000"/>
              <a:gd name="connsiteX168" fmla="*/ 225269 w 1605470"/>
              <a:gd name="connsiteY168" fmla="*/ 598582 h 6858000"/>
              <a:gd name="connsiteX169" fmla="*/ 224950 w 1605470"/>
              <a:gd name="connsiteY169" fmla="*/ 576846 h 6858000"/>
              <a:gd name="connsiteX170" fmla="*/ 204576 w 1605470"/>
              <a:gd name="connsiteY170" fmla="*/ 530055 h 6858000"/>
              <a:gd name="connsiteX171" fmla="*/ 219064 w 1605470"/>
              <a:gd name="connsiteY171" fmla="*/ 469651 h 6858000"/>
              <a:gd name="connsiteX172" fmla="*/ 195012 w 1605470"/>
              <a:gd name="connsiteY172" fmla="*/ 448559 h 6858000"/>
              <a:gd name="connsiteX173" fmla="*/ 201434 w 1605470"/>
              <a:gd name="connsiteY173" fmla="*/ 441529 h 6858000"/>
              <a:gd name="connsiteX174" fmla="*/ 200655 w 1605470"/>
              <a:gd name="connsiteY174" fmla="*/ 428927 h 6858000"/>
              <a:gd name="connsiteX175" fmla="*/ 190059 w 1605470"/>
              <a:gd name="connsiteY175" fmla="*/ 430161 h 6858000"/>
              <a:gd name="connsiteX176" fmla="*/ 167079 w 1605470"/>
              <a:gd name="connsiteY176" fmla="*/ 367211 h 6858000"/>
              <a:gd name="connsiteX177" fmla="*/ 124571 w 1605470"/>
              <a:gd name="connsiteY177" fmla="*/ 302178 h 6858000"/>
              <a:gd name="connsiteX178" fmla="*/ 103243 w 1605470"/>
              <a:gd name="connsiteY178" fmla="*/ 211375 h 6858000"/>
              <a:gd name="connsiteX179" fmla="*/ 94571 w 1605470"/>
              <a:gd name="connsiteY179" fmla="*/ 184179 h 6858000"/>
              <a:gd name="connsiteX180" fmla="*/ 13437 w 1605470"/>
              <a:gd name="connsiteY180" fmla="*/ 19287 h 6858000"/>
              <a:gd name="connsiteX181" fmla="*/ 0 w 1605470"/>
              <a:gd name="connsiteY18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13201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47700 w 1605470"/>
              <a:gd name="connsiteY75" fmla="*/ 4690749 h 6858000"/>
              <a:gd name="connsiteX76" fmla="*/ 743180 w 1605470"/>
              <a:gd name="connsiteY76" fmla="*/ 4613201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935 w 1605470"/>
              <a:gd name="connsiteY68" fmla="*/ 4821504 h 6858000"/>
              <a:gd name="connsiteX69" fmla="*/ 732118 w 1605470"/>
              <a:gd name="connsiteY69" fmla="*/ 4801535 h 6858000"/>
              <a:gd name="connsiteX70" fmla="*/ 739787 w 1605470"/>
              <a:gd name="connsiteY70" fmla="*/ 4797794 h 6858000"/>
              <a:gd name="connsiteX71" fmla="*/ 741081 w 1605470"/>
              <a:gd name="connsiteY71" fmla="*/ 4784526 h 6858000"/>
              <a:gd name="connsiteX72" fmla="*/ 742865 w 1605470"/>
              <a:gd name="connsiteY72" fmla="*/ 4781211 h 6858000"/>
              <a:gd name="connsiteX73" fmla="*/ 751652 w 1605470"/>
              <a:gd name="connsiteY73" fmla="*/ 4761984 h 6858000"/>
              <a:gd name="connsiteX74" fmla="*/ 747700 w 1605470"/>
              <a:gd name="connsiteY74" fmla="*/ 4690749 h 6858000"/>
              <a:gd name="connsiteX75" fmla="*/ 743180 w 1605470"/>
              <a:gd name="connsiteY75" fmla="*/ 4613201 h 6858000"/>
              <a:gd name="connsiteX76" fmla="*/ 738263 w 1605470"/>
              <a:gd name="connsiteY76" fmla="*/ 4444346 h 6858000"/>
              <a:gd name="connsiteX77" fmla="*/ 756542 w 1605470"/>
              <a:gd name="connsiteY77" fmla="*/ 4350346 h 6858000"/>
              <a:gd name="connsiteX78" fmla="*/ 715481 w 1605470"/>
              <a:gd name="connsiteY78" fmla="*/ 4214165 h 6858000"/>
              <a:gd name="connsiteX79" fmla="*/ 719554 w 1605470"/>
              <a:gd name="connsiteY79" fmla="*/ 4090296 h 6858000"/>
              <a:gd name="connsiteX80" fmla="*/ 704810 w 1605470"/>
              <a:gd name="connsiteY80" fmla="*/ 4033999 h 6858000"/>
              <a:gd name="connsiteX81" fmla="*/ 705959 w 1605470"/>
              <a:gd name="connsiteY81" fmla="*/ 4031933 h 6858000"/>
              <a:gd name="connsiteX82" fmla="*/ 704535 w 1605470"/>
              <a:gd name="connsiteY82" fmla="*/ 4013953 h 6858000"/>
              <a:gd name="connsiteX83" fmla="*/ 700443 w 1605470"/>
              <a:gd name="connsiteY83" fmla="*/ 4010511 h 6858000"/>
              <a:gd name="connsiteX84" fmla="*/ 698282 w 1605470"/>
              <a:gd name="connsiteY84" fmla="*/ 3998331 h 6858000"/>
              <a:gd name="connsiteX85" fmla="*/ 690830 w 1605470"/>
              <a:gd name="connsiteY85" fmla="*/ 3974753 h 6858000"/>
              <a:gd name="connsiteX86" fmla="*/ 692428 w 1605470"/>
              <a:gd name="connsiteY86" fmla="*/ 3969950 h 6858000"/>
              <a:gd name="connsiteX87" fmla="*/ 685850 w 1605470"/>
              <a:gd name="connsiteY87" fmla="*/ 3933779 h 6858000"/>
              <a:gd name="connsiteX88" fmla="*/ 687181 w 1605470"/>
              <a:gd name="connsiteY88" fmla="*/ 3933093 h 6858000"/>
              <a:gd name="connsiteX89" fmla="*/ 691535 w 1605470"/>
              <a:gd name="connsiteY89" fmla="*/ 3922082 h 6858000"/>
              <a:gd name="connsiteX90" fmla="*/ 696613 w 1605470"/>
              <a:gd name="connsiteY90" fmla="*/ 3901461 h 6858000"/>
              <a:gd name="connsiteX91" fmla="*/ 719207 w 1605470"/>
              <a:gd name="connsiteY91" fmla="*/ 3813873 h 6858000"/>
              <a:gd name="connsiteX92" fmla="*/ 718632 w 1605470"/>
              <a:gd name="connsiteY92" fmla="*/ 3806161 h 6858000"/>
              <a:gd name="connsiteX93" fmla="*/ 718939 w 1605470"/>
              <a:gd name="connsiteY93" fmla="*/ 3805957 h 6858000"/>
              <a:gd name="connsiteX94" fmla="*/ 718966 w 1605470"/>
              <a:gd name="connsiteY94" fmla="*/ 3797724 h 6858000"/>
              <a:gd name="connsiteX95" fmla="*/ 717581 w 1605470"/>
              <a:gd name="connsiteY95" fmla="*/ 3792098 h 6858000"/>
              <a:gd name="connsiteX96" fmla="*/ 716465 w 1605470"/>
              <a:gd name="connsiteY96" fmla="*/ 3777135 h 6858000"/>
              <a:gd name="connsiteX97" fmla="*/ 718198 w 1605470"/>
              <a:gd name="connsiteY97" fmla="*/ 3771656 h 6858000"/>
              <a:gd name="connsiteX98" fmla="*/ 721941 w 1605470"/>
              <a:gd name="connsiteY98" fmla="*/ 3769007 h 6858000"/>
              <a:gd name="connsiteX99" fmla="*/ 721407 w 1605470"/>
              <a:gd name="connsiteY99" fmla="*/ 3767709 h 6858000"/>
              <a:gd name="connsiteX100" fmla="*/ 730103 w 1605470"/>
              <a:gd name="connsiteY100" fmla="*/ 3738082 h 6858000"/>
              <a:gd name="connsiteX101" fmla="*/ 737449 w 1605470"/>
              <a:gd name="connsiteY101" fmla="*/ 3673397 h 6858000"/>
              <a:gd name="connsiteX102" fmla="*/ 736745 w 1605470"/>
              <a:gd name="connsiteY102" fmla="*/ 3637109 h 6858000"/>
              <a:gd name="connsiteX103" fmla="*/ 740188 w 1605470"/>
              <a:gd name="connsiteY103" fmla="*/ 3536883 h 6858000"/>
              <a:gd name="connsiteX104" fmla="*/ 747726 w 1605470"/>
              <a:gd name="connsiteY104" fmla="*/ 3435652 h 6858000"/>
              <a:gd name="connsiteX105" fmla="*/ 774383 w 1605470"/>
              <a:gd name="connsiteY105" fmla="*/ 3381564 h 6858000"/>
              <a:gd name="connsiteX106" fmla="*/ 774870 w 1605470"/>
              <a:gd name="connsiteY106" fmla="*/ 3375761 h 6858000"/>
              <a:gd name="connsiteX107" fmla="*/ 770510 w 1605470"/>
              <a:gd name="connsiteY107" fmla="*/ 3361844 h 6858000"/>
              <a:gd name="connsiteX108" fmla="*/ 767933 w 1605470"/>
              <a:gd name="connsiteY108" fmla="*/ 3356929 h 6858000"/>
              <a:gd name="connsiteX109" fmla="*/ 766158 w 1605470"/>
              <a:gd name="connsiteY109" fmla="*/ 3349058 h 6858000"/>
              <a:gd name="connsiteX110" fmla="*/ 766414 w 1605470"/>
              <a:gd name="connsiteY110" fmla="*/ 3348763 h 6858000"/>
              <a:gd name="connsiteX111" fmla="*/ 764166 w 1605470"/>
              <a:gd name="connsiteY111" fmla="*/ 3341588 h 6858000"/>
              <a:gd name="connsiteX112" fmla="*/ 749397 w 1605470"/>
              <a:gd name="connsiteY112" fmla="*/ 3307769 h 6858000"/>
              <a:gd name="connsiteX113" fmla="*/ 766960 w 1605470"/>
              <a:gd name="connsiteY113" fmla="*/ 3250522 h 6858000"/>
              <a:gd name="connsiteX114" fmla="*/ 767385 w 1605470"/>
              <a:gd name="connsiteY114" fmla="*/ 3229163 h 6858000"/>
              <a:gd name="connsiteX115" fmla="*/ 769208 w 1605470"/>
              <a:gd name="connsiteY115" fmla="*/ 3217217 h 6858000"/>
              <a:gd name="connsiteX116" fmla="*/ 770350 w 1605470"/>
              <a:gd name="connsiteY116" fmla="*/ 3216125 h 6858000"/>
              <a:gd name="connsiteX117" fmla="*/ 756043 w 1605470"/>
              <a:gd name="connsiteY117" fmla="*/ 3183755 h 6858000"/>
              <a:gd name="connsiteX118" fmla="*/ 756544 w 1605470"/>
              <a:gd name="connsiteY118" fmla="*/ 3178642 h 6858000"/>
              <a:gd name="connsiteX119" fmla="*/ 744144 w 1605470"/>
              <a:gd name="connsiteY119" fmla="*/ 3158586 h 6858000"/>
              <a:gd name="connsiteX120" fmla="*/ 739378 w 1605470"/>
              <a:gd name="connsiteY120" fmla="*/ 3147669 h 6858000"/>
              <a:gd name="connsiteX121" fmla="*/ 734648 w 1605470"/>
              <a:gd name="connsiteY121" fmla="*/ 3145733 h 6858000"/>
              <a:gd name="connsiteX122" fmla="*/ 729329 w 1605470"/>
              <a:gd name="connsiteY122" fmla="*/ 3129034 h 6858000"/>
              <a:gd name="connsiteX123" fmla="*/ 729994 w 1605470"/>
              <a:gd name="connsiteY123" fmla="*/ 3126682 h 6858000"/>
              <a:gd name="connsiteX124" fmla="*/ 720862 w 1605470"/>
              <a:gd name="connsiteY124" fmla="*/ 3114519 h 6858000"/>
              <a:gd name="connsiteX125" fmla="*/ 707471 w 1605470"/>
              <a:gd name="connsiteY125" fmla="*/ 3106272 h 6858000"/>
              <a:gd name="connsiteX126" fmla="*/ 680201 w 1605470"/>
              <a:gd name="connsiteY126" fmla="*/ 2958185 h 6858000"/>
              <a:gd name="connsiteX127" fmla="*/ 622815 w 1605470"/>
              <a:gd name="connsiteY127" fmla="*/ 2762989 h 6858000"/>
              <a:gd name="connsiteX128" fmla="*/ 571733 w 1605470"/>
              <a:gd name="connsiteY128" fmla="*/ 2554718 h 6858000"/>
              <a:gd name="connsiteX129" fmla="*/ 551827 w 1605470"/>
              <a:gd name="connsiteY129" fmla="*/ 2485734 h 6858000"/>
              <a:gd name="connsiteX130" fmla="*/ 542550 w 1605470"/>
              <a:gd name="connsiteY130" fmla="*/ 2447068 h 6858000"/>
              <a:gd name="connsiteX131" fmla="*/ 529511 w 1605470"/>
              <a:gd name="connsiteY131" fmla="*/ 2425819 h 6858000"/>
              <a:gd name="connsiteX132" fmla="*/ 528878 w 1605470"/>
              <a:gd name="connsiteY132" fmla="*/ 2408971 h 6858000"/>
              <a:gd name="connsiteX133" fmla="*/ 535510 w 1605470"/>
              <a:gd name="connsiteY133" fmla="*/ 2402874 h 6858000"/>
              <a:gd name="connsiteX134" fmla="*/ 538122 w 1605470"/>
              <a:gd name="connsiteY134" fmla="*/ 2381443 h 6858000"/>
              <a:gd name="connsiteX135" fmla="*/ 514451 w 1605470"/>
              <a:gd name="connsiteY135" fmla="*/ 2261920 h 6858000"/>
              <a:gd name="connsiteX136" fmla="*/ 486968 w 1605470"/>
              <a:gd name="connsiteY136" fmla="*/ 2182937 h 6858000"/>
              <a:gd name="connsiteX137" fmla="*/ 488555 w 1605470"/>
              <a:gd name="connsiteY137" fmla="*/ 2155135 h 6858000"/>
              <a:gd name="connsiteX138" fmla="*/ 486013 w 1605470"/>
              <a:gd name="connsiteY138" fmla="*/ 2118008 h 6858000"/>
              <a:gd name="connsiteX139" fmla="*/ 487006 w 1605470"/>
              <a:gd name="connsiteY139" fmla="*/ 2050531 h 6858000"/>
              <a:gd name="connsiteX140" fmla="*/ 478812 w 1605470"/>
              <a:gd name="connsiteY140" fmla="*/ 1963269 h 6858000"/>
              <a:gd name="connsiteX141" fmla="*/ 442619 w 1605470"/>
              <a:gd name="connsiteY141" fmla="*/ 1910499 h 6858000"/>
              <a:gd name="connsiteX142" fmla="*/ 446785 w 1605470"/>
              <a:gd name="connsiteY142" fmla="*/ 1903212 h 6858000"/>
              <a:gd name="connsiteX143" fmla="*/ 436547 w 1605470"/>
              <a:gd name="connsiteY143" fmla="*/ 1861531 h 6858000"/>
              <a:gd name="connsiteX144" fmla="*/ 390346 w 1605470"/>
              <a:gd name="connsiteY144" fmla="*/ 1732919 h 6858000"/>
              <a:gd name="connsiteX145" fmla="*/ 362657 w 1605470"/>
              <a:gd name="connsiteY145" fmla="*/ 1663540 h 6858000"/>
              <a:gd name="connsiteX146" fmla="*/ 361783 w 1605470"/>
              <a:gd name="connsiteY146" fmla="*/ 1615777 h 6858000"/>
              <a:gd name="connsiteX147" fmla="*/ 342578 w 1605470"/>
              <a:gd name="connsiteY147" fmla="*/ 1563678 h 6858000"/>
              <a:gd name="connsiteX148" fmla="*/ 355658 w 1605470"/>
              <a:gd name="connsiteY148" fmla="*/ 1519474 h 6858000"/>
              <a:gd name="connsiteX149" fmla="*/ 348400 w 1605470"/>
              <a:gd name="connsiteY149" fmla="*/ 1477995 h 6858000"/>
              <a:gd name="connsiteX150" fmla="*/ 334485 w 1605470"/>
              <a:gd name="connsiteY150" fmla="*/ 1373769 h 6858000"/>
              <a:gd name="connsiteX151" fmla="*/ 342792 w 1605470"/>
              <a:gd name="connsiteY151" fmla="*/ 1307086 h 6858000"/>
              <a:gd name="connsiteX152" fmla="*/ 343980 w 1605470"/>
              <a:gd name="connsiteY152" fmla="*/ 1189033 h 6858000"/>
              <a:gd name="connsiteX153" fmla="*/ 348665 w 1605470"/>
              <a:gd name="connsiteY153" fmla="*/ 1168288 h 6858000"/>
              <a:gd name="connsiteX154" fmla="*/ 340947 w 1605470"/>
              <a:gd name="connsiteY154" fmla="*/ 1142577 h 6858000"/>
              <a:gd name="connsiteX155" fmla="*/ 330253 w 1605470"/>
              <a:gd name="connsiteY155" fmla="*/ 1088484 h 6858000"/>
              <a:gd name="connsiteX156" fmla="*/ 318989 w 1605470"/>
              <a:gd name="connsiteY156" fmla="*/ 1016103 h 6858000"/>
              <a:gd name="connsiteX157" fmla="*/ 320445 w 1605470"/>
              <a:gd name="connsiteY157" fmla="*/ 932283 h 6858000"/>
              <a:gd name="connsiteX158" fmla="*/ 322681 w 1605470"/>
              <a:gd name="connsiteY158" fmla="*/ 915925 h 6858000"/>
              <a:gd name="connsiteX159" fmla="*/ 315310 w 1605470"/>
              <a:gd name="connsiteY159" fmla="*/ 896999 h 6858000"/>
              <a:gd name="connsiteX160" fmla="*/ 284718 w 1605470"/>
              <a:gd name="connsiteY160" fmla="*/ 821517 h 6858000"/>
              <a:gd name="connsiteX161" fmla="*/ 263668 w 1605470"/>
              <a:gd name="connsiteY161" fmla="*/ 751353 h 6858000"/>
              <a:gd name="connsiteX162" fmla="*/ 263226 w 1605470"/>
              <a:gd name="connsiteY162" fmla="*/ 721230 h 6858000"/>
              <a:gd name="connsiteX163" fmla="*/ 248897 w 1605470"/>
              <a:gd name="connsiteY163" fmla="*/ 681659 h 6858000"/>
              <a:gd name="connsiteX164" fmla="*/ 234316 w 1605470"/>
              <a:gd name="connsiteY164" fmla="*/ 635218 h 6858000"/>
              <a:gd name="connsiteX165" fmla="*/ 239327 w 1605470"/>
              <a:gd name="connsiteY165" fmla="*/ 613763 h 6858000"/>
              <a:gd name="connsiteX166" fmla="*/ 225269 w 1605470"/>
              <a:gd name="connsiteY166" fmla="*/ 598582 h 6858000"/>
              <a:gd name="connsiteX167" fmla="*/ 224950 w 1605470"/>
              <a:gd name="connsiteY167" fmla="*/ 576846 h 6858000"/>
              <a:gd name="connsiteX168" fmla="*/ 204576 w 1605470"/>
              <a:gd name="connsiteY168" fmla="*/ 530055 h 6858000"/>
              <a:gd name="connsiteX169" fmla="*/ 219064 w 1605470"/>
              <a:gd name="connsiteY169" fmla="*/ 469651 h 6858000"/>
              <a:gd name="connsiteX170" fmla="*/ 195012 w 1605470"/>
              <a:gd name="connsiteY170" fmla="*/ 448559 h 6858000"/>
              <a:gd name="connsiteX171" fmla="*/ 201434 w 1605470"/>
              <a:gd name="connsiteY171" fmla="*/ 441529 h 6858000"/>
              <a:gd name="connsiteX172" fmla="*/ 200655 w 1605470"/>
              <a:gd name="connsiteY172" fmla="*/ 428927 h 6858000"/>
              <a:gd name="connsiteX173" fmla="*/ 190059 w 1605470"/>
              <a:gd name="connsiteY173" fmla="*/ 430161 h 6858000"/>
              <a:gd name="connsiteX174" fmla="*/ 167079 w 1605470"/>
              <a:gd name="connsiteY174" fmla="*/ 367211 h 6858000"/>
              <a:gd name="connsiteX175" fmla="*/ 124571 w 1605470"/>
              <a:gd name="connsiteY175" fmla="*/ 302178 h 6858000"/>
              <a:gd name="connsiteX176" fmla="*/ 103243 w 1605470"/>
              <a:gd name="connsiteY176" fmla="*/ 211375 h 6858000"/>
              <a:gd name="connsiteX177" fmla="*/ 94571 w 1605470"/>
              <a:gd name="connsiteY177" fmla="*/ 184179 h 6858000"/>
              <a:gd name="connsiteX178" fmla="*/ 13437 w 1605470"/>
              <a:gd name="connsiteY178" fmla="*/ 19287 h 6858000"/>
              <a:gd name="connsiteX179" fmla="*/ 0 w 1605470"/>
              <a:gd name="connsiteY17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10261 w 1605470"/>
              <a:gd name="connsiteY37" fmla="*/ 5634527 h 6858000"/>
              <a:gd name="connsiteX38" fmla="*/ 523992 w 1605470"/>
              <a:gd name="connsiteY38" fmla="*/ 5619557 h 6858000"/>
              <a:gd name="connsiteX39" fmla="*/ 531653 w 1605470"/>
              <a:gd name="connsiteY39" fmla="*/ 5604904 h 6858000"/>
              <a:gd name="connsiteX40" fmla="*/ 539863 w 1605470"/>
              <a:gd name="connsiteY40" fmla="*/ 5604298 h 6858000"/>
              <a:gd name="connsiteX41" fmla="*/ 552319 w 1605470"/>
              <a:gd name="connsiteY41" fmla="*/ 5587997 h 6858000"/>
              <a:gd name="connsiteX42" fmla="*/ 559710 w 1605470"/>
              <a:gd name="connsiteY42" fmla="*/ 5564796 h 6858000"/>
              <a:gd name="connsiteX43" fmla="*/ 587214 w 1605470"/>
              <a:gd name="connsiteY43" fmla="*/ 5451511 h 6858000"/>
              <a:gd name="connsiteX44" fmla="*/ 608019 w 1605470"/>
              <a:gd name="connsiteY44" fmla="*/ 5385461 h 6858000"/>
              <a:gd name="connsiteX45" fmla="*/ 622750 w 1605470"/>
              <a:gd name="connsiteY45" fmla="*/ 5363084 h 6858000"/>
              <a:gd name="connsiteX46" fmla="*/ 638731 w 1605470"/>
              <a:gd name="connsiteY46" fmla="*/ 5330009 h 6858000"/>
              <a:gd name="connsiteX47" fmla="*/ 672224 w 1605470"/>
              <a:gd name="connsiteY47" fmla="*/ 5273739 h 6858000"/>
              <a:gd name="connsiteX48" fmla="*/ 681823 w 1605470"/>
              <a:gd name="connsiteY48" fmla="*/ 5241779 h 6858000"/>
              <a:gd name="connsiteX49" fmla="*/ 693049 w 1605470"/>
              <a:gd name="connsiteY49" fmla="*/ 5225268 h 6858000"/>
              <a:gd name="connsiteX50" fmla="*/ 694069 w 1605470"/>
              <a:gd name="connsiteY50" fmla="*/ 5217684 h 6858000"/>
              <a:gd name="connsiteX51" fmla="*/ 701410 w 1605470"/>
              <a:gd name="connsiteY51" fmla="*/ 5193377 h 6858000"/>
              <a:gd name="connsiteX52" fmla="*/ 704713 w 1605470"/>
              <a:gd name="connsiteY52" fmla="*/ 5179288 h 6858000"/>
              <a:gd name="connsiteX53" fmla="*/ 705697 w 1605470"/>
              <a:gd name="connsiteY53" fmla="*/ 5173621 h 6858000"/>
              <a:gd name="connsiteX54" fmla="*/ 701331 w 1605470"/>
              <a:gd name="connsiteY54" fmla="*/ 5159961 h 6858000"/>
              <a:gd name="connsiteX55" fmla="*/ 708008 w 1605470"/>
              <a:gd name="connsiteY55" fmla="*/ 5144295 h 6858000"/>
              <a:gd name="connsiteX56" fmla="*/ 704941 w 1605470"/>
              <a:gd name="connsiteY56" fmla="*/ 5125185 h 6858000"/>
              <a:gd name="connsiteX57" fmla="*/ 711771 w 1605470"/>
              <a:gd name="connsiteY57" fmla="*/ 5121884 h 6858000"/>
              <a:gd name="connsiteX58" fmla="*/ 721092 w 1605470"/>
              <a:gd name="connsiteY58" fmla="*/ 5108383 h 6858000"/>
              <a:gd name="connsiteX59" fmla="*/ 717045 w 1605470"/>
              <a:gd name="connsiteY59" fmla="*/ 5094705 h 6858000"/>
              <a:gd name="connsiteX60" fmla="*/ 718807 w 1605470"/>
              <a:gd name="connsiteY60" fmla="*/ 5067850 h 6858000"/>
              <a:gd name="connsiteX61" fmla="*/ 721538 w 1605470"/>
              <a:gd name="connsiteY61" fmla="*/ 5060861 h 6858000"/>
              <a:gd name="connsiteX62" fmla="*/ 718242 w 1605470"/>
              <a:gd name="connsiteY62" fmla="*/ 5034192 h 6858000"/>
              <a:gd name="connsiteX63" fmla="*/ 719796 w 1605470"/>
              <a:gd name="connsiteY63" fmla="*/ 4993030 h 6858000"/>
              <a:gd name="connsiteX64" fmla="*/ 726705 w 1605470"/>
              <a:gd name="connsiteY64" fmla="*/ 4946844 h 6858000"/>
              <a:gd name="connsiteX65" fmla="*/ 722561 w 1605470"/>
              <a:gd name="connsiteY65" fmla="*/ 4932692 h 6858000"/>
              <a:gd name="connsiteX66" fmla="*/ 724935 w 1605470"/>
              <a:gd name="connsiteY66" fmla="*/ 4821504 h 6858000"/>
              <a:gd name="connsiteX67" fmla="*/ 732118 w 1605470"/>
              <a:gd name="connsiteY67" fmla="*/ 4801535 h 6858000"/>
              <a:gd name="connsiteX68" fmla="*/ 739787 w 1605470"/>
              <a:gd name="connsiteY68" fmla="*/ 4797794 h 6858000"/>
              <a:gd name="connsiteX69" fmla="*/ 741081 w 1605470"/>
              <a:gd name="connsiteY69" fmla="*/ 4784526 h 6858000"/>
              <a:gd name="connsiteX70" fmla="*/ 742865 w 1605470"/>
              <a:gd name="connsiteY70" fmla="*/ 4781211 h 6858000"/>
              <a:gd name="connsiteX71" fmla="*/ 751652 w 1605470"/>
              <a:gd name="connsiteY71" fmla="*/ 4761984 h 6858000"/>
              <a:gd name="connsiteX72" fmla="*/ 747700 w 1605470"/>
              <a:gd name="connsiteY72" fmla="*/ 4690749 h 6858000"/>
              <a:gd name="connsiteX73" fmla="*/ 743180 w 1605470"/>
              <a:gd name="connsiteY73" fmla="*/ 4613201 h 6858000"/>
              <a:gd name="connsiteX74" fmla="*/ 738263 w 1605470"/>
              <a:gd name="connsiteY74" fmla="*/ 4444346 h 6858000"/>
              <a:gd name="connsiteX75" fmla="*/ 756542 w 1605470"/>
              <a:gd name="connsiteY75" fmla="*/ 4350346 h 6858000"/>
              <a:gd name="connsiteX76" fmla="*/ 715481 w 1605470"/>
              <a:gd name="connsiteY76" fmla="*/ 4214165 h 6858000"/>
              <a:gd name="connsiteX77" fmla="*/ 719554 w 1605470"/>
              <a:gd name="connsiteY77" fmla="*/ 4090296 h 6858000"/>
              <a:gd name="connsiteX78" fmla="*/ 704810 w 1605470"/>
              <a:gd name="connsiteY78" fmla="*/ 4033999 h 6858000"/>
              <a:gd name="connsiteX79" fmla="*/ 705959 w 1605470"/>
              <a:gd name="connsiteY79" fmla="*/ 4031933 h 6858000"/>
              <a:gd name="connsiteX80" fmla="*/ 704535 w 1605470"/>
              <a:gd name="connsiteY80" fmla="*/ 4013953 h 6858000"/>
              <a:gd name="connsiteX81" fmla="*/ 700443 w 1605470"/>
              <a:gd name="connsiteY81" fmla="*/ 4010511 h 6858000"/>
              <a:gd name="connsiteX82" fmla="*/ 698282 w 1605470"/>
              <a:gd name="connsiteY82" fmla="*/ 3998331 h 6858000"/>
              <a:gd name="connsiteX83" fmla="*/ 690830 w 1605470"/>
              <a:gd name="connsiteY83" fmla="*/ 3974753 h 6858000"/>
              <a:gd name="connsiteX84" fmla="*/ 692428 w 1605470"/>
              <a:gd name="connsiteY84" fmla="*/ 3969950 h 6858000"/>
              <a:gd name="connsiteX85" fmla="*/ 685850 w 1605470"/>
              <a:gd name="connsiteY85" fmla="*/ 3933779 h 6858000"/>
              <a:gd name="connsiteX86" fmla="*/ 687181 w 1605470"/>
              <a:gd name="connsiteY86" fmla="*/ 3933093 h 6858000"/>
              <a:gd name="connsiteX87" fmla="*/ 691535 w 1605470"/>
              <a:gd name="connsiteY87" fmla="*/ 3922082 h 6858000"/>
              <a:gd name="connsiteX88" fmla="*/ 696613 w 1605470"/>
              <a:gd name="connsiteY88" fmla="*/ 3901461 h 6858000"/>
              <a:gd name="connsiteX89" fmla="*/ 719207 w 1605470"/>
              <a:gd name="connsiteY89" fmla="*/ 3813873 h 6858000"/>
              <a:gd name="connsiteX90" fmla="*/ 718632 w 1605470"/>
              <a:gd name="connsiteY90" fmla="*/ 3806161 h 6858000"/>
              <a:gd name="connsiteX91" fmla="*/ 718939 w 1605470"/>
              <a:gd name="connsiteY91" fmla="*/ 3805957 h 6858000"/>
              <a:gd name="connsiteX92" fmla="*/ 718966 w 1605470"/>
              <a:gd name="connsiteY92" fmla="*/ 3797724 h 6858000"/>
              <a:gd name="connsiteX93" fmla="*/ 717581 w 1605470"/>
              <a:gd name="connsiteY93" fmla="*/ 3792098 h 6858000"/>
              <a:gd name="connsiteX94" fmla="*/ 716465 w 1605470"/>
              <a:gd name="connsiteY94" fmla="*/ 3777135 h 6858000"/>
              <a:gd name="connsiteX95" fmla="*/ 718198 w 1605470"/>
              <a:gd name="connsiteY95" fmla="*/ 3771656 h 6858000"/>
              <a:gd name="connsiteX96" fmla="*/ 721941 w 1605470"/>
              <a:gd name="connsiteY96" fmla="*/ 3769007 h 6858000"/>
              <a:gd name="connsiteX97" fmla="*/ 721407 w 1605470"/>
              <a:gd name="connsiteY97" fmla="*/ 3767709 h 6858000"/>
              <a:gd name="connsiteX98" fmla="*/ 730103 w 1605470"/>
              <a:gd name="connsiteY98" fmla="*/ 3738082 h 6858000"/>
              <a:gd name="connsiteX99" fmla="*/ 737449 w 1605470"/>
              <a:gd name="connsiteY99" fmla="*/ 3673397 h 6858000"/>
              <a:gd name="connsiteX100" fmla="*/ 736745 w 1605470"/>
              <a:gd name="connsiteY100" fmla="*/ 3637109 h 6858000"/>
              <a:gd name="connsiteX101" fmla="*/ 740188 w 1605470"/>
              <a:gd name="connsiteY101" fmla="*/ 3536883 h 6858000"/>
              <a:gd name="connsiteX102" fmla="*/ 747726 w 1605470"/>
              <a:gd name="connsiteY102" fmla="*/ 3435652 h 6858000"/>
              <a:gd name="connsiteX103" fmla="*/ 774383 w 1605470"/>
              <a:gd name="connsiteY103" fmla="*/ 3381564 h 6858000"/>
              <a:gd name="connsiteX104" fmla="*/ 774870 w 1605470"/>
              <a:gd name="connsiteY104" fmla="*/ 3375761 h 6858000"/>
              <a:gd name="connsiteX105" fmla="*/ 770510 w 1605470"/>
              <a:gd name="connsiteY105" fmla="*/ 3361844 h 6858000"/>
              <a:gd name="connsiteX106" fmla="*/ 767933 w 1605470"/>
              <a:gd name="connsiteY106" fmla="*/ 3356929 h 6858000"/>
              <a:gd name="connsiteX107" fmla="*/ 766158 w 1605470"/>
              <a:gd name="connsiteY107" fmla="*/ 3349058 h 6858000"/>
              <a:gd name="connsiteX108" fmla="*/ 766414 w 1605470"/>
              <a:gd name="connsiteY108" fmla="*/ 3348763 h 6858000"/>
              <a:gd name="connsiteX109" fmla="*/ 764166 w 1605470"/>
              <a:gd name="connsiteY109" fmla="*/ 3341588 h 6858000"/>
              <a:gd name="connsiteX110" fmla="*/ 749397 w 1605470"/>
              <a:gd name="connsiteY110" fmla="*/ 3307769 h 6858000"/>
              <a:gd name="connsiteX111" fmla="*/ 766960 w 1605470"/>
              <a:gd name="connsiteY111" fmla="*/ 3250522 h 6858000"/>
              <a:gd name="connsiteX112" fmla="*/ 767385 w 1605470"/>
              <a:gd name="connsiteY112" fmla="*/ 3229163 h 6858000"/>
              <a:gd name="connsiteX113" fmla="*/ 769208 w 1605470"/>
              <a:gd name="connsiteY113" fmla="*/ 3217217 h 6858000"/>
              <a:gd name="connsiteX114" fmla="*/ 770350 w 1605470"/>
              <a:gd name="connsiteY114" fmla="*/ 3216125 h 6858000"/>
              <a:gd name="connsiteX115" fmla="*/ 756043 w 1605470"/>
              <a:gd name="connsiteY115" fmla="*/ 3183755 h 6858000"/>
              <a:gd name="connsiteX116" fmla="*/ 756544 w 1605470"/>
              <a:gd name="connsiteY116" fmla="*/ 3178642 h 6858000"/>
              <a:gd name="connsiteX117" fmla="*/ 744144 w 1605470"/>
              <a:gd name="connsiteY117" fmla="*/ 3158586 h 6858000"/>
              <a:gd name="connsiteX118" fmla="*/ 739378 w 1605470"/>
              <a:gd name="connsiteY118" fmla="*/ 3147669 h 6858000"/>
              <a:gd name="connsiteX119" fmla="*/ 734648 w 1605470"/>
              <a:gd name="connsiteY119" fmla="*/ 3145733 h 6858000"/>
              <a:gd name="connsiteX120" fmla="*/ 729329 w 1605470"/>
              <a:gd name="connsiteY120" fmla="*/ 3129034 h 6858000"/>
              <a:gd name="connsiteX121" fmla="*/ 729994 w 1605470"/>
              <a:gd name="connsiteY121" fmla="*/ 3126682 h 6858000"/>
              <a:gd name="connsiteX122" fmla="*/ 720862 w 1605470"/>
              <a:gd name="connsiteY122" fmla="*/ 3114519 h 6858000"/>
              <a:gd name="connsiteX123" fmla="*/ 707471 w 1605470"/>
              <a:gd name="connsiteY123" fmla="*/ 3106272 h 6858000"/>
              <a:gd name="connsiteX124" fmla="*/ 680201 w 1605470"/>
              <a:gd name="connsiteY124" fmla="*/ 2958185 h 6858000"/>
              <a:gd name="connsiteX125" fmla="*/ 622815 w 1605470"/>
              <a:gd name="connsiteY125" fmla="*/ 2762989 h 6858000"/>
              <a:gd name="connsiteX126" fmla="*/ 571733 w 1605470"/>
              <a:gd name="connsiteY126" fmla="*/ 2554718 h 6858000"/>
              <a:gd name="connsiteX127" fmla="*/ 551827 w 1605470"/>
              <a:gd name="connsiteY127" fmla="*/ 2485734 h 6858000"/>
              <a:gd name="connsiteX128" fmla="*/ 542550 w 1605470"/>
              <a:gd name="connsiteY128" fmla="*/ 2447068 h 6858000"/>
              <a:gd name="connsiteX129" fmla="*/ 529511 w 1605470"/>
              <a:gd name="connsiteY129" fmla="*/ 2425819 h 6858000"/>
              <a:gd name="connsiteX130" fmla="*/ 528878 w 1605470"/>
              <a:gd name="connsiteY130" fmla="*/ 2408971 h 6858000"/>
              <a:gd name="connsiteX131" fmla="*/ 535510 w 1605470"/>
              <a:gd name="connsiteY131" fmla="*/ 2402874 h 6858000"/>
              <a:gd name="connsiteX132" fmla="*/ 538122 w 1605470"/>
              <a:gd name="connsiteY132" fmla="*/ 2381443 h 6858000"/>
              <a:gd name="connsiteX133" fmla="*/ 514451 w 1605470"/>
              <a:gd name="connsiteY133" fmla="*/ 2261920 h 6858000"/>
              <a:gd name="connsiteX134" fmla="*/ 486968 w 1605470"/>
              <a:gd name="connsiteY134" fmla="*/ 2182937 h 6858000"/>
              <a:gd name="connsiteX135" fmla="*/ 488555 w 1605470"/>
              <a:gd name="connsiteY135" fmla="*/ 2155135 h 6858000"/>
              <a:gd name="connsiteX136" fmla="*/ 486013 w 1605470"/>
              <a:gd name="connsiteY136" fmla="*/ 2118008 h 6858000"/>
              <a:gd name="connsiteX137" fmla="*/ 487006 w 1605470"/>
              <a:gd name="connsiteY137" fmla="*/ 2050531 h 6858000"/>
              <a:gd name="connsiteX138" fmla="*/ 478812 w 1605470"/>
              <a:gd name="connsiteY138" fmla="*/ 1963269 h 6858000"/>
              <a:gd name="connsiteX139" fmla="*/ 442619 w 1605470"/>
              <a:gd name="connsiteY139" fmla="*/ 1910499 h 6858000"/>
              <a:gd name="connsiteX140" fmla="*/ 446785 w 1605470"/>
              <a:gd name="connsiteY140" fmla="*/ 1903212 h 6858000"/>
              <a:gd name="connsiteX141" fmla="*/ 436547 w 1605470"/>
              <a:gd name="connsiteY141" fmla="*/ 1861531 h 6858000"/>
              <a:gd name="connsiteX142" fmla="*/ 390346 w 1605470"/>
              <a:gd name="connsiteY142" fmla="*/ 1732919 h 6858000"/>
              <a:gd name="connsiteX143" fmla="*/ 362657 w 1605470"/>
              <a:gd name="connsiteY143" fmla="*/ 1663540 h 6858000"/>
              <a:gd name="connsiteX144" fmla="*/ 361783 w 1605470"/>
              <a:gd name="connsiteY144" fmla="*/ 1615777 h 6858000"/>
              <a:gd name="connsiteX145" fmla="*/ 342578 w 1605470"/>
              <a:gd name="connsiteY145" fmla="*/ 1563678 h 6858000"/>
              <a:gd name="connsiteX146" fmla="*/ 355658 w 1605470"/>
              <a:gd name="connsiteY146" fmla="*/ 1519474 h 6858000"/>
              <a:gd name="connsiteX147" fmla="*/ 348400 w 1605470"/>
              <a:gd name="connsiteY147" fmla="*/ 1477995 h 6858000"/>
              <a:gd name="connsiteX148" fmla="*/ 334485 w 1605470"/>
              <a:gd name="connsiteY148" fmla="*/ 1373769 h 6858000"/>
              <a:gd name="connsiteX149" fmla="*/ 342792 w 1605470"/>
              <a:gd name="connsiteY149" fmla="*/ 1307086 h 6858000"/>
              <a:gd name="connsiteX150" fmla="*/ 343980 w 1605470"/>
              <a:gd name="connsiteY150" fmla="*/ 1189033 h 6858000"/>
              <a:gd name="connsiteX151" fmla="*/ 348665 w 1605470"/>
              <a:gd name="connsiteY151" fmla="*/ 1168288 h 6858000"/>
              <a:gd name="connsiteX152" fmla="*/ 340947 w 1605470"/>
              <a:gd name="connsiteY152" fmla="*/ 1142577 h 6858000"/>
              <a:gd name="connsiteX153" fmla="*/ 330253 w 1605470"/>
              <a:gd name="connsiteY153" fmla="*/ 1088484 h 6858000"/>
              <a:gd name="connsiteX154" fmla="*/ 318989 w 1605470"/>
              <a:gd name="connsiteY154" fmla="*/ 1016103 h 6858000"/>
              <a:gd name="connsiteX155" fmla="*/ 320445 w 1605470"/>
              <a:gd name="connsiteY155" fmla="*/ 932283 h 6858000"/>
              <a:gd name="connsiteX156" fmla="*/ 322681 w 1605470"/>
              <a:gd name="connsiteY156" fmla="*/ 915925 h 6858000"/>
              <a:gd name="connsiteX157" fmla="*/ 315310 w 1605470"/>
              <a:gd name="connsiteY157" fmla="*/ 896999 h 6858000"/>
              <a:gd name="connsiteX158" fmla="*/ 284718 w 1605470"/>
              <a:gd name="connsiteY158" fmla="*/ 821517 h 6858000"/>
              <a:gd name="connsiteX159" fmla="*/ 263668 w 1605470"/>
              <a:gd name="connsiteY159" fmla="*/ 751353 h 6858000"/>
              <a:gd name="connsiteX160" fmla="*/ 263226 w 1605470"/>
              <a:gd name="connsiteY160" fmla="*/ 721230 h 6858000"/>
              <a:gd name="connsiteX161" fmla="*/ 248897 w 1605470"/>
              <a:gd name="connsiteY161" fmla="*/ 681659 h 6858000"/>
              <a:gd name="connsiteX162" fmla="*/ 234316 w 1605470"/>
              <a:gd name="connsiteY162" fmla="*/ 635218 h 6858000"/>
              <a:gd name="connsiteX163" fmla="*/ 239327 w 1605470"/>
              <a:gd name="connsiteY163" fmla="*/ 613763 h 6858000"/>
              <a:gd name="connsiteX164" fmla="*/ 225269 w 1605470"/>
              <a:gd name="connsiteY164" fmla="*/ 598582 h 6858000"/>
              <a:gd name="connsiteX165" fmla="*/ 224950 w 1605470"/>
              <a:gd name="connsiteY165" fmla="*/ 576846 h 6858000"/>
              <a:gd name="connsiteX166" fmla="*/ 204576 w 1605470"/>
              <a:gd name="connsiteY166" fmla="*/ 530055 h 6858000"/>
              <a:gd name="connsiteX167" fmla="*/ 219064 w 1605470"/>
              <a:gd name="connsiteY167" fmla="*/ 469651 h 6858000"/>
              <a:gd name="connsiteX168" fmla="*/ 195012 w 1605470"/>
              <a:gd name="connsiteY168" fmla="*/ 448559 h 6858000"/>
              <a:gd name="connsiteX169" fmla="*/ 201434 w 1605470"/>
              <a:gd name="connsiteY169" fmla="*/ 441529 h 6858000"/>
              <a:gd name="connsiteX170" fmla="*/ 200655 w 1605470"/>
              <a:gd name="connsiteY170" fmla="*/ 428927 h 6858000"/>
              <a:gd name="connsiteX171" fmla="*/ 190059 w 1605470"/>
              <a:gd name="connsiteY171" fmla="*/ 430161 h 6858000"/>
              <a:gd name="connsiteX172" fmla="*/ 167079 w 1605470"/>
              <a:gd name="connsiteY172" fmla="*/ 367211 h 6858000"/>
              <a:gd name="connsiteX173" fmla="*/ 124571 w 1605470"/>
              <a:gd name="connsiteY173" fmla="*/ 302178 h 6858000"/>
              <a:gd name="connsiteX174" fmla="*/ 103243 w 1605470"/>
              <a:gd name="connsiteY174" fmla="*/ 211375 h 6858000"/>
              <a:gd name="connsiteX175" fmla="*/ 94571 w 1605470"/>
              <a:gd name="connsiteY175" fmla="*/ 184179 h 6858000"/>
              <a:gd name="connsiteX176" fmla="*/ 13437 w 1605470"/>
              <a:gd name="connsiteY176" fmla="*/ 19287 h 6858000"/>
              <a:gd name="connsiteX177" fmla="*/ 0 w 1605470"/>
              <a:gd name="connsiteY17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59710 w 1605470"/>
              <a:gd name="connsiteY41" fmla="*/ 5564796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613201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613201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584173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584173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8807 w 1605470"/>
              <a:gd name="connsiteY58" fmla="*/ 5067850 h 6858000"/>
              <a:gd name="connsiteX59" fmla="*/ 721538 w 1605470"/>
              <a:gd name="connsiteY59" fmla="*/ 5060861 h 6858000"/>
              <a:gd name="connsiteX60" fmla="*/ 718242 w 1605470"/>
              <a:gd name="connsiteY60" fmla="*/ 5034192 h 6858000"/>
              <a:gd name="connsiteX61" fmla="*/ 719796 w 1605470"/>
              <a:gd name="connsiteY61" fmla="*/ 4993030 h 6858000"/>
              <a:gd name="connsiteX62" fmla="*/ 726705 w 1605470"/>
              <a:gd name="connsiteY62" fmla="*/ 4946844 h 6858000"/>
              <a:gd name="connsiteX63" fmla="*/ 722561 w 1605470"/>
              <a:gd name="connsiteY63" fmla="*/ 4932692 h 6858000"/>
              <a:gd name="connsiteX64" fmla="*/ 724935 w 1605470"/>
              <a:gd name="connsiteY64" fmla="*/ 4821504 h 6858000"/>
              <a:gd name="connsiteX65" fmla="*/ 732118 w 1605470"/>
              <a:gd name="connsiteY65" fmla="*/ 4801535 h 6858000"/>
              <a:gd name="connsiteX66" fmla="*/ 739787 w 1605470"/>
              <a:gd name="connsiteY66" fmla="*/ 4797794 h 6858000"/>
              <a:gd name="connsiteX67" fmla="*/ 741081 w 1605470"/>
              <a:gd name="connsiteY67" fmla="*/ 4784526 h 6858000"/>
              <a:gd name="connsiteX68" fmla="*/ 742865 w 1605470"/>
              <a:gd name="connsiteY68" fmla="*/ 4781211 h 6858000"/>
              <a:gd name="connsiteX69" fmla="*/ 751652 w 1605470"/>
              <a:gd name="connsiteY69" fmla="*/ 4761984 h 6858000"/>
              <a:gd name="connsiteX70" fmla="*/ 747700 w 1605470"/>
              <a:gd name="connsiteY70" fmla="*/ 4690749 h 6858000"/>
              <a:gd name="connsiteX71" fmla="*/ 743180 w 1605470"/>
              <a:gd name="connsiteY71" fmla="*/ 4584173 h 6858000"/>
              <a:gd name="connsiteX72" fmla="*/ 738263 w 1605470"/>
              <a:gd name="connsiteY72" fmla="*/ 4444346 h 6858000"/>
              <a:gd name="connsiteX73" fmla="*/ 756542 w 1605470"/>
              <a:gd name="connsiteY73" fmla="*/ 4350346 h 6858000"/>
              <a:gd name="connsiteX74" fmla="*/ 715481 w 1605470"/>
              <a:gd name="connsiteY74" fmla="*/ 4214165 h 6858000"/>
              <a:gd name="connsiteX75" fmla="*/ 719554 w 1605470"/>
              <a:gd name="connsiteY75" fmla="*/ 4090296 h 6858000"/>
              <a:gd name="connsiteX76" fmla="*/ 704810 w 1605470"/>
              <a:gd name="connsiteY76" fmla="*/ 4033999 h 6858000"/>
              <a:gd name="connsiteX77" fmla="*/ 705959 w 1605470"/>
              <a:gd name="connsiteY77" fmla="*/ 4031933 h 6858000"/>
              <a:gd name="connsiteX78" fmla="*/ 704535 w 1605470"/>
              <a:gd name="connsiteY78" fmla="*/ 4013953 h 6858000"/>
              <a:gd name="connsiteX79" fmla="*/ 700443 w 1605470"/>
              <a:gd name="connsiteY79" fmla="*/ 4010511 h 6858000"/>
              <a:gd name="connsiteX80" fmla="*/ 698282 w 1605470"/>
              <a:gd name="connsiteY80" fmla="*/ 3998331 h 6858000"/>
              <a:gd name="connsiteX81" fmla="*/ 690830 w 1605470"/>
              <a:gd name="connsiteY81" fmla="*/ 3974753 h 6858000"/>
              <a:gd name="connsiteX82" fmla="*/ 692428 w 1605470"/>
              <a:gd name="connsiteY82" fmla="*/ 3969950 h 6858000"/>
              <a:gd name="connsiteX83" fmla="*/ 685850 w 1605470"/>
              <a:gd name="connsiteY83" fmla="*/ 3933779 h 6858000"/>
              <a:gd name="connsiteX84" fmla="*/ 687181 w 1605470"/>
              <a:gd name="connsiteY84" fmla="*/ 3933093 h 6858000"/>
              <a:gd name="connsiteX85" fmla="*/ 691535 w 1605470"/>
              <a:gd name="connsiteY85" fmla="*/ 3922082 h 6858000"/>
              <a:gd name="connsiteX86" fmla="*/ 696613 w 1605470"/>
              <a:gd name="connsiteY86" fmla="*/ 3901461 h 6858000"/>
              <a:gd name="connsiteX87" fmla="*/ 719207 w 1605470"/>
              <a:gd name="connsiteY87" fmla="*/ 3813873 h 6858000"/>
              <a:gd name="connsiteX88" fmla="*/ 718632 w 1605470"/>
              <a:gd name="connsiteY88" fmla="*/ 3806161 h 6858000"/>
              <a:gd name="connsiteX89" fmla="*/ 718939 w 1605470"/>
              <a:gd name="connsiteY89" fmla="*/ 3805957 h 6858000"/>
              <a:gd name="connsiteX90" fmla="*/ 718966 w 1605470"/>
              <a:gd name="connsiteY90" fmla="*/ 3797724 h 6858000"/>
              <a:gd name="connsiteX91" fmla="*/ 717581 w 1605470"/>
              <a:gd name="connsiteY91" fmla="*/ 3792098 h 6858000"/>
              <a:gd name="connsiteX92" fmla="*/ 716465 w 1605470"/>
              <a:gd name="connsiteY92" fmla="*/ 3777135 h 6858000"/>
              <a:gd name="connsiteX93" fmla="*/ 718198 w 1605470"/>
              <a:gd name="connsiteY93" fmla="*/ 3771656 h 6858000"/>
              <a:gd name="connsiteX94" fmla="*/ 721941 w 1605470"/>
              <a:gd name="connsiteY94" fmla="*/ 3769007 h 6858000"/>
              <a:gd name="connsiteX95" fmla="*/ 721407 w 1605470"/>
              <a:gd name="connsiteY95" fmla="*/ 3767709 h 6858000"/>
              <a:gd name="connsiteX96" fmla="*/ 730103 w 1605470"/>
              <a:gd name="connsiteY96" fmla="*/ 3738082 h 6858000"/>
              <a:gd name="connsiteX97" fmla="*/ 737449 w 1605470"/>
              <a:gd name="connsiteY97" fmla="*/ 3673397 h 6858000"/>
              <a:gd name="connsiteX98" fmla="*/ 736745 w 1605470"/>
              <a:gd name="connsiteY98" fmla="*/ 3637109 h 6858000"/>
              <a:gd name="connsiteX99" fmla="*/ 740188 w 1605470"/>
              <a:gd name="connsiteY99" fmla="*/ 3536883 h 6858000"/>
              <a:gd name="connsiteX100" fmla="*/ 747726 w 1605470"/>
              <a:gd name="connsiteY100" fmla="*/ 3435652 h 6858000"/>
              <a:gd name="connsiteX101" fmla="*/ 774383 w 1605470"/>
              <a:gd name="connsiteY101" fmla="*/ 3381564 h 6858000"/>
              <a:gd name="connsiteX102" fmla="*/ 774870 w 1605470"/>
              <a:gd name="connsiteY102" fmla="*/ 3375761 h 6858000"/>
              <a:gd name="connsiteX103" fmla="*/ 770510 w 1605470"/>
              <a:gd name="connsiteY103" fmla="*/ 3361844 h 6858000"/>
              <a:gd name="connsiteX104" fmla="*/ 767933 w 1605470"/>
              <a:gd name="connsiteY104" fmla="*/ 3356929 h 6858000"/>
              <a:gd name="connsiteX105" fmla="*/ 766158 w 1605470"/>
              <a:gd name="connsiteY105" fmla="*/ 3349058 h 6858000"/>
              <a:gd name="connsiteX106" fmla="*/ 766414 w 1605470"/>
              <a:gd name="connsiteY106" fmla="*/ 3348763 h 6858000"/>
              <a:gd name="connsiteX107" fmla="*/ 764166 w 1605470"/>
              <a:gd name="connsiteY107" fmla="*/ 3341588 h 6858000"/>
              <a:gd name="connsiteX108" fmla="*/ 749397 w 1605470"/>
              <a:gd name="connsiteY108" fmla="*/ 3307769 h 6858000"/>
              <a:gd name="connsiteX109" fmla="*/ 766960 w 1605470"/>
              <a:gd name="connsiteY109" fmla="*/ 3250522 h 6858000"/>
              <a:gd name="connsiteX110" fmla="*/ 767385 w 1605470"/>
              <a:gd name="connsiteY110" fmla="*/ 3229163 h 6858000"/>
              <a:gd name="connsiteX111" fmla="*/ 769208 w 1605470"/>
              <a:gd name="connsiteY111" fmla="*/ 3217217 h 6858000"/>
              <a:gd name="connsiteX112" fmla="*/ 770350 w 1605470"/>
              <a:gd name="connsiteY112" fmla="*/ 3216125 h 6858000"/>
              <a:gd name="connsiteX113" fmla="*/ 756043 w 1605470"/>
              <a:gd name="connsiteY113" fmla="*/ 3183755 h 6858000"/>
              <a:gd name="connsiteX114" fmla="*/ 756544 w 1605470"/>
              <a:gd name="connsiteY114" fmla="*/ 3178642 h 6858000"/>
              <a:gd name="connsiteX115" fmla="*/ 744144 w 1605470"/>
              <a:gd name="connsiteY115" fmla="*/ 3158586 h 6858000"/>
              <a:gd name="connsiteX116" fmla="*/ 739378 w 1605470"/>
              <a:gd name="connsiteY116" fmla="*/ 3147669 h 6858000"/>
              <a:gd name="connsiteX117" fmla="*/ 734648 w 1605470"/>
              <a:gd name="connsiteY117" fmla="*/ 3145733 h 6858000"/>
              <a:gd name="connsiteX118" fmla="*/ 729329 w 1605470"/>
              <a:gd name="connsiteY118" fmla="*/ 3129034 h 6858000"/>
              <a:gd name="connsiteX119" fmla="*/ 729994 w 1605470"/>
              <a:gd name="connsiteY119" fmla="*/ 3126682 h 6858000"/>
              <a:gd name="connsiteX120" fmla="*/ 720862 w 1605470"/>
              <a:gd name="connsiteY120" fmla="*/ 3114519 h 6858000"/>
              <a:gd name="connsiteX121" fmla="*/ 707471 w 1605470"/>
              <a:gd name="connsiteY121" fmla="*/ 3106272 h 6858000"/>
              <a:gd name="connsiteX122" fmla="*/ 680201 w 1605470"/>
              <a:gd name="connsiteY122" fmla="*/ 2958185 h 6858000"/>
              <a:gd name="connsiteX123" fmla="*/ 622815 w 1605470"/>
              <a:gd name="connsiteY123" fmla="*/ 2762989 h 6858000"/>
              <a:gd name="connsiteX124" fmla="*/ 571733 w 1605470"/>
              <a:gd name="connsiteY124" fmla="*/ 2554718 h 6858000"/>
              <a:gd name="connsiteX125" fmla="*/ 551827 w 1605470"/>
              <a:gd name="connsiteY125" fmla="*/ 2485734 h 6858000"/>
              <a:gd name="connsiteX126" fmla="*/ 542550 w 1605470"/>
              <a:gd name="connsiteY126" fmla="*/ 2447068 h 6858000"/>
              <a:gd name="connsiteX127" fmla="*/ 529511 w 1605470"/>
              <a:gd name="connsiteY127" fmla="*/ 2425819 h 6858000"/>
              <a:gd name="connsiteX128" fmla="*/ 528878 w 1605470"/>
              <a:gd name="connsiteY128" fmla="*/ 2408971 h 6858000"/>
              <a:gd name="connsiteX129" fmla="*/ 535510 w 1605470"/>
              <a:gd name="connsiteY129" fmla="*/ 2402874 h 6858000"/>
              <a:gd name="connsiteX130" fmla="*/ 538122 w 1605470"/>
              <a:gd name="connsiteY130" fmla="*/ 2381443 h 6858000"/>
              <a:gd name="connsiteX131" fmla="*/ 514451 w 1605470"/>
              <a:gd name="connsiteY131" fmla="*/ 2261920 h 6858000"/>
              <a:gd name="connsiteX132" fmla="*/ 486968 w 1605470"/>
              <a:gd name="connsiteY132" fmla="*/ 2182937 h 6858000"/>
              <a:gd name="connsiteX133" fmla="*/ 488555 w 1605470"/>
              <a:gd name="connsiteY133" fmla="*/ 2155135 h 6858000"/>
              <a:gd name="connsiteX134" fmla="*/ 486013 w 1605470"/>
              <a:gd name="connsiteY134" fmla="*/ 2118008 h 6858000"/>
              <a:gd name="connsiteX135" fmla="*/ 487006 w 1605470"/>
              <a:gd name="connsiteY135" fmla="*/ 2050531 h 6858000"/>
              <a:gd name="connsiteX136" fmla="*/ 478812 w 1605470"/>
              <a:gd name="connsiteY136" fmla="*/ 1963269 h 6858000"/>
              <a:gd name="connsiteX137" fmla="*/ 442619 w 1605470"/>
              <a:gd name="connsiteY137" fmla="*/ 1910499 h 6858000"/>
              <a:gd name="connsiteX138" fmla="*/ 446785 w 1605470"/>
              <a:gd name="connsiteY138" fmla="*/ 1903212 h 6858000"/>
              <a:gd name="connsiteX139" fmla="*/ 436547 w 1605470"/>
              <a:gd name="connsiteY139" fmla="*/ 1861531 h 6858000"/>
              <a:gd name="connsiteX140" fmla="*/ 390346 w 1605470"/>
              <a:gd name="connsiteY140" fmla="*/ 1732919 h 6858000"/>
              <a:gd name="connsiteX141" fmla="*/ 362657 w 1605470"/>
              <a:gd name="connsiteY141" fmla="*/ 1663540 h 6858000"/>
              <a:gd name="connsiteX142" fmla="*/ 361783 w 1605470"/>
              <a:gd name="connsiteY142" fmla="*/ 1615777 h 6858000"/>
              <a:gd name="connsiteX143" fmla="*/ 342578 w 1605470"/>
              <a:gd name="connsiteY143" fmla="*/ 1563678 h 6858000"/>
              <a:gd name="connsiteX144" fmla="*/ 355658 w 1605470"/>
              <a:gd name="connsiteY144" fmla="*/ 1519474 h 6858000"/>
              <a:gd name="connsiteX145" fmla="*/ 348400 w 1605470"/>
              <a:gd name="connsiteY145" fmla="*/ 1477995 h 6858000"/>
              <a:gd name="connsiteX146" fmla="*/ 334485 w 1605470"/>
              <a:gd name="connsiteY146" fmla="*/ 1373769 h 6858000"/>
              <a:gd name="connsiteX147" fmla="*/ 342792 w 1605470"/>
              <a:gd name="connsiteY147" fmla="*/ 1307086 h 6858000"/>
              <a:gd name="connsiteX148" fmla="*/ 343980 w 1605470"/>
              <a:gd name="connsiteY148" fmla="*/ 1189033 h 6858000"/>
              <a:gd name="connsiteX149" fmla="*/ 348665 w 1605470"/>
              <a:gd name="connsiteY149" fmla="*/ 1168288 h 6858000"/>
              <a:gd name="connsiteX150" fmla="*/ 340947 w 1605470"/>
              <a:gd name="connsiteY150" fmla="*/ 1142577 h 6858000"/>
              <a:gd name="connsiteX151" fmla="*/ 330253 w 1605470"/>
              <a:gd name="connsiteY151" fmla="*/ 1088484 h 6858000"/>
              <a:gd name="connsiteX152" fmla="*/ 318989 w 1605470"/>
              <a:gd name="connsiteY152" fmla="*/ 1016103 h 6858000"/>
              <a:gd name="connsiteX153" fmla="*/ 320445 w 1605470"/>
              <a:gd name="connsiteY153" fmla="*/ 932283 h 6858000"/>
              <a:gd name="connsiteX154" fmla="*/ 322681 w 1605470"/>
              <a:gd name="connsiteY154" fmla="*/ 915925 h 6858000"/>
              <a:gd name="connsiteX155" fmla="*/ 315310 w 1605470"/>
              <a:gd name="connsiteY155" fmla="*/ 896999 h 6858000"/>
              <a:gd name="connsiteX156" fmla="*/ 284718 w 1605470"/>
              <a:gd name="connsiteY156" fmla="*/ 821517 h 6858000"/>
              <a:gd name="connsiteX157" fmla="*/ 263668 w 1605470"/>
              <a:gd name="connsiteY157" fmla="*/ 751353 h 6858000"/>
              <a:gd name="connsiteX158" fmla="*/ 263226 w 1605470"/>
              <a:gd name="connsiteY158" fmla="*/ 721230 h 6858000"/>
              <a:gd name="connsiteX159" fmla="*/ 248897 w 1605470"/>
              <a:gd name="connsiteY159" fmla="*/ 681659 h 6858000"/>
              <a:gd name="connsiteX160" fmla="*/ 234316 w 1605470"/>
              <a:gd name="connsiteY160" fmla="*/ 635218 h 6858000"/>
              <a:gd name="connsiteX161" fmla="*/ 239327 w 1605470"/>
              <a:gd name="connsiteY161" fmla="*/ 613763 h 6858000"/>
              <a:gd name="connsiteX162" fmla="*/ 225269 w 1605470"/>
              <a:gd name="connsiteY162" fmla="*/ 598582 h 6858000"/>
              <a:gd name="connsiteX163" fmla="*/ 224950 w 1605470"/>
              <a:gd name="connsiteY163" fmla="*/ 576846 h 6858000"/>
              <a:gd name="connsiteX164" fmla="*/ 204576 w 1605470"/>
              <a:gd name="connsiteY164" fmla="*/ 530055 h 6858000"/>
              <a:gd name="connsiteX165" fmla="*/ 219064 w 1605470"/>
              <a:gd name="connsiteY165" fmla="*/ 469651 h 6858000"/>
              <a:gd name="connsiteX166" fmla="*/ 195012 w 1605470"/>
              <a:gd name="connsiteY166" fmla="*/ 448559 h 6858000"/>
              <a:gd name="connsiteX167" fmla="*/ 201434 w 1605470"/>
              <a:gd name="connsiteY167" fmla="*/ 441529 h 6858000"/>
              <a:gd name="connsiteX168" fmla="*/ 200655 w 1605470"/>
              <a:gd name="connsiteY168" fmla="*/ 428927 h 6858000"/>
              <a:gd name="connsiteX169" fmla="*/ 190059 w 1605470"/>
              <a:gd name="connsiteY169" fmla="*/ 430161 h 6858000"/>
              <a:gd name="connsiteX170" fmla="*/ 167079 w 1605470"/>
              <a:gd name="connsiteY170" fmla="*/ 367211 h 6858000"/>
              <a:gd name="connsiteX171" fmla="*/ 124571 w 1605470"/>
              <a:gd name="connsiteY171" fmla="*/ 302178 h 6858000"/>
              <a:gd name="connsiteX172" fmla="*/ 103243 w 1605470"/>
              <a:gd name="connsiteY172" fmla="*/ 211375 h 6858000"/>
              <a:gd name="connsiteX173" fmla="*/ 94571 w 1605470"/>
              <a:gd name="connsiteY173" fmla="*/ 184179 h 6858000"/>
              <a:gd name="connsiteX174" fmla="*/ 13437 w 1605470"/>
              <a:gd name="connsiteY174" fmla="*/ 19287 h 6858000"/>
              <a:gd name="connsiteX175" fmla="*/ 0 w 1605470"/>
              <a:gd name="connsiteY17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18807 w 1605470"/>
              <a:gd name="connsiteY57" fmla="*/ 5067850 h 6858000"/>
              <a:gd name="connsiteX58" fmla="*/ 721538 w 1605470"/>
              <a:gd name="connsiteY58" fmla="*/ 5060861 h 6858000"/>
              <a:gd name="connsiteX59" fmla="*/ 718242 w 1605470"/>
              <a:gd name="connsiteY59" fmla="*/ 5034192 h 6858000"/>
              <a:gd name="connsiteX60" fmla="*/ 719796 w 1605470"/>
              <a:gd name="connsiteY60" fmla="*/ 4993030 h 6858000"/>
              <a:gd name="connsiteX61" fmla="*/ 726705 w 1605470"/>
              <a:gd name="connsiteY61" fmla="*/ 4946844 h 6858000"/>
              <a:gd name="connsiteX62" fmla="*/ 722561 w 1605470"/>
              <a:gd name="connsiteY62" fmla="*/ 4932692 h 6858000"/>
              <a:gd name="connsiteX63" fmla="*/ 724935 w 1605470"/>
              <a:gd name="connsiteY63" fmla="*/ 4821504 h 6858000"/>
              <a:gd name="connsiteX64" fmla="*/ 732118 w 1605470"/>
              <a:gd name="connsiteY64" fmla="*/ 4801535 h 6858000"/>
              <a:gd name="connsiteX65" fmla="*/ 739787 w 1605470"/>
              <a:gd name="connsiteY65" fmla="*/ 4797794 h 6858000"/>
              <a:gd name="connsiteX66" fmla="*/ 741081 w 1605470"/>
              <a:gd name="connsiteY66" fmla="*/ 4784526 h 6858000"/>
              <a:gd name="connsiteX67" fmla="*/ 742865 w 1605470"/>
              <a:gd name="connsiteY67" fmla="*/ 4781211 h 6858000"/>
              <a:gd name="connsiteX68" fmla="*/ 751652 w 1605470"/>
              <a:gd name="connsiteY68" fmla="*/ 4761984 h 6858000"/>
              <a:gd name="connsiteX69" fmla="*/ 747700 w 1605470"/>
              <a:gd name="connsiteY69" fmla="*/ 4690749 h 6858000"/>
              <a:gd name="connsiteX70" fmla="*/ 743180 w 1605470"/>
              <a:gd name="connsiteY70" fmla="*/ 4584173 h 6858000"/>
              <a:gd name="connsiteX71" fmla="*/ 738263 w 1605470"/>
              <a:gd name="connsiteY71" fmla="*/ 4444346 h 6858000"/>
              <a:gd name="connsiteX72" fmla="*/ 756542 w 1605470"/>
              <a:gd name="connsiteY72" fmla="*/ 4350346 h 6858000"/>
              <a:gd name="connsiteX73" fmla="*/ 715481 w 1605470"/>
              <a:gd name="connsiteY73" fmla="*/ 4214165 h 6858000"/>
              <a:gd name="connsiteX74" fmla="*/ 719554 w 1605470"/>
              <a:gd name="connsiteY74" fmla="*/ 4090296 h 6858000"/>
              <a:gd name="connsiteX75" fmla="*/ 704810 w 1605470"/>
              <a:gd name="connsiteY75" fmla="*/ 4033999 h 6858000"/>
              <a:gd name="connsiteX76" fmla="*/ 705959 w 1605470"/>
              <a:gd name="connsiteY76" fmla="*/ 4031933 h 6858000"/>
              <a:gd name="connsiteX77" fmla="*/ 704535 w 1605470"/>
              <a:gd name="connsiteY77" fmla="*/ 4013953 h 6858000"/>
              <a:gd name="connsiteX78" fmla="*/ 700443 w 1605470"/>
              <a:gd name="connsiteY78" fmla="*/ 4010511 h 6858000"/>
              <a:gd name="connsiteX79" fmla="*/ 698282 w 1605470"/>
              <a:gd name="connsiteY79" fmla="*/ 3998331 h 6858000"/>
              <a:gd name="connsiteX80" fmla="*/ 690830 w 1605470"/>
              <a:gd name="connsiteY80" fmla="*/ 3974753 h 6858000"/>
              <a:gd name="connsiteX81" fmla="*/ 692428 w 1605470"/>
              <a:gd name="connsiteY81" fmla="*/ 3969950 h 6858000"/>
              <a:gd name="connsiteX82" fmla="*/ 685850 w 1605470"/>
              <a:gd name="connsiteY82" fmla="*/ 3933779 h 6858000"/>
              <a:gd name="connsiteX83" fmla="*/ 687181 w 1605470"/>
              <a:gd name="connsiteY83" fmla="*/ 3933093 h 6858000"/>
              <a:gd name="connsiteX84" fmla="*/ 691535 w 1605470"/>
              <a:gd name="connsiteY84" fmla="*/ 3922082 h 6858000"/>
              <a:gd name="connsiteX85" fmla="*/ 696613 w 1605470"/>
              <a:gd name="connsiteY85" fmla="*/ 3901461 h 6858000"/>
              <a:gd name="connsiteX86" fmla="*/ 719207 w 1605470"/>
              <a:gd name="connsiteY86" fmla="*/ 3813873 h 6858000"/>
              <a:gd name="connsiteX87" fmla="*/ 718632 w 1605470"/>
              <a:gd name="connsiteY87" fmla="*/ 3806161 h 6858000"/>
              <a:gd name="connsiteX88" fmla="*/ 718939 w 1605470"/>
              <a:gd name="connsiteY88" fmla="*/ 3805957 h 6858000"/>
              <a:gd name="connsiteX89" fmla="*/ 718966 w 1605470"/>
              <a:gd name="connsiteY89" fmla="*/ 3797724 h 6858000"/>
              <a:gd name="connsiteX90" fmla="*/ 717581 w 1605470"/>
              <a:gd name="connsiteY90" fmla="*/ 3792098 h 6858000"/>
              <a:gd name="connsiteX91" fmla="*/ 716465 w 1605470"/>
              <a:gd name="connsiteY91" fmla="*/ 3777135 h 6858000"/>
              <a:gd name="connsiteX92" fmla="*/ 718198 w 1605470"/>
              <a:gd name="connsiteY92" fmla="*/ 3771656 h 6858000"/>
              <a:gd name="connsiteX93" fmla="*/ 721941 w 1605470"/>
              <a:gd name="connsiteY93" fmla="*/ 3769007 h 6858000"/>
              <a:gd name="connsiteX94" fmla="*/ 721407 w 1605470"/>
              <a:gd name="connsiteY94" fmla="*/ 3767709 h 6858000"/>
              <a:gd name="connsiteX95" fmla="*/ 730103 w 1605470"/>
              <a:gd name="connsiteY95" fmla="*/ 3738082 h 6858000"/>
              <a:gd name="connsiteX96" fmla="*/ 737449 w 1605470"/>
              <a:gd name="connsiteY96" fmla="*/ 3673397 h 6858000"/>
              <a:gd name="connsiteX97" fmla="*/ 736745 w 1605470"/>
              <a:gd name="connsiteY97" fmla="*/ 3637109 h 6858000"/>
              <a:gd name="connsiteX98" fmla="*/ 740188 w 1605470"/>
              <a:gd name="connsiteY98" fmla="*/ 3536883 h 6858000"/>
              <a:gd name="connsiteX99" fmla="*/ 747726 w 1605470"/>
              <a:gd name="connsiteY99" fmla="*/ 3435652 h 6858000"/>
              <a:gd name="connsiteX100" fmla="*/ 774383 w 1605470"/>
              <a:gd name="connsiteY100" fmla="*/ 3381564 h 6858000"/>
              <a:gd name="connsiteX101" fmla="*/ 774870 w 1605470"/>
              <a:gd name="connsiteY101" fmla="*/ 3375761 h 6858000"/>
              <a:gd name="connsiteX102" fmla="*/ 770510 w 1605470"/>
              <a:gd name="connsiteY102" fmla="*/ 3361844 h 6858000"/>
              <a:gd name="connsiteX103" fmla="*/ 767933 w 1605470"/>
              <a:gd name="connsiteY103" fmla="*/ 3356929 h 6858000"/>
              <a:gd name="connsiteX104" fmla="*/ 766158 w 1605470"/>
              <a:gd name="connsiteY104" fmla="*/ 3349058 h 6858000"/>
              <a:gd name="connsiteX105" fmla="*/ 766414 w 1605470"/>
              <a:gd name="connsiteY105" fmla="*/ 3348763 h 6858000"/>
              <a:gd name="connsiteX106" fmla="*/ 764166 w 1605470"/>
              <a:gd name="connsiteY106" fmla="*/ 3341588 h 6858000"/>
              <a:gd name="connsiteX107" fmla="*/ 749397 w 1605470"/>
              <a:gd name="connsiteY107" fmla="*/ 3307769 h 6858000"/>
              <a:gd name="connsiteX108" fmla="*/ 766960 w 1605470"/>
              <a:gd name="connsiteY108" fmla="*/ 3250522 h 6858000"/>
              <a:gd name="connsiteX109" fmla="*/ 767385 w 1605470"/>
              <a:gd name="connsiteY109" fmla="*/ 3229163 h 6858000"/>
              <a:gd name="connsiteX110" fmla="*/ 769208 w 1605470"/>
              <a:gd name="connsiteY110" fmla="*/ 3217217 h 6858000"/>
              <a:gd name="connsiteX111" fmla="*/ 770350 w 1605470"/>
              <a:gd name="connsiteY111" fmla="*/ 3216125 h 6858000"/>
              <a:gd name="connsiteX112" fmla="*/ 756043 w 1605470"/>
              <a:gd name="connsiteY112" fmla="*/ 3183755 h 6858000"/>
              <a:gd name="connsiteX113" fmla="*/ 756544 w 1605470"/>
              <a:gd name="connsiteY113" fmla="*/ 3178642 h 6858000"/>
              <a:gd name="connsiteX114" fmla="*/ 744144 w 1605470"/>
              <a:gd name="connsiteY114" fmla="*/ 3158586 h 6858000"/>
              <a:gd name="connsiteX115" fmla="*/ 739378 w 1605470"/>
              <a:gd name="connsiteY115" fmla="*/ 3147669 h 6858000"/>
              <a:gd name="connsiteX116" fmla="*/ 734648 w 1605470"/>
              <a:gd name="connsiteY116" fmla="*/ 3145733 h 6858000"/>
              <a:gd name="connsiteX117" fmla="*/ 729329 w 1605470"/>
              <a:gd name="connsiteY117" fmla="*/ 3129034 h 6858000"/>
              <a:gd name="connsiteX118" fmla="*/ 729994 w 1605470"/>
              <a:gd name="connsiteY118" fmla="*/ 3126682 h 6858000"/>
              <a:gd name="connsiteX119" fmla="*/ 720862 w 1605470"/>
              <a:gd name="connsiteY119" fmla="*/ 3114519 h 6858000"/>
              <a:gd name="connsiteX120" fmla="*/ 707471 w 1605470"/>
              <a:gd name="connsiteY120" fmla="*/ 3106272 h 6858000"/>
              <a:gd name="connsiteX121" fmla="*/ 680201 w 1605470"/>
              <a:gd name="connsiteY121" fmla="*/ 2958185 h 6858000"/>
              <a:gd name="connsiteX122" fmla="*/ 622815 w 1605470"/>
              <a:gd name="connsiteY122" fmla="*/ 2762989 h 6858000"/>
              <a:gd name="connsiteX123" fmla="*/ 571733 w 1605470"/>
              <a:gd name="connsiteY123" fmla="*/ 2554718 h 6858000"/>
              <a:gd name="connsiteX124" fmla="*/ 551827 w 1605470"/>
              <a:gd name="connsiteY124" fmla="*/ 2485734 h 6858000"/>
              <a:gd name="connsiteX125" fmla="*/ 542550 w 1605470"/>
              <a:gd name="connsiteY125" fmla="*/ 2447068 h 6858000"/>
              <a:gd name="connsiteX126" fmla="*/ 529511 w 1605470"/>
              <a:gd name="connsiteY126" fmla="*/ 2425819 h 6858000"/>
              <a:gd name="connsiteX127" fmla="*/ 528878 w 1605470"/>
              <a:gd name="connsiteY127" fmla="*/ 2408971 h 6858000"/>
              <a:gd name="connsiteX128" fmla="*/ 535510 w 1605470"/>
              <a:gd name="connsiteY128" fmla="*/ 2402874 h 6858000"/>
              <a:gd name="connsiteX129" fmla="*/ 538122 w 1605470"/>
              <a:gd name="connsiteY129" fmla="*/ 2381443 h 6858000"/>
              <a:gd name="connsiteX130" fmla="*/ 514451 w 1605470"/>
              <a:gd name="connsiteY130" fmla="*/ 2261920 h 6858000"/>
              <a:gd name="connsiteX131" fmla="*/ 486968 w 1605470"/>
              <a:gd name="connsiteY131" fmla="*/ 2182937 h 6858000"/>
              <a:gd name="connsiteX132" fmla="*/ 488555 w 1605470"/>
              <a:gd name="connsiteY132" fmla="*/ 2155135 h 6858000"/>
              <a:gd name="connsiteX133" fmla="*/ 486013 w 1605470"/>
              <a:gd name="connsiteY133" fmla="*/ 2118008 h 6858000"/>
              <a:gd name="connsiteX134" fmla="*/ 487006 w 1605470"/>
              <a:gd name="connsiteY134" fmla="*/ 2050531 h 6858000"/>
              <a:gd name="connsiteX135" fmla="*/ 478812 w 1605470"/>
              <a:gd name="connsiteY135" fmla="*/ 1963269 h 6858000"/>
              <a:gd name="connsiteX136" fmla="*/ 442619 w 1605470"/>
              <a:gd name="connsiteY136" fmla="*/ 1910499 h 6858000"/>
              <a:gd name="connsiteX137" fmla="*/ 446785 w 1605470"/>
              <a:gd name="connsiteY137" fmla="*/ 1903212 h 6858000"/>
              <a:gd name="connsiteX138" fmla="*/ 436547 w 1605470"/>
              <a:gd name="connsiteY138" fmla="*/ 1861531 h 6858000"/>
              <a:gd name="connsiteX139" fmla="*/ 390346 w 1605470"/>
              <a:gd name="connsiteY139" fmla="*/ 1732919 h 6858000"/>
              <a:gd name="connsiteX140" fmla="*/ 362657 w 1605470"/>
              <a:gd name="connsiteY140" fmla="*/ 1663540 h 6858000"/>
              <a:gd name="connsiteX141" fmla="*/ 361783 w 1605470"/>
              <a:gd name="connsiteY141" fmla="*/ 1615777 h 6858000"/>
              <a:gd name="connsiteX142" fmla="*/ 342578 w 1605470"/>
              <a:gd name="connsiteY142" fmla="*/ 1563678 h 6858000"/>
              <a:gd name="connsiteX143" fmla="*/ 355658 w 1605470"/>
              <a:gd name="connsiteY143" fmla="*/ 1519474 h 6858000"/>
              <a:gd name="connsiteX144" fmla="*/ 348400 w 1605470"/>
              <a:gd name="connsiteY144" fmla="*/ 1477995 h 6858000"/>
              <a:gd name="connsiteX145" fmla="*/ 334485 w 1605470"/>
              <a:gd name="connsiteY145" fmla="*/ 1373769 h 6858000"/>
              <a:gd name="connsiteX146" fmla="*/ 342792 w 1605470"/>
              <a:gd name="connsiteY146" fmla="*/ 1307086 h 6858000"/>
              <a:gd name="connsiteX147" fmla="*/ 343980 w 1605470"/>
              <a:gd name="connsiteY147" fmla="*/ 1189033 h 6858000"/>
              <a:gd name="connsiteX148" fmla="*/ 348665 w 1605470"/>
              <a:gd name="connsiteY148" fmla="*/ 1168288 h 6858000"/>
              <a:gd name="connsiteX149" fmla="*/ 340947 w 1605470"/>
              <a:gd name="connsiteY149" fmla="*/ 1142577 h 6858000"/>
              <a:gd name="connsiteX150" fmla="*/ 330253 w 1605470"/>
              <a:gd name="connsiteY150" fmla="*/ 1088484 h 6858000"/>
              <a:gd name="connsiteX151" fmla="*/ 318989 w 1605470"/>
              <a:gd name="connsiteY151" fmla="*/ 1016103 h 6858000"/>
              <a:gd name="connsiteX152" fmla="*/ 320445 w 1605470"/>
              <a:gd name="connsiteY152" fmla="*/ 932283 h 6858000"/>
              <a:gd name="connsiteX153" fmla="*/ 322681 w 1605470"/>
              <a:gd name="connsiteY153" fmla="*/ 915925 h 6858000"/>
              <a:gd name="connsiteX154" fmla="*/ 315310 w 1605470"/>
              <a:gd name="connsiteY154" fmla="*/ 896999 h 6858000"/>
              <a:gd name="connsiteX155" fmla="*/ 284718 w 1605470"/>
              <a:gd name="connsiteY155" fmla="*/ 821517 h 6858000"/>
              <a:gd name="connsiteX156" fmla="*/ 263668 w 1605470"/>
              <a:gd name="connsiteY156" fmla="*/ 751353 h 6858000"/>
              <a:gd name="connsiteX157" fmla="*/ 263226 w 1605470"/>
              <a:gd name="connsiteY157" fmla="*/ 721230 h 6858000"/>
              <a:gd name="connsiteX158" fmla="*/ 248897 w 1605470"/>
              <a:gd name="connsiteY158" fmla="*/ 681659 h 6858000"/>
              <a:gd name="connsiteX159" fmla="*/ 234316 w 1605470"/>
              <a:gd name="connsiteY159" fmla="*/ 635218 h 6858000"/>
              <a:gd name="connsiteX160" fmla="*/ 239327 w 1605470"/>
              <a:gd name="connsiteY160" fmla="*/ 613763 h 6858000"/>
              <a:gd name="connsiteX161" fmla="*/ 225269 w 1605470"/>
              <a:gd name="connsiteY161" fmla="*/ 598582 h 6858000"/>
              <a:gd name="connsiteX162" fmla="*/ 224950 w 1605470"/>
              <a:gd name="connsiteY162" fmla="*/ 576846 h 6858000"/>
              <a:gd name="connsiteX163" fmla="*/ 204576 w 1605470"/>
              <a:gd name="connsiteY163" fmla="*/ 530055 h 6858000"/>
              <a:gd name="connsiteX164" fmla="*/ 219064 w 1605470"/>
              <a:gd name="connsiteY164" fmla="*/ 469651 h 6858000"/>
              <a:gd name="connsiteX165" fmla="*/ 195012 w 1605470"/>
              <a:gd name="connsiteY165" fmla="*/ 448559 h 6858000"/>
              <a:gd name="connsiteX166" fmla="*/ 201434 w 1605470"/>
              <a:gd name="connsiteY166" fmla="*/ 441529 h 6858000"/>
              <a:gd name="connsiteX167" fmla="*/ 200655 w 1605470"/>
              <a:gd name="connsiteY167" fmla="*/ 428927 h 6858000"/>
              <a:gd name="connsiteX168" fmla="*/ 190059 w 1605470"/>
              <a:gd name="connsiteY168" fmla="*/ 430161 h 6858000"/>
              <a:gd name="connsiteX169" fmla="*/ 167079 w 1605470"/>
              <a:gd name="connsiteY169" fmla="*/ 367211 h 6858000"/>
              <a:gd name="connsiteX170" fmla="*/ 124571 w 1605470"/>
              <a:gd name="connsiteY170" fmla="*/ 302178 h 6858000"/>
              <a:gd name="connsiteX171" fmla="*/ 103243 w 1605470"/>
              <a:gd name="connsiteY171" fmla="*/ 211375 h 6858000"/>
              <a:gd name="connsiteX172" fmla="*/ 94571 w 1605470"/>
              <a:gd name="connsiteY172" fmla="*/ 184179 h 6858000"/>
              <a:gd name="connsiteX173" fmla="*/ 13437 w 1605470"/>
              <a:gd name="connsiteY173" fmla="*/ 19287 h 6858000"/>
              <a:gd name="connsiteX174" fmla="*/ 0 w 1605470"/>
              <a:gd name="connsiteY17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87214 w 1605470"/>
              <a:gd name="connsiteY41" fmla="*/ 5451511 h 6858000"/>
              <a:gd name="connsiteX42" fmla="*/ 608019 w 1605470"/>
              <a:gd name="connsiteY42" fmla="*/ 5385461 h 6858000"/>
              <a:gd name="connsiteX43" fmla="*/ 622750 w 1605470"/>
              <a:gd name="connsiteY43" fmla="*/ 5363084 h 6858000"/>
              <a:gd name="connsiteX44" fmla="*/ 638731 w 1605470"/>
              <a:gd name="connsiteY44" fmla="*/ 5330009 h 6858000"/>
              <a:gd name="connsiteX45" fmla="*/ 672224 w 1605470"/>
              <a:gd name="connsiteY45" fmla="*/ 5273739 h 6858000"/>
              <a:gd name="connsiteX46" fmla="*/ 681823 w 1605470"/>
              <a:gd name="connsiteY46" fmla="*/ 5241779 h 6858000"/>
              <a:gd name="connsiteX47" fmla="*/ 693049 w 1605470"/>
              <a:gd name="connsiteY47" fmla="*/ 5225268 h 6858000"/>
              <a:gd name="connsiteX48" fmla="*/ 694069 w 1605470"/>
              <a:gd name="connsiteY48" fmla="*/ 5217684 h 6858000"/>
              <a:gd name="connsiteX49" fmla="*/ 701410 w 1605470"/>
              <a:gd name="connsiteY49" fmla="*/ 5193377 h 6858000"/>
              <a:gd name="connsiteX50" fmla="*/ 704713 w 1605470"/>
              <a:gd name="connsiteY50" fmla="*/ 5179288 h 6858000"/>
              <a:gd name="connsiteX51" fmla="*/ 705697 w 1605470"/>
              <a:gd name="connsiteY51" fmla="*/ 5173621 h 6858000"/>
              <a:gd name="connsiteX52" fmla="*/ 701331 w 1605470"/>
              <a:gd name="connsiteY52" fmla="*/ 5159961 h 6858000"/>
              <a:gd name="connsiteX53" fmla="*/ 708008 w 1605470"/>
              <a:gd name="connsiteY53" fmla="*/ 5144295 h 6858000"/>
              <a:gd name="connsiteX54" fmla="*/ 704941 w 1605470"/>
              <a:gd name="connsiteY54" fmla="*/ 5125185 h 6858000"/>
              <a:gd name="connsiteX55" fmla="*/ 711771 w 1605470"/>
              <a:gd name="connsiteY55" fmla="*/ 5121884 h 6858000"/>
              <a:gd name="connsiteX56" fmla="*/ 718807 w 1605470"/>
              <a:gd name="connsiteY56" fmla="*/ 5067850 h 6858000"/>
              <a:gd name="connsiteX57" fmla="*/ 721538 w 1605470"/>
              <a:gd name="connsiteY57" fmla="*/ 5060861 h 6858000"/>
              <a:gd name="connsiteX58" fmla="*/ 718242 w 1605470"/>
              <a:gd name="connsiteY58" fmla="*/ 5034192 h 6858000"/>
              <a:gd name="connsiteX59" fmla="*/ 719796 w 1605470"/>
              <a:gd name="connsiteY59" fmla="*/ 4993030 h 6858000"/>
              <a:gd name="connsiteX60" fmla="*/ 726705 w 1605470"/>
              <a:gd name="connsiteY60" fmla="*/ 4946844 h 6858000"/>
              <a:gd name="connsiteX61" fmla="*/ 722561 w 1605470"/>
              <a:gd name="connsiteY61" fmla="*/ 4932692 h 6858000"/>
              <a:gd name="connsiteX62" fmla="*/ 724935 w 1605470"/>
              <a:gd name="connsiteY62" fmla="*/ 4821504 h 6858000"/>
              <a:gd name="connsiteX63" fmla="*/ 732118 w 1605470"/>
              <a:gd name="connsiteY63" fmla="*/ 4801535 h 6858000"/>
              <a:gd name="connsiteX64" fmla="*/ 739787 w 1605470"/>
              <a:gd name="connsiteY64" fmla="*/ 4797794 h 6858000"/>
              <a:gd name="connsiteX65" fmla="*/ 741081 w 1605470"/>
              <a:gd name="connsiteY65" fmla="*/ 4784526 h 6858000"/>
              <a:gd name="connsiteX66" fmla="*/ 742865 w 1605470"/>
              <a:gd name="connsiteY66" fmla="*/ 4781211 h 6858000"/>
              <a:gd name="connsiteX67" fmla="*/ 751652 w 1605470"/>
              <a:gd name="connsiteY67" fmla="*/ 4761984 h 6858000"/>
              <a:gd name="connsiteX68" fmla="*/ 747700 w 1605470"/>
              <a:gd name="connsiteY68" fmla="*/ 4690749 h 6858000"/>
              <a:gd name="connsiteX69" fmla="*/ 743180 w 1605470"/>
              <a:gd name="connsiteY69" fmla="*/ 4584173 h 6858000"/>
              <a:gd name="connsiteX70" fmla="*/ 738263 w 1605470"/>
              <a:gd name="connsiteY70" fmla="*/ 4444346 h 6858000"/>
              <a:gd name="connsiteX71" fmla="*/ 756542 w 1605470"/>
              <a:gd name="connsiteY71" fmla="*/ 4350346 h 6858000"/>
              <a:gd name="connsiteX72" fmla="*/ 715481 w 1605470"/>
              <a:gd name="connsiteY72" fmla="*/ 4214165 h 6858000"/>
              <a:gd name="connsiteX73" fmla="*/ 719554 w 1605470"/>
              <a:gd name="connsiteY73" fmla="*/ 4090296 h 6858000"/>
              <a:gd name="connsiteX74" fmla="*/ 704810 w 1605470"/>
              <a:gd name="connsiteY74" fmla="*/ 4033999 h 6858000"/>
              <a:gd name="connsiteX75" fmla="*/ 705959 w 1605470"/>
              <a:gd name="connsiteY75" fmla="*/ 4031933 h 6858000"/>
              <a:gd name="connsiteX76" fmla="*/ 704535 w 1605470"/>
              <a:gd name="connsiteY76" fmla="*/ 4013953 h 6858000"/>
              <a:gd name="connsiteX77" fmla="*/ 700443 w 1605470"/>
              <a:gd name="connsiteY77" fmla="*/ 4010511 h 6858000"/>
              <a:gd name="connsiteX78" fmla="*/ 698282 w 1605470"/>
              <a:gd name="connsiteY78" fmla="*/ 3998331 h 6858000"/>
              <a:gd name="connsiteX79" fmla="*/ 690830 w 1605470"/>
              <a:gd name="connsiteY79" fmla="*/ 3974753 h 6858000"/>
              <a:gd name="connsiteX80" fmla="*/ 692428 w 1605470"/>
              <a:gd name="connsiteY80" fmla="*/ 3969950 h 6858000"/>
              <a:gd name="connsiteX81" fmla="*/ 685850 w 1605470"/>
              <a:gd name="connsiteY81" fmla="*/ 3933779 h 6858000"/>
              <a:gd name="connsiteX82" fmla="*/ 687181 w 1605470"/>
              <a:gd name="connsiteY82" fmla="*/ 3933093 h 6858000"/>
              <a:gd name="connsiteX83" fmla="*/ 691535 w 1605470"/>
              <a:gd name="connsiteY83" fmla="*/ 3922082 h 6858000"/>
              <a:gd name="connsiteX84" fmla="*/ 696613 w 1605470"/>
              <a:gd name="connsiteY84" fmla="*/ 3901461 h 6858000"/>
              <a:gd name="connsiteX85" fmla="*/ 719207 w 1605470"/>
              <a:gd name="connsiteY85" fmla="*/ 3813873 h 6858000"/>
              <a:gd name="connsiteX86" fmla="*/ 718632 w 1605470"/>
              <a:gd name="connsiteY86" fmla="*/ 3806161 h 6858000"/>
              <a:gd name="connsiteX87" fmla="*/ 718939 w 1605470"/>
              <a:gd name="connsiteY87" fmla="*/ 3805957 h 6858000"/>
              <a:gd name="connsiteX88" fmla="*/ 718966 w 1605470"/>
              <a:gd name="connsiteY88" fmla="*/ 3797724 h 6858000"/>
              <a:gd name="connsiteX89" fmla="*/ 717581 w 1605470"/>
              <a:gd name="connsiteY89" fmla="*/ 3792098 h 6858000"/>
              <a:gd name="connsiteX90" fmla="*/ 716465 w 1605470"/>
              <a:gd name="connsiteY90" fmla="*/ 3777135 h 6858000"/>
              <a:gd name="connsiteX91" fmla="*/ 718198 w 1605470"/>
              <a:gd name="connsiteY91" fmla="*/ 3771656 h 6858000"/>
              <a:gd name="connsiteX92" fmla="*/ 721941 w 1605470"/>
              <a:gd name="connsiteY92" fmla="*/ 3769007 h 6858000"/>
              <a:gd name="connsiteX93" fmla="*/ 721407 w 1605470"/>
              <a:gd name="connsiteY93" fmla="*/ 3767709 h 6858000"/>
              <a:gd name="connsiteX94" fmla="*/ 730103 w 1605470"/>
              <a:gd name="connsiteY94" fmla="*/ 3738082 h 6858000"/>
              <a:gd name="connsiteX95" fmla="*/ 737449 w 1605470"/>
              <a:gd name="connsiteY95" fmla="*/ 3673397 h 6858000"/>
              <a:gd name="connsiteX96" fmla="*/ 736745 w 1605470"/>
              <a:gd name="connsiteY96" fmla="*/ 3637109 h 6858000"/>
              <a:gd name="connsiteX97" fmla="*/ 740188 w 1605470"/>
              <a:gd name="connsiteY97" fmla="*/ 3536883 h 6858000"/>
              <a:gd name="connsiteX98" fmla="*/ 747726 w 1605470"/>
              <a:gd name="connsiteY98" fmla="*/ 3435652 h 6858000"/>
              <a:gd name="connsiteX99" fmla="*/ 774383 w 1605470"/>
              <a:gd name="connsiteY99" fmla="*/ 3381564 h 6858000"/>
              <a:gd name="connsiteX100" fmla="*/ 774870 w 1605470"/>
              <a:gd name="connsiteY100" fmla="*/ 3375761 h 6858000"/>
              <a:gd name="connsiteX101" fmla="*/ 770510 w 1605470"/>
              <a:gd name="connsiteY101" fmla="*/ 3361844 h 6858000"/>
              <a:gd name="connsiteX102" fmla="*/ 767933 w 1605470"/>
              <a:gd name="connsiteY102" fmla="*/ 3356929 h 6858000"/>
              <a:gd name="connsiteX103" fmla="*/ 766158 w 1605470"/>
              <a:gd name="connsiteY103" fmla="*/ 3349058 h 6858000"/>
              <a:gd name="connsiteX104" fmla="*/ 766414 w 1605470"/>
              <a:gd name="connsiteY104" fmla="*/ 3348763 h 6858000"/>
              <a:gd name="connsiteX105" fmla="*/ 764166 w 1605470"/>
              <a:gd name="connsiteY105" fmla="*/ 3341588 h 6858000"/>
              <a:gd name="connsiteX106" fmla="*/ 749397 w 1605470"/>
              <a:gd name="connsiteY106" fmla="*/ 3307769 h 6858000"/>
              <a:gd name="connsiteX107" fmla="*/ 766960 w 1605470"/>
              <a:gd name="connsiteY107" fmla="*/ 3250522 h 6858000"/>
              <a:gd name="connsiteX108" fmla="*/ 767385 w 1605470"/>
              <a:gd name="connsiteY108" fmla="*/ 3229163 h 6858000"/>
              <a:gd name="connsiteX109" fmla="*/ 769208 w 1605470"/>
              <a:gd name="connsiteY109" fmla="*/ 3217217 h 6858000"/>
              <a:gd name="connsiteX110" fmla="*/ 770350 w 1605470"/>
              <a:gd name="connsiteY110" fmla="*/ 3216125 h 6858000"/>
              <a:gd name="connsiteX111" fmla="*/ 756043 w 1605470"/>
              <a:gd name="connsiteY111" fmla="*/ 3183755 h 6858000"/>
              <a:gd name="connsiteX112" fmla="*/ 756544 w 1605470"/>
              <a:gd name="connsiteY112" fmla="*/ 3178642 h 6858000"/>
              <a:gd name="connsiteX113" fmla="*/ 744144 w 1605470"/>
              <a:gd name="connsiteY113" fmla="*/ 3158586 h 6858000"/>
              <a:gd name="connsiteX114" fmla="*/ 739378 w 1605470"/>
              <a:gd name="connsiteY114" fmla="*/ 3147669 h 6858000"/>
              <a:gd name="connsiteX115" fmla="*/ 734648 w 1605470"/>
              <a:gd name="connsiteY115" fmla="*/ 3145733 h 6858000"/>
              <a:gd name="connsiteX116" fmla="*/ 729329 w 1605470"/>
              <a:gd name="connsiteY116" fmla="*/ 3129034 h 6858000"/>
              <a:gd name="connsiteX117" fmla="*/ 729994 w 1605470"/>
              <a:gd name="connsiteY117" fmla="*/ 3126682 h 6858000"/>
              <a:gd name="connsiteX118" fmla="*/ 720862 w 1605470"/>
              <a:gd name="connsiteY118" fmla="*/ 3114519 h 6858000"/>
              <a:gd name="connsiteX119" fmla="*/ 707471 w 1605470"/>
              <a:gd name="connsiteY119" fmla="*/ 3106272 h 6858000"/>
              <a:gd name="connsiteX120" fmla="*/ 680201 w 1605470"/>
              <a:gd name="connsiteY120" fmla="*/ 2958185 h 6858000"/>
              <a:gd name="connsiteX121" fmla="*/ 622815 w 1605470"/>
              <a:gd name="connsiteY121" fmla="*/ 2762989 h 6858000"/>
              <a:gd name="connsiteX122" fmla="*/ 571733 w 1605470"/>
              <a:gd name="connsiteY122" fmla="*/ 2554718 h 6858000"/>
              <a:gd name="connsiteX123" fmla="*/ 551827 w 1605470"/>
              <a:gd name="connsiteY123" fmla="*/ 2485734 h 6858000"/>
              <a:gd name="connsiteX124" fmla="*/ 542550 w 1605470"/>
              <a:gd name="connsiteY124" fmla="*/ 2447068 h 6858000"/>
              <a:gd name="connsiteX125" fmla="*/ 529511 w 1605470"/>
              <a:gd name="connsiteY125" fmla="*/ 2425819 h 6858000"/>
              <a:gd name="connsiteX126" fmla="*/ 528878 w 1605470"/>
              <a:gd name="connsiteY126" fmla="*/ 2408971 h 6858000"/>
              <a:gd name="connsiteX127" fmla="*/ 535510 w 1605470"/>
              <a:gd name="connsiteY127" fmla="*/ 2402874 h 6858000"/>
              <a:gd name="connsiteX128" fmla="*/ 538122 w 1605470"/>
              <a:gd name="connsiteY128" fmla="*/ 2381443 h 6858000"/>
              <a:gd name="connsiteX129" fmla="*/ 514451 w 1605470"/>
              <a:gd name="connsiteY129" fmla="*/ 2261920 h 6858000"/>
              <a:gd name="connsiteX130" fmla="*/ 486968 w 1605470"/>
              <a:gd name="connsiteY130" fmla="*/ 2182937 h 6858000"/>
              <a:gd name="connsiteX131" fmla="*/ 488555 w 1605470"/>
              <a:gd name="connsiteY131" fmla="*/ 2155135 h 6858000"/>
              <a:gd name="connsiteX132" fmla="*/ 486013 w 1605470"/>
              <a:gd name="connsiteY132" fmla="*/ 2118008 h 6858000"/>
              <a:gd name="connsiteX133" fmla="*/ 487006 w 1605470"/>
              <a:gd name="connsiteY133" fmla="*/ 2050531 h 6858000"/>
              <a:gd name="connsiteX134" fmla="*/ 478812 w 1605470"/>
              <a:gd name="connsiteY134" fmla="*/ 1963269 h 6858000"/>
              <a:gd name="connsiteX135" fmla="*/ 442619 w 1605470"/>
              <a:gd name="connsiteY135" fmla="*/ 1910499 h 6858000"/>
              <a:gd name="connsiteX136" fmla="*/ 446785 w 1605470"/>
              <a:gd name="connsiteY136" fmla="*/ 1903212 h 6858000"/>
              <a:gd name="connsiteX137" fmla="*/ 436547 w 1605470"/>
              <a:gd name="connsiteY137" fmla="*/ 1861531 h 6858000"/>
              <a:gd name="connsiteX138" fmla="*/ 390346 w 1605470"/>
              <a:gd name="connsiteY138" fmla="*/ 1732919 h 6858000"/>
              <a:gd name="connsiteX139" fmla="*/ 362657 w 1605470"/>
              <a:gd name="connsiteY139" fmla="*/ 1663540 h 6858000"/>
              <a:gd name="connsiteX140" fmla="*/ 361783 w 1605470"/>
              <a:gd name="connsiteY140" fmla="*/ 1615777 h 6858000"/>
              <a:gd name="connsiteX141" fmla="*/ 342578 w 1605470"/>
              <a:gd name="connsiteY141" fmla="*/ 1563678 h 6858000"/>
              <a:gd name="connsiteX142" fmla="*/ 355658 w 1605470"/>
              <a:gd name="connsiteY142" fmla="*/ 1519474 h 6858000"/>
              <a:gd name="connsiteX143" fmla="*/ 348400 w 1605470"/>
              <a:gd name="connsiteY143" fmla="*/ 1477995 h 6858000"/>
              <a:gd name="connsiteX144" fmla="*/ 334485 w 1605470"/>
              <a:gd name="connsiteY144" fmla="*/ 1373769 h 6858000"/>
              <a:gd name="connsiteX145" fmla="*/ 342792 w 1605470"/>
              <a:gd name="connsiteY145" fmla="*/ 1307086 h 6858000"/>
              <a:gd name="connsiteX146" fmla="*/ 343980 w 1605470"/>
              <a:gd name="connsiteY146" fmla="*/ 1189033 h 6858000"/>
              <a:gd name="connsiteX147" fmla="*/ 348665 w 1605470"/>
              <a:gd name="connsiteY147" fmla="*/ 1168288 h 6858000"/>
              <a:gd name="connsiteX148" fmla="*/ 340947 w 1605470"/>
              <a:gd name="connsiteY148" fmla="*/ 1142577 h 6858000"/>
              <a:gd name="connsiteX149" fmla="*/ 330253 w 1605470"/>
              <a:gd name="connsiteY149" fmla="*/ 1088484 h 6858000"/>
              <a:gd name="connsiteX150" fmla="*/ 318989 w 1605470"/>
              <a:gd name="connsiteY150" fmla="*/ 1016103 h 6858000"/>
              <a:gd name="connsiteX151" fmla="*/ 320445 w 1605470"/>
              <a:gd name="connsiteY151" fmla="*/ 932283 h 6858000"/>
              <a:gd name="connsiteX152" fmla="*/ 322681 w 1605470"/>
              <a:gd name="connsiteY152" fmla="*/ 915925 h 6858000"/>
              <a:gd name="connsiteX153" fmla="*/ 315310 w 1605470"/>
              <a:gd name="connsiteY153" fmla="*/ 896999 h 6858000"/>
              <a:gd name="connsiteX154" fmla="*/ 284718 w 1605470"/>
              <a:gd name="connsiteY154" fmla="*/ 821517 h 6858000"/>
              <a:gd name="connsiteX155" fmla="*/ 263668 w 1605470"/>
              <a:gd name="connsiteY155" fmla="*/ 751353 h 6858000"/>
              <a:gd name="connsiteX156" fmla="*/ 263226 w 1605470"/>
              <a:gd name="connsiteY156" fmla="*/ 721230 h 6858000"/>
              <a:gd name="connsiteX157" fmla="*/ 248897 w 1605470"/>
              <a:gd name="connsiteY157" fmla="*/ 681659 h 6858000"/>
              <a:gd name="connsiteX158" fmla="*/ 234316 w 1605470"/>
              <a:gd name="connsiteY158" fmla="*/ 635218 h 6858000"/>
              <a:gd name="connsiteX159" fmla="*/ 239327 w 1605470"/>
              <a:gd name="connsiteY159" fmla="*/ 613763 h 6858000"/>
              <a:gd name="connsiteX160" fmla="*/ 225269 w 1605470"/>
              <a:gd name="connsiteY160" fmla="*/ 598582 h 6858000"/>
              <a:gd name="connsiteX161" fmla="*/ 224950 w 1605470"/>
              <a:gd name="connsiteY161" fmla="*/ 576846 h 6858000"/>
              <a:gd name="connsiteX162" fmla="*/ 204576 w 1605470"/>
              <a:gd name="connsiteY162" fmla="*/ 530055 h 6858000"/>
              <a:gd name="connsiteX163" fmla="*/ 219064 w 1605470"/>
              <a:gd name="connsiteY163" fmla="*/ 469651 h 6858000"/>
              <a:gd name="connsiteX164" fmla="*/ 195012 w 1605470"/>
              <a:gd name="connsiteY164" fmla="*/ 448559 h 6858000"/>
              <a:gd name="connsiteX165" fmla="*/ 201434 w 1605470"/>
              <a:gd name="connsiteY165" fmla="*/ 441529 h 6858000"/>
              <a:gd name="connsiteX166" fmla="*/ 200655 w 1605470"/>
              <a:gd name="connsiteY166" fmla="*/ 428927 h 6858000"/>
              <a:gd name="connsiteX167" fmla="*/ 190059 w 1605470"/>
              <a:gd name="connsiteY167" fmla="*/ 430161 h 6858000"/>
              <a:gd name="connsiteX168" fmla="*/ 167079 w 1605470"/>
              <a:gd name="connsiteY168" fmla="*/ 367211 h 6858000"/>
              <a:gd name="connsiteX169" fmla="*/ 124571 w 1605470"/>
              <a:gd name="connsiteY169" fmla="*/ 302178 h 6858000"/>
              <a:gd name="connsiteX170" fmla="*/ 103243 w 1605470"/>
              <a:gd name="connsiteY170" fmla="*/ 211375 h 6858000"/>
              <a:gd name="connsiteX171" fmla="*/ 94571 w 1605470"/>
              <a:gd name="connsiteY171" fmla="*/ 184179 h 6858000"/>
              <a:gd name="connsiteX172" fmla="*/ 13437 w 1605470"/>
              <a:gd name="connsiteY172" fmla="*/ 19287 h 6858000"/>
              <a:gd name="connsiteX173" fmla="*/ 0 w 1605470"/>
              <a:gd name="connsiteY17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08019 w 1605470"/>
              <a:gd name="connsiteY42" fmla="*/ 5385461 h 6858000"/>
              <a:gd name="connsiteX43" fmla="*/ 622750 w 1605470"/>
              <a:gd name="connsiteY43" fmla="*/ 5363084 h 6858000"/>
              <a:gd name="connsiteX44" fmla="*/ 638731 w 1605470"/>
              <a:gd name="connsiteY44" fmla="*/ 5330009 h 6858000"/>
              <a:gd name="connsiteX45" fmla="*/ 672224 w 1605470"/>
              <a:gd name="connsiteY45" fmla="*/ 5273739 h 6858000"/>
              <a:gd name="connsiteX46" fmla="*/ 681823 w 1605470"/>
              <a:gd name="connsiteY46" fmla="*/ 5241779 h 6858000"/>
              <a:gd name="connsiteX47" fmla="*/ 693049 w 1605470"/>
              <a:gd name="connsiteY47" fmla="*/ 5225268 h 6858000"/>
              <a:gd name="connsiteX48" fmla="*/ 694069 w 1605470"/>
              <a:gd name="connsiteY48" fmla="*/ 5217684 h 6858000"/>
              <a:gd name="connsiteX49" fmla="*/ 701410 w 1605470"/>
              <a:gd name="connsiteY49" fmla="*/ 5193377 h 6858000"/>
              <a:gd name="connsiteX50" fmla="*/ 704713 w 1605470"/>
              <a:gd name="connsiteY50" fmla="*/ 5179288 h 6858000"/>
              <a:gd name="connsiteX51" fmla="*/ 705697 w 1605470"/>
              <a:gd name="connsiteY51" fmla="*/ 5173621 h 6858000"/>
              <a:gd name="connsiteX52" fmla="*/ 701331 w 1605470"/>
              <a:gd name="connsiteY52" fmla="*/ 5159961 h 6858000"/>
              <a:gd name="connsiteX53" fmla="*/ 708008 w 1605470"/>
              <a:gd name="connsiteY53" fmla="*/ 5144295 h 6858000"/>
              <a:gd name="connsiteX54" fmla="*/ 704941 w 1605470"/>
              <a:gd name="connsiteY54" fmla="*/ 5125185 h 6858000"/>
              <a:gd name="connsiteX55" fmla="*/ 711771 w 1605470"/>
              <a:gd name="connsiteY55" fmla="*/ 5121884 h 6858000"/>
              <a:gd name="connsiteX56" fmla="*/ 718807 w 1605470"/>
              <a:gd name="connsiteY56" fmla="*/ 5067850 h 6858000"/>
              <a:gd name="connsiteX57" fmla="*/ 721538 w 1605470"/>
              <a:gd name="connsiteY57" fmla="*/ 5060861 h 6858000"/>
              <a:gd name="connsiteX58" fmla="*/ 718242 w 1605470"/>
              <a:gd name="connsiteY58" fmla="*/ 5034192 h 6858000"/>
              <a:gd name="connsiteX59" fmla="*/ 719796 w 1605470"/>
              <a:gd name="connsiteY59" fmla="*/ 4993030 h 6858000"/>
              <a:gd name="connsiteX60" fmla="*/ 726705 w 1605470"/>
              <a:gd name="connsiteY60" fmla="*/ 4946844 h 6858000"/>
              <a:gd name="connsiteX61" fmla="*/ 722561 w 1605470"/>
              <a:gd name="connsiteY61" fmla="*/ 4932692 h 6858000"/>
              <a:gd name="connsiteX62" fmla="*/ 724935 w 1605470"/>
              <a:gd name="connsiteY62" fmla="*/ 4821504 h 6858000"/>
              <a:gd name="connsiteX63" fmla="*/ 732118 w 1605470"/>
              <a:gd name="connsiteY63" fmla="*/ 4801535 h 6858000"/>
              <a:gd name="connsiteX64" fmla="*/ 739787 w 1605470"/>
              <a:gd name="connsiteY64" fmla="*/ 4797794 h 6858000"/>
              <a:gd name="connsiteX65" fmla="*/ 741081 w 1605470"/>
              <a:gd name="connsiteY65" fmla="*/ 4784526 h 6858000"/>
              <a:gd name="connsiteX66" fmla="*/ 742865 w 1605470"/>
              <a:gd name="connsiteY66" fmla="*/ 4781211 h 6858000"/>
              <a:gd name="connsiteX67" fmla="*/ 751652 w 1605470"/>
              <a:gd name="connsiteY67" fmla="*/ 4761984 h 6858000"/>
              <a:gd name="connsiteX68" fmla="*/ 747700 w 1605470"/>
              <a:gd name="connsiteY68" fmla="*/ 4690749 h 6858000"/>
              <a:gd name="connsiteX69" fmla="*/ 743180 w 1605470"/>
              <a:gd name="connsiteY69" fmla="*/ 4584173 h 6858000"/>
              <a:gd name="connsiteX70" fmla="*/ 738263 w 1605470"/>
              <a:gd name="connsiteY70" fmla="*/ 4444346 h 6858000"/>
              <a:gd name="connsiteX71" fmla="*/ 756542 w 1605470"/>
              <a:gd name="connsiteY71" fmla="*/ 4350346 h 6858000"/>
              <a:gd name="connsiteX72" fmla="*/ 715481 w 1605470"/>
              <a:gd name="connsiteY72" fmla="*/ 4214165 h 6858000"/>
              <a:gd name="connsiteX73" fmla="*/ 719554 w 1605470"/>
              <a:gd name="connsiteY73" fmla="*/ 4090296 h 6858000"/>
              <a:gd name="connsiteX74" fmla="*/ 704810 w 1605470"/>
              <a:gd name="connsiteY74" fmla="*/ 4033999 h 6858000"/>
              <a:gd name="connsiteX75" fmla="*/ 705959 w 1605470"/>
              <a:gd name="connsiteY75" fmla="*/ 4031933 h 6858000"/>
              <a:gd name="connsiteX76" fmla="*/ 704535 w 1605470"/>
              <a:gd name="connsiteY76" fmla="*/ 4013953 h 6858000"/>
              <a:gd name="connsiteX77" fmla="*/ 700443 w 1605470"/>
              <a:gd name="connsiteY77" fmla="*/ 4010511 h 6858000"/>
              <a:gd name="connsiteX78" fmla="*/ 698282 w 1605470"/>
              <a:gd name="connsiteY78" fmla="*/ 3998331 h 6858000"/>
              <a:gd name="connsiteX79" fmla="*/ 690830 w 1605470"/>
              <a:gd name="connsiteY79" fmla="*/ 3974753 h 6858000"/>
              <a:gd name="connsiteX80" fmla="*/ 692428 w 1605470"/>
              <a:gd name="connsiteY80" fmla="*/ 3969950 h 6858000"/>
              <a:gd name="connsiteX81" fmla="*/ 685850 w 1605470"/>
              <a:gd name="connsiteY81" fmla="*/ 3933779 h 6858000"/>
              <a:gd name="connsiteX82" fmla="*/ 687181 w 1605470"/>
              <a:gd name="connsiteY82" fmla="*/ 3933093 h 6858000"/>
              <a:gd name="connsiteX83" fmla="*/ 691535 w 1605470"/>
              <a:gd name="connsiteY83" fmla="*/ 3922082 h 6858000"/>
              <a:gd name="connsiteX84" fmla="*/ 696613 w 1605470"/>
              <a:gd name="connsiteY84" fmla="*/ 3901461 h 6858000"/>
              <a:gd name="connsiteX85" fmla="*/ 719207 w 1605470"/>
              <a:gd name="connsiteY85" fmla="*/ 3813873 h 6858000"/>
              <a:gd name="connsiteX86" fmla="*/ 718632 w 1605470"/>
              <a:gd name="connsiteY86" fmla="*/ 3806161 h 6858000"/>
              <a:gd name="connsiteX87" fmla="*/ 718939 w 1605470"/>
              <a:gd name="connsiteY87" fmla="*/ 3805957 h 6858000"/>
              <a:gd name="connsiteX88" fmla="*/ 718966 w 1605470"/>
              <a:gd name="connsiteY88" fmla="*/ 3797724 h 6858000"/>
              <a:gd name="connsiteX89" fmla="*/ 717581 w 1605470"/>
              <a:gd name="connsiteY89" fmla="*/ 3792098 h 6858000"/>
              <a:gd name="connsiteX90" fmla="*/ 716465 w 1605470"/>
              <a:gd name="connsiteY90" fmla="*/ 3777135 h 6858000"/>
              <a:gd name="connsiteX91" fmla="*/ 718198 w 1605470"/>
              <a:gd name="connsiteY91" fmla="*/ 3771656 h 6858000"/>
              <a:gd name="connsiteX92" fmla="*/ 721941 w 1605470"/>
              <a:gd name="connsiteY92" fmla="*/ 3769007 h 6858000"/>
              <a:gd name="connsiteX93" fmla="*/ 721407 w 1605470"/>
              <a:gd name="connsiteY93" fmla="*/ 3767709 h 6858000"/>
              <a:gd name="connsiteX94" fmla="*/ 730103 w 1605470"/>
              <a:gd name="connsiteY94" fmla="*/ 3738082 h 6858000"/>
              <a:gd name="connsiteX95" fmla="*/ 737449 w 1605470"/>
              <a:gd name="connsiteY95" fmla="*/ 3673397 h 6858000"/>
              <a:gd name="connsiteX96" fmla="*/ 736745 w 1605470"/>
              <a:gd name="connsiteY96" fmla="*/ 3637109 h 6858000"/>
              <a:gd name="connsiteX97" fmla="*/ 740188 w 1605470"/>
              <a:gd name="connsiteY97" fmla="*/ 3536883 h 6858000"/>
              <a:gd name="connsiteX98" fmla="*/ 747726 w 1605470"/>
              <a:gd name="connsiteY98" fmla="*/ 3435652 h 6858000"/>
              <a:gd name="connsiteX99" fmla="*/ 774383 w 1605470"/>
              <a:gd name="connsiteY99" fmla="*/ 3381564 h 6858000"/>
              <a:gd name="connsiteX100" fmla="*/ 774870 w 1605470"/>
              <a:gd name="connsiteY100" fmla="*/ 3375761 h 6858000"/>
              <a:gd name="connsiteX101" fmla="*/ 770510 w 1605470"/>
              <a:gd name="connsiteY101" fmla="*/ 3361844 h 6858000"/>
              <a:gd name="connsiteX102" fmla="*/ 767933 w 1605470"/>
              <a:gd name="connsiteY102" fmla="*/ 3356929 h 6858000"/>
              <a:gd name="connsiteX103" fmla="*/ 766158 w 1605470"/>
              <a:gd name="connsiteY103" fmla="*/ 3349058 h 6858000"/>
              <a:gd name="connsiteX104" fmla="*/ 766414 w 1605470"/>
              <a:gd name="connsiteY104" fmla="*/ 3348763 h 6858000"/>
              <a:gd name="connsiteX105" fmla="*/ 764166 w 1605470"/>
              <a:gd name="connsiteY105" fmla="*/ 3341588 h 6858000"/>
              <a:gd name="connsiteX106" fmla="*/ 749397 w 1605470"/>
              <a:gd name="connsiteY106" fmla="*/ 3307769 h 6858000"/>
              <a:gd name="connsiteX107" fmla="*/ 766960 w 1605470"/>
              <a:gd name="connsiteY107" fmla="*/ 3250522 h 6858000"/>
              <a:gd name="connsiteX108" fmla="*/ 767385 w 1605470"/>
              <a:gd name="connsiteY108" fmla="*/ 3229163 h 6858000"/>
              <a:gd name="connsiteX109" fmla="*/ 769208 w 1605470"/>
              <a:gd name="connsiteY109" fmla="*/ 3217217 h 6858000"/>
              <a:gd name="connsiteX110" fmla="*/ 770350 w 1605470"/>
              <a:gd name="connsiteY110" fmla="*/ 3216125 h 6858000"/>
              <a:gd name="connsiteX111" fmla="*/ 756043 w 1605470"/>
              <a:gd name="connsiteY111" fmla="*/ 3183755 h 6858000"/>
              <a:gd name="connsiteX112" fmla="*/ 756544 w 1605470"/>
              <a:gd name="connsiteY112" fmla="*/ 3178642 h 6858000"/>
              <a:gd name="connsiteX113" fmla="*/ 744144 w 1605470"/>
              <a:gd name="connsiteY113" fmla="*/ 3158586 h 6858000"/>
              <a:gd name="connsiteX114" fmla="*/ 739378 w 1605470"/>
              <a:gd name="connsiteY114" fmla="*/ 3147669 h 6858000"/>
              <a:gd name="connsiteX115" fmla="*/ 734648 w 1605470"/>
              <a:gd name="connsiteY115" fmla="*/ 3145733 h 6858000"/>
              <a:gd name="connsiteX116" fmla="*/ 729329 w 1605470"/>
              <a:gd name="connsiteY116" fmla="*/ 3129034 h 6858000"/>
              <a:gd name="connsiteX117" fmla="*/ 729994 w 1605470"/>
              <a:gd name="connsiteY117" fmla="*/ 3126682 h 6858000"/>
              <a:gd name="connsiteX118" fmla="*/ 720862 w 1605470"/>
              <a:gd name="connsiteY118" fmla="*/ 3114519 h 6858000"/>
              <a:gd name="connsiteX119" fmla="*/ 707471 w 1605470"/>
              <a:gd name="connsiteY119" fmla="*/ 3106272 h 6858000"/>
              <a:gd name="connsiteX120" fmla="*/ 680201 w 1605470"/>
              <a:gd name="connsiteY120" fmla="*/ 2958185 h 6858000"/>
              <a:gd name="connsiteX121" fmla="*/ 622815 w 1605470"/>
              <a:gd name="connsiteY121" fmla="*/ 2762989 h 6858000"/>
              <a:gd name="connsiteX122" fmla="*/ 571733 w 1605470"/>
              <a:gd name="connsiteY122" fmla="*/ 2554718 h 6858000"/>
              <a:gd name="connsiteX123" fmla="*/ 551827 w 1605470"/>
              <a:gd name="connsiteY123" fmla="*/ 2485734 h 6858000"/>
              <a:gd name="connsiteX124" fmla="*/ 542550 w 1605470"/>
              <a:gd name="connsiteY124" fmla="*/ 2447068 h 6858000"/>
              <a:gd name="connsiteX125" fmla="*/ 529511 w 1605470"/>
              <a:gd name="connsiteY125" fmla="*/ 2425819 h 6858000"/>
              <a:gd name="connsiteX126" fmla="*/ 528878 w 1605470"/>
              <a:gd name="connsiteY126" fmla="*/ 2408971 h 6858000"/>
              <a:gd name="connsiteX127" fmla="*/ 535510 w 1605470"/>
              <a:gd name="connsiteY127" fmla="*/ 2402874 h 6858000"/>
              <a:gd name="connsiteX128" fmla="*/ 538122 w 1605470"/>
              <a:gd name="connsiteY128" fmla="*/ 2381443 h 6858000"/>
              <a:gd name="connsiteX129" fmla="*/ 514451 w 1605470"/>
              <a:gd name="connsiteY129" fmla="*/ 2261920 h 6858000"/>
              <a:gd name="connsiteX130" fmla="*/ 486968 w 1605470"/>
              <a:gd name="connsiteY130" fmla="*/ 2182937 h 6858000"/>
              <a:gd name="connsiteX131" fmla="*/ 488555 w 1605470"/>
              <a:gd name="connsiteY131" fmla="*/ 2155135 h 6858000"/>
              <a:gd name="connsiteX132" fmla="*/ 486013 w 1605470"/>
              <a:gd name="connsiteY132" fmla="*/ 2118008 h 6858000"/>
              <a:gd name="connsiteX133" fmla="*/ 487006 w 1605470"/>
              <a:gd name="connsiteY133" fmla="*/ 2050531 h 6858000"/>
              <a:gd name="connsiteX134" fmla="*/ 478812 w 1605470"/>
              <a:gd name="connsiteY134" fmla="*/ 1963269 h 6858000"/>
              <a:gd name="connsiteX135" fmla="*/ 442619 w 1605470"/>
              <a:gd name="connsiteY135" fmla="*/ 1910499 h 6858000"/>
              <a:gd name="connsiteX136" fmla="*/ 446785 w 1605470"/>
              <a:gd name="connsiteY136" fmla="*/ 1903212 h 6858000"/>
              <a:gd name="connsiteX137" fmla="*/ 436547 w 1605470"/>
              <a:gd name="connsiteY137" fmla="*/ 1861531 h 6858000"/>
              <a:gd name="connsiteX138" fmla="*/ 390346 w 1605470"/>
              <a:gd name="connsiteY138" fmla="*/ 1732919 h 6858000"/>
              <a:gd name="connsiteX139" fmla="*/ 362657 w 1605470"/>
              <a:gd name="connsiteY139" fmla="*/ 1663540 h 6858000"/>
              <a:gd name="connsiteX140" fmla="*/ 361783 w 1605470"/>
              <a:gd name="connsiteY140" fmla="*/ 1615777 h 6858000"/>
              <a:gd name="connsiteX141" fmla="*/ 342578 w 1605470"/>
              <a:gd name="connsiteY141" fmla="*/ 1563678 h 6858000"/>
              <a:gd name="connsiteX142" fmla="*/ 355658 w 1605470"/>
              <a:gd name="connsiteY142" fmla="*/ 1519474 h 6858000"/>
              <a:gd name="connsiteX143" fmla="*/ 348400 w 1605470"/>
              <a:gd name="connsiteY143" fmla="*/ 1477995 h 6858000"/>
              <a:gd name="connsiteX144" fmla="*/ 334485 w 1605470"/>
              <a:gd name="connsiteY144" fmla="*/ 1373769 h 6858000"/>
              <a:gd name="connsiteX145" fmla="*/ 342792 w 1605470"/>
              <a:gd name="connsiteY145" fmla="*/ 1307086 h 6858000"/>
              <a:gd name="connsiteX146" fmla="*/ 343980 w 1605470"/>
              <a:gd name="connsiteY146" fmla="*/ 1189033 h 6858000"/>
              <a:gd name="connsiteX147" fmla="*/ 348665 w 1605470"/>
              <a:gd name="connsiteY147" fmla="*/ 1168288 h 6858000"/>
              <a:gd name="connsiteX148" fmla="*/ 340947 w 1605470"/>
              <a:gd name="connsiteY148" fmla="*/ 1142577 h 6858000"/>
              <a:gd name="connsiteX149" fmla="*/ 330253 w 1605470"/>
              <a:gd name="connsiteY149" fmla="*/ 1088484 h 6858000"/>
              <a:gd name="connsiteX150" fmla="*/ 318989 w 1605470"/>
              <a:gd name="connsiteY150" fmla="*/ 1016103 h 6858000"/>
              <a:gd name="connsiteX151" fmla="*/ 320445 w 1605470"/>
              <a:gd name="connsiteY151" fmla="*/ 932283 h 6858000"/>
              <a:gd name="connsiteX152" fmla="*/ 322681 w 1605470"/>
              <a:gd name="connsiteY152" fmla="*/ 915925 h 6858000"/>
              <a:gd name="connsiteX153" fmla="*/ 315310 w 1605470"/>
              <a:gd name="connsiteY153" fmla="*/ 896999 h 6858000"/>
              <a:gd name="connsiteX154" fmla="*/ 284718 w 1605470"/>
              <a:gd name="connsiteY154" fmla="*/ 821517 h 6858000"/>
              <a:gd name="connsiteX155" fmla="*/ 263668 w 1605470"/>
              <a:gd name="connsiteY155" fmla="*/ 751353 h 6858000"/>
              <a:gd name="connsiteX156" fmla="*/ 263226 w 1605470"/>
              <a:gd name="connsiteY156" fmla="*/ 721230 h 6858000"/>
              <a:gd name="connsiteX157" fmla="*/ 248897 w 1605470"/>
              <a:gd name="connsiteY157" fmla="*/ 681659 h 6858000"/>
              <a:gd name="connsiteX158" fmla="*/ 234316 w 1605470"/>
              <a:gd name="connsiteY158" fmla="*/ 635218 h 6858000"/>
              <a:gd name="connsiteX159" fmla="*/ 239327 w 1605470"/>
              <a:gd name="connsiteY159" fmla="*/ 613763 h 6858000"/>
              <a:gd name="connsiteX160" fmla="*/ 225269 w 1605470"/>
              <a:gd name="connsiteY160" fmla="*/ 598582 h 6858000"/>
              <a:gd name="connsiteX161" fmla="*/ 224950 w 1605470"/>
              <a:gd name="connsiteY161" fmla="*/ 576846 h 6858000"/>
              <a:gd name="connsiteX162" fmla="*/ 204576 w 1605470"/>
              <a:gd name="connsiteY162" fmla="*/ 530055 h 6858000"/>
              <a:gd name="connsiteX163" fmla="*/ 219064 w 1605470"/>
              <a:gd name="connsiteY163" fmla="*/ 469651 h 6858000"/>
              <a:gd name="connsiteX164" fmla="*/ 195012 w 1605470"/>
              <a:gd name="connsiteY164" fmla="*/ 448559 h 6858000"/>
              <a:gd name="connsiteX165" fmla="*/ 201434 w 1605470"/>
              <a:gd name="connsiteY165" fmla="*/ 441529 h 6858000"/>
              <a:gd name="connsiteX166" fmla="*/ 200655 w 1605470"/>
              <a:gd name="connsiteY166" fmla="*/ 428927 h 6858000"/>
              <a:gd name="connsiteX167" fmla="*/ 190059 w 1605470"/>
              <a:gd name="connsiteY167" fmla="*/ 430161 h 6858000"/>
              <a:gd name="connsiteX168" fmla="*/ 167079 w 1605470"/>
              <a:gd name="connsiteY168" fmla="*/ 367211 h 6858000"/>
              <a:gd name="connsiteX169" fmla="*/ 124571 w 1605470"/>
              <a:gd name="connsiteY169" fmla="*/ 302178 h 6858000"/>
              <a:gd name="connsiteX170" fmla="*/ 103243 w 1605470"/>
              <a:gd name="connsiteY170" fmla="*/ 211375 h 6858000"/>
              <a:gd name="connsiteX171" fmla="*/ 94571 w 1605470"/>
              <a:gd name="connsiteY171" fmla="*/ 184179 h 6858000"/>
              <a:gd name="connsiteX172" fmla="*/ 13437 w 1605470"/>
              <a:gd name="connsiteY172" fmla="*/ 19287 h 6858000"/>
              <a:gd name="connsiteX173" fmla="*/ 0 w 1605470"/>
              <a:gd name="connsiteY17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63084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56542 w 1605470"/>
              <a:gd name="connsiteY70" fmla="*/ 4350346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46785 w 1605470"/>
              <a:gd name="connsiteY135" fmla="*/ 1903212 h 6858000"/>
              <a:gd name="connsiteX136" fmla="*/ 436547 w 1605470"/>
              <a:gd name="connsiteY136" fmla="*/ 1861531 h 6858000"/>
              <a:gd name="connsiteX137" fmla="*/ 390346 w 1605470"/>
              <a:gd name="connsiteY137" fmla="*/ 1732919 h 6858000"/>
              <a:gd name="connsiteX138" fmla="*/ 362657 w 1605470"/>
              <a:gd name="connsiteY138" fmla="*/ 1663540 h 6858000"/>
              <a:gd name="connsiteX139" fmla="*/ 361783 w 1605470"/>
              <a:gd name="connsiteY139" fmla="*/ 1615777 h 6858000"/>
              <a:gd name="connsiteX140" fmla="*/ 342578 w 1605470"/>
              <a:gd name="connsiteY140" fmla="*/ 1563678 h 6858000"/>
              <a:gd name="connsiteX141" fmla="*/ 355658 w 1605470"/>
              <a:gd name="connsiteY141" fmla="*/ 1519474 h 6858000"/>
              <a:gd name="connsiteX142" fmla="*/ 348400 w 1605470"/>
              <a:gd name="connsiteY142" fmla="*/ 1477995 h 6858000"/>
              <a:gd name="connsiteX143" fmla="*/ 334485 w 1605470"/>
              <a:gd name="connsiteY143" fmla="*/ 1373769 h 6858000"/>
              <a:gd name="connsiteX144" fmla="*/ 342792 w 1605470"/>
              <a:gd name="connsiteY144" fmla="*/ 1307086 h 6858000"/>
              <a:gd name="connsiteX145" fmla="*/ 343980 w 1605470"/>
              <a:gd name="connsiteY145" fmla="*/ 1189033 h 6858000"/>
              <a:gd name="connsiteX146" fmla="*/ 348665 w 1605470"/>
              <a:gd name="connsiteY146" fmla="*/ 1168288 h 6858000"/>
              <a:gd name="connsiteX147" fmla="*/ 340947 w 1605470"/>
              <a:gd name="connsiteY147" fmla="*/ 1142577 h 6858000"/>
              <a:gd name="connsiteX148" fmla="*/ 330253 w 1605470"/>
              <a:gd name="connsiteY148" fmla="*/ 1088484 h 6858000"/>
              <a:gd name="connsiteX149" fmla="*/ 318989 w 1605470"/>
              <a:gd name="connsiteY149" fmla="*/ 1016103 h 6858000"/>
              <a:gd name="connsiteX150" fmla="*/ 320445 w 1605470"/>
              <a:gd name="connsiteY150" fmla="*/ 932283 h 6858000"/>
              <a:gd name="connsiteX151" fmla="*/ 322681 w 1605470"/>
              <a:gd name="connsiteY151" fmla="*/ 915925 h 6858000"/>
              <a:gd name="connsiteX152" fmla="*/ 315310 w 1605470"/>
              <a:gd name="connsiteY152" fmla="*/ 896999 h 6858000"/>
              <a:gd name="connsiteX153" fmla="*/ 284718 w 1605470"/>
              <a:gd name="connsiteY153" fmla="*/ 821517 h 6858000"/>
              <a:gd name="connsiteX154" fmla="*/ 263668 w 1605470"/>
              <a:gd name="connsiteY154" fmla="*/ 751353 h 6858000"/>
              <a:gd name="connsiteX155" fmla="*/ 263226 w 1605470"/>
              <a:gd name="connsiteY155" fmla="*/ 721230 h 6858000"/>
              <a:gd name="connsiteX156" fmla="*/ 248897 w 1605470"/>
              <a:gd name="connsiteY156" fmla="*/ 681659 h 6858000"/>
              <a:gd name="connsiteX157" fmla="*/ 234316 w 1605470"/>
              <a:gd name="connsiteY157" fmla="*/ 635218 h 6858000"/>
              <a:gd name="connsiteX158" fmla="*/ 239327 w 1605470"/>
              <a:gd name="connsiteY158" fmla="*/ 613763 h 6858000"/>
              <a:gd name="connsiteX159" fmla="*/ 225269 w 1605470"/>
              <a:gd name="connsiteY159" fmla="*/ 598582 h 6858000"/>
              <a:gd name="connsiteX160" fmla="*/ 224950 w 1605470"/>
              <a:gd name="connsiteY160" fmla="*/ 576846 h 6858000"/>
              <a:gd name="connsiteX161" fmla="*/ 204576 w 1605470"/>
              <a:gd name="connsiteY161" fmla="*/ 530055 h 6858000"/>
              <a:gd name="connsiteX162" fmla="*/ 219064 w 1605470"/>
              <a:gd name="connsiteY162" fmla="*/ 469651 h 6858000"/>
              <a:gd name="connsiteX163" fmla="*/ 195012 w 1605470"/>
              <a:gd name="connsiteY163" fmla="*/ 448559 h 6858000"/>
              <a:gd name="connsiteX164" fmla="*/ 201434 w 1605470"/>
              <a:gd name="connsiteY164" fmla="*/ 441529 h 6858000"/>
              <a:gd name="connsiteX165" fmla="*/ 200655 w 1605470"/>
              <a:gd name="connsiteY165" fmla="*/ 428927 h 6858000"/>
              <a:gd name="connsiteX166" fmla="*/ 190059 w 1605470"/>
              <a:gd name="connsiteY166" fmla="*/ 430161 h 6858000"/>
              <a:gd name="connsiteX167" fmla="*/ 167079 w 1605470"/>
              <a:gd name="connsiteY167" fmla="*/ 367211 h 6858000"/>
              <a:gd name="connsiteX168" fmla="*/ 124571 w 1605470"/>
              <a:gd name="connsiteY168" fmla="*/ 302178 h 6858000"/>
              <a:gd name="connsiteX169" fmla="*/ 103243 w 1605470"/>
              <a:gd name="connsiteY169" fmla="*/ 211375 h 6858000"/>
              <a:gd name="connsiteX170" fmla="*/ 94571 w 1605470"/>
              <a:gd name="connsiteY170" fmla="*/ 184179 h 6858000"/>
              <a:gd name="connsiteX171" fmla="*/ 13437 w 1605470"/>
              <a:gd name="connsiteY171" fmla="*/ 19287 h 6858000"/>
              <a:gd name="connsiteX172" fmla="*/ 0 w 1605470"/>
              <a:gd name="connsiteY17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56542 w 1605470"/>
              <a:gd name="connsiteY70" fmla="*/ 4350346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46785 w 1605470"/>
              <a:gd name="connsiteY135" fmla="*/ 1903212 h 6858000"/>
              <a:gd name="connsiteX136" fmla="*/ 436547 w 1605470"/>
              <a:gd name="connsiteY136" fmla="*/ 1861531 h 6858000"/>
              <a:gd name="connsiteX137" fmla="*/ 390346 w 1605470"/>
              <a:gd name="connsiteY137" fmla="*/ 1732919 h 6858000"/>
              <a:gd name="connsiteX138" fmla="*/ 362657 w 1605470"/>
              <a:gd name="connsiteY138" fmla="*/ 1663540 h 6858000"/>
              <a:gd name="connsiteX139" fmla="*/ 361783 w 1605470"/>
              <a:gd name="connsiteY139" fmla="*/ 1615777 h 6858000"/>
              <a:gd name="connsiteX140" fmla="*/ 342578 w 1605470"/>
              <a:gd name="connsiteY140" fmla="*/ 1563678 h 6858000"/>
              <a:gd name="connsiteX141" fmla="*/ 355658 w 1605470"/>
              <a:gd name="connsiteY141" fmla="*/ 1519474 h 6858000"/>
              <a:gd name="connsiteX142" fmla="*/ 348400 w 1605470"/>
              <a:gd name="connsiteY142" fmla="*/ 1477995 h 6858000"/>
              <a:gd name="connsiteX143" fmla="*/ 334485 w 1605470"/>
              <a:gd name="connsiteY143" fmla="*/ 1373769 h 6858000"/>
              <a:gd name="connsiteX144" fmla="*/ 342792 w 1605470"/>
              <a:gd name="connsiteY144" fmla="*/ 1307086 h 6858000"/>
              <a:gd name="connsiteX145" fmla="*/ 343980 w 1605470"/>
              <a:gd name="connsiteY145" fmla="*/ 1189033 h 6858000"/>
              <a:gd name="connsiteX146" fmla="*/ 348665 w 1605470"/>
              <a:gd name="connsiteY146" fmla="*/ 1168288 h 6858000"/>
              <a:gd name="connsiteX147" fmla="*/ 340947 w 1605470"/>
              <a:gd name="connsiteY147" fmla="*/ 1142577 h 6858000"/>
              <a:gd name="connsiteX148" fmla="*/ 330253 w 1605470"/>
              <a:gd name="connsiteY148" fmla="*/ 1088484 h 6858000"/>
              <a:gd name="connsiteX149" fmla="*/ 318989 w 1605470"/>
              <a:gd name="connsiteY149" fmla="*/ 1016103 h 6858000"/>
              <a:gd name="connsiteX150" fmla="*/ 320445 w 1605470"/>
              <a:gd name="connsiteY150" fmla="*/ 932283 h 6858000"/>
              <a:gd name="connsiteX151" fmla="*/ 322681 w 1605470"/>
              <a:gd name="connsiteY151" fmla="*/ 915925 h 6858000"/>
              <a:gd name="connsiteX152" fmla="*/ 315310 w 1605470"/>
              <a:gd name="connsiteY152" fmla="*/ 896999 h 6858000"/>
              <a:gd name="connsiteX153" fmla="*/ 284718 w 1605470"/>
              <a:gd name="connsiteY153" fmla="*/ 821517 h 6858000"/>
              <a:gd name="connsiteX154" fmla="*/ 263668 w 1605470"/>
              <a:gd name="connsiteY154" fmla="*/ 751353 h 6858000"/>
              <a:gd name="connsiteX155" fmla="*/ 263226 w 1605470"/>
              <a:gd name="connsiteY155" fmla="*/ 721230 h 6858000"/>
              <a:gd name="connsiteX156" fmla="*/ 248897 w 1605470"/>
              <a:gd name="connsiteY156" fmla="*/ 681659 h 6858000"/>
              <a:gd name="connsiteX157" fmla="*/ 234316 w 1605470"/>
              <a:gd name="connsiteY157" fmla="*/ 635218 h 6858000"/>
              <a:gd name="connsiteX158" fmla="*/ 239327 w 1605470"/>
              <a:gd name="connsiteY158" fmla="*/ 613763 h 6858000"/>
              <a:gd name="connsiteX159" fmla="*/ 225269 w 1605470"/>
              <a:gd name="connsiteY159" fmla="*/ 598582 h 6858000"/>
              <a:gd name="connsiteX160" fmla="*/ 224950 w 1605470"/>
              <a:gd name="connsiteY160" fmla="*/ 576846 h 6858000"/>
              <a:gd name="connsiteX161" fmla="*/ 204576 w 1605470"/>
              <a:gd name="connsiteY161" fmla="*/ 530055 h 6858000"/>
              <a:gd name="connsiteX162" fmla="*/ 219064 w 1605470"/>
              <a:gd name="connsiteY162" fmla="*/ 469651 h 6858000"/>
              <a:gd name="connsiteX163" fmla="*/ 195012 w 1605470"/>
              <a:gd name="connsiteY163" fmla="*/ 448559 h 6858000"/>
              <a:gd name="connsiteX164" fmla="*/ 201434 w 1605470"/>
              <a:gd name="connsiteY164" fmla="*/ 441529 h 6858000"/>
              <a:gd name="connsiteX165" fmla="*/ 200655 w 1605470"/>
              <a:gd name="connsiteY165" fmla="*/ 428927 h 6858000"/>
              <a:gd name="connsiteX166" fmla="*/ 190059 w 1605470"/>
              <a:gd name="connsiteY166" fmla="*/ 430161 h 6858000"/>
              <a:gd name="connsiteX167" fmla="*/ 167079 w 1605470"/>
              <a:gd name="connsiteY167" fmla="*/ 367211 h 6858000"/>
              <a:gd name="connsiteX168" fmla="*/ 124571 w 1605470"/>
              <a:gd name="connsiteY168" fmla="*/ 302178 h 6858000"/>
              <a:gd name="connsiteX169" fmla="*/ 103243 w 1605470"/>
              <a:gd name="connsiteY169" fmla="*/ 211375 h 6858000"/>
              <a:gd name="connsiteX170" fmla="*/ 94571 w 1605470"/>
              <a:gd name="connsiteY170" fmla="*/ 184179 h 6858000"/>
              <a:gd name="connsiteX171" fmla="*/ 13437 w 1605470"/>
              <a:gd name="connsiteY171" fmla="*/ 19287 h 6858000"/>
              <a:gd name="connsiteX172" fmla="*/ 0 w 1605470"/>
              <a:gd name="connsiteY17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46785 w 1605470"/>
              <a:gd name="connsiteY135" fmla="*/ 1903212 h 6858000"/>
              <a:gd name="connsiteX136" fmla="*/ 436547 w 1605470"/>
              <a:gd name="connsiteY136" fmla="*/ 1861531 h 6858000"/>
              <a:gd name="connsiteX137" fmla="*/ 390346 w 1605470"/>
              <a:gd name="connsiteY137" fmla="*/ 1732919 h 6858000"/>
              <a:gd name="connsiteX138" fmla="*/ 362657 w 1605470"/>
              <a:gd name="connsiteY138" fmla="*/ 1663540 h 6858000"/>
              <a:gd name="connsiteX139" fmla="*/ 361783 w 1605470"/>
              <a:gd name="connsiteY139" fmla="*/ 1615777 h 6858000"/>
              <a:gd name="connsiteX140" fmla="*/ 342578 w 1605470"/>
              <a:gd name="connsiteY140" fmla="*/ 1563678 h 6858000"/>
              <a:gd name="connsiteX141" fmla="*/ 355658 w 1605470"/>
              <a:gd name="connsiteY141" fmla="*/ 1519474 h 6858000"/>
              <a:gd name="connsiteX142" fmla="*/ 348400 w 1605470"/>
              <a:gd name="connsiteY142" fmla="*/ 1477995 h 6858000"/>
              <a:gd name="connsiteX143" fmla="*/ 334485 w 1605470"/>
              <a:gd name="connsiteY143" fmla="*/ 1373769 h 6858000"/>
              <a:gd name="connsiteX144" fmla="*/ 342792 w 1605470"/>
              <a:gd name="connsiteY144" fmla="*/ 1307086 h 6858000"/>
              <a:gd name="connsiteX145" fmla="*/ 343980 w 1605470"/>
              <a:gd name="connsiteY145" fmla="*/ 1189033 h 6858000"/>
              <a:gd name="connsiteX146" fmla="*/ 348665 w 1605470"/>
              <a:gd name="connsiteY146" fmla="*/ 1168288 h 6858000"/>
              <a:gd name="connsiteX147" fmla="*/ 340947 w 1605470"/>
              <a:gd name="connsiteY147" fmla="*/ 1142577 h 6858000"/>
              <a:gd name="connsiteX148" fmla="*/ 330253 w 1605470"/>
              <a:gd name="connsiteY148" fmla="*/ 1088484 h 6858000"/>
              <a:gd name="connsiteX149" fmla="*/ 318989 w 1605470"/>
              <a:gd name="connsiteY149" fmla="*/ 1016103 h 6858000"/>
              <a:gd name="connsiteX150" fmla="*/ 320445 w 1605470"/>
              <a:gd name="connsiteY150" fmla="*/ 932283 h 6858000"/>
              <a:gd name="connsiteX151" fmla="*/ 322681 w 1605470"/>
              <a:gd name="connsiteY151" fmla="*/ 915925 h 6858000"/>
              <a:gd name="connsiteX152" fmla="*/ 315310 w 1605470"/>
              <a:gd name="connsiteY152" fmla="*/ 896999 h 6858000"/>
              <a:gd name="connsiteX153" fmla="*/ 284718 w 1605470"/>
              <a:gd name="connsiteY153" fmla="*/ 821517 h 6858000"/>
              <a:gd name="connsiteX154" fmla="*/ 263668 w 1605470"/>
              <a:gd name="connsiteY154" fmla="*/ 751353 h 6858000"/>
              <a:gd name="connsiteX155" fmla="*/ 263226 w 1605470"/>
              <a:gd name="connsiteY155" fmla="*/ 721230 h 6858000"/>
              <a:gd name="connsiteX156" fmla="*/ 248897 w 1605470"/>
              <a:gd name="connsiteY156" fmla="*/ 681659 h 6858000"/>
              <a:gd name="connsiteX157" fmla="*/ 234316 w 1605470"/>
              <a:gd name="connsiteY157" fmla="*/ 635218 h 6858000"/>
              <a:gd name="connsiteX158" fmla="*/ 239327 w 1605470"/>
              <a:gd name="connsiteY158" fmla="*/ 613763 h 6858000"/>
              <a:gd name="connsiteX159" fmla="*/ 225269 w 1605470"/>
              <a:gd name="connsiteY159" fmla="*/ 598582 h 6858000"/>
              <a:gd name="connsiteX160" fmla="*/ 224950 w 1605470"/>
              <a:gd name="connsiteY160" fmla="*/ 576846 h 6858000"/>
              <a:gd name="connsiteX161" fmla="*/ 204576 w 1605470"/>
              <a:gd name="connsiteY161" fmla="*/ 530055 h 6858000"/>
              <a:gd name="connsiteX162" fmla="*/ 219064 w 1605470"/>
              <a:gd name="connsiteY162" fmla="*/ 469651 h 6858000"/>
              <a:gd name="connsiteX163" fmla="*/ 195012 w 1605470"/>
              <a:gd name="connsiteY163" fmla="*/ 448559 h 6858000"/>
              <a:gd name="connsiteX164" fmla="*/ 201434 w 1605470"/>
              <a:gd name="connsiteY164" fmla="*/ 441529 h 6858000"/>
              <a:gd name="connsiteX165" fmla="*/ 200655 w 1605470"/>
              <a:gd name="connsiteY165" fmla="*/ 428927 h 6858000"/>
              <a:gd name="connsiteX166" fmla="*/ 190059 w 1605470"/>
              <a:gd name="connsiteY166" fmla="*/ 430161 h 6858000"/>
              <a:gd name="connsiteX167" fmla="*/ 167079 w 1605470"/>
              <a:gd name="connsiteY167" fmla="*/ 367211 h 6858000"/>
              <a:gd name="connsiteX168" fmla="*/ 124571 w 1605470"/>
              <a:gd name="connsiteY168" fmla="*/ 302178 h 6858000"/>
              <a:gd name="connsiteX169" fmla="*/ 103243 w 1605470"/>
              <a:gd name="connsiteY169" fmla="*/ 211375 h 6858000"/>
              <a:gd name="connsiteX170" fmla="*/ 94571 w 1605470"/>
              <a:gd name="connsiteY170" fmla="*/ 184179 h 6858000"/>
              <a:gd name="connsiteX171" fmla="*/ 13437 w 1605470"/>
              <a:gd name="connsiteY171" fmla="*/ 19287 h 6858000"/>
              <a:gd name="connsiteX172" fmla="*/ 0 w 1605470"/>
              <a:gd name="connsiteY17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504338 w 1605470"/>
              <a:gd name="connsiteY129" fmla="*/ 2195378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37964 w 1605470"/>
              <a:gd name="connsiteY61" fmla="*/ 4858827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504338 w 1605470"/>
              <a:gd name="connsiteY129" fmla="*/ 2195378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44206 w 1605470"/>
              <a:gd name="connsiteY39" fmla="*/ 5641620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37964 w 1605470"/>
              <a:gd name="connsiteY61" fmla="*/ 4858827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504338 w 1605470"/>
              <a:gd name="connsiteY129" fmla="*/ 2195378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44206 w 1605470"/>
              <a:gd name="connsiteY39" fmla="*/ 5641620 h 6858000"/>
              <a:gd name="connsiteX40" fmla="*/ 591557 w 1605470"/>
              <a:gd name="connsiteY40" fmla="*/ 5476393 h 6858000"/>
              <a:gd name="connsiteX41" fmla="*/ 622750 w 1605470"/>
              <a:gd name="connsiteY41" fmla="*/ 5396260 h 6858000"/>
              <a:gd name="connsiteX42" fmla="*/ 638731 w 1605470"/>
              <a:gd name="connsiteY42" fmla="*/ 5330009 h 6858000"/>
              <a:gd name="connsiteX43" fmla="*/ 672224 w 1605470"/>
              <a:gd name="connsiteY43" fmla="*/ 5273739 h 6858000"/>
              <a:gd name="connsiteX44" fmla="*/ 681823 w 1605470"/>
              <a:gd name="connsiteY44" fmla="*/ 5241779 h 6858000"/>
              <a:gd name="connsiteX45" fmla="*/ 693049 w 1605470"/>
              <a:gd name="connsiteY45" fmla="*/ 5225268 h 6858000"/>
              <a:gd name="connsiteX46" fmla="*/ 694069 w 1605470"/>
              <a:gd name="connsiteY46" fmla="*/ 5217684 h 6858000"/>
              <a:gd name="connsiteX47" fmla="*/ 701410 w 1605470"/>
              <a:gd name="connsiteY47" fmla="*/ 5193377 h 6858000"/>
              <a:gd name="connsiteX48" fmla="*/ 704713 w 1605470"/>
              <a:gd name="connsiteY48" fmla="*/ 5179288 h 6858000"/>
              <a:gd name="connsiteX49" fmla="*/ 705697 w 1605470"/>
              <a:gd name="connsiteY49" fmla="*/ 5173621 h 6858000"/>
              <a:gd name="connsiteX50" fmla="*/ 701331 w 1605470"/>
              <a:gd name="connsiteY50" fmla="*/ 5159961 h 6858000"/>
              <a:gd name="connsiteX51" fmla="*/ 708008 w 1605470"/>
              <a:gd name="connsiteY51" fmla="*/ 5144295 h 6858000"/>
              <a:gd name="connsiteX52" fmla="*/ 704941 w 1605470"/>
              <a:gd name="connsiteY52" fmla="*/ 5125185 h 6858000"/>
              <a:gd name="connsiteX53" fmla="*/ 711771 w 1605470"/>
              <a:gd name="connsiteY53" fmla="*/ 5121884 h 6858000"/>
              <a:gd name="connsiteX54" fmla="*/ 718807 w 1605470"/>
              <a:gd name="connsiteY54" fmla="*/ 5067850 h 6858000"/>
              <a:gd name="connsiteX55" fmla="*/ 721538 w 1605470"/>
              <a:gd name="connsiteY55" fmla="*/ 5060861 h 6858000"/>
              <a:gd name="connsiteX56" fmla="*/ 718242 w 1605470"/>
              <a:gd name="connsiteY56" fmla="*/ 5034192 h 6858000"/>
              <a:gd name="connsiteX57" fmla="*/ 719796 w 1605470"/>
              <a:gd name="connsiteY57" fmla="*/ 4993030 h 6858000"/>
              <a:gd name="connsiteX58" fmla="*/ 726705 w 1605470"/>
              <a:gd name="connsiteY58" fmla="*/ 4946844 h 6858000"/>
              <a:gd name="connsiteX59" fmla="*/ 722561 w 1605470"/>
              <a:gd name="connsiteY59" fmla="*/ 4932692 h 6858000"/>
              <a:gd name="connsiteX60" fmla="*/ 737964 w 1605470"/>
              <a:gd name="connsiteY60" fmla="*/ 4858827 h 6858000"/>
              <a:gd name="connsiteX61" fmla="*/ 732118 w 1605470"/>
              <a:gd name="connsiteY61" fmla="*/ 4801535 h 6858000"/>
              <a:gd name="connsiteX62" fmla="*/ 739787 w 1605470"/>
              <a:gd name="connsiteY62" fmla="*/ 4797794 h 6858000"/>
              <a:gd name="connsiteX63" fmla="*/ 741081 w 1605470"/>
              <a:gd name="connsiteY63" fmla="*/ 4784526 h 6858000"/>
              <a:gd name="connsiteX64" fmla="*/ 742865 w 1605470"/>
              <a:gd name="connsiteY64" fmla="*/ 4781211 h 6858000"/>
              <a:gd name="connsiteX65" fmla="*/ 751652 w 1605470"/>
              <a:gd name="connsiteY65" fmla="*/ 4761984 h 6858000"/>
              <a:gd name="connsiteX66" fmla="*/ 747700 w 1605470"/>
              <a:gd name="connsiteY66" fmla="*/ 4690749 h 6858000"/>
              <a:gd name="connsiteX67" fmla="*/ 743180 w 1605470"/>
              <a:gd name="connsiteY67" fmla="*/ 4584173 h 6858000"/>
              <a:gd name="connsiteX68" fmla="*/ 738263 w 1605470"/>
              <a:gd name="connsiteY68" fmla="*/ 4444346 h 6858000"/>
              <a:gd name="connsiteX69" fmla="*/ 734828 w 1605470"/>
              <a:gd name="connsiteY69" fmla="*/ 4375228 h 6858000"/>
              <a:gd name="connsiteX70" fmla="*/ 715481 w 1605470"/>
              <a:gd name="connsiteY70" fmla="*/ 4214165 h 6858000"/>
              <a:gd name="connsiteX71" fmla="*/ 719554 w 1605470"/>
              <a:gd name="connsiteY71" fmla="*/ 4090296 h 6858000"/>
              <a:gd name="connsiteX72" fmla="*/ 704810 w 1605470"/>
              <a:gd name="connsiteY72" fmla="*/ 4033999 h 6858000"/>
              <a:gd name="connsiteX73" fmla="*/ 705959 w 1605470"/>
              <a:gd name="connsiteY73" fmla="*/ 4031933 h 6858000"/>
              <a:gd name="connsiteX74" fmla="*/ 704535 w 1605470"/>
              <a:gd name="connsiteY74" fmla="*/ 4013953 h 6858000"/>
              <a:gd name="connsiteX75" fmla="*/ 700443 w 1605470"/>
              <a:gd name="connsiteY75" fmla="*/ 4010511 h 6858000"/>
              <a:gd name="connsiteX76" fmla="*/ 698282 w 1605470"/>
              <a:gd name="connsiteY76" fmla="*/ 3998331 h 6858000"/>
              <a:gd name="connsiteX77" fmla="*/ 690830 w 1605470"/>
              <a:gd name="connsiteY77" fmla="*/ 3974753 h 6858000"/>
              <a:gd name="connsiteX78" fmla="*/ 692428 w 1605470"/>
              <a:gd name="connsiteY78" fmla="*/ 3969950 h 6858000"/>
              <a:gd name="connsiteX79" fmla="*/ 685850 w 1605470"/>
              <a:gd name="connsiteY79" fmla="*/ 3933779 h 6858000"/>
              <a:gd name="connsiteX80" fmla="*/ 687181 w 1605470"/>
              <a:gd name="connsiteY80" fmla="*/ 3933093 h 6858000"/>
              <a:gd name="connsiteX81" fmla="*/ 691535 w 1605470"/>
              <a:gd name="connsiteY81" fmla="*/ 3922082 h 6858000"/>
              <a:gd name="connsiteX82" fmla="*/ 696613 w 1605470"/>
              <a:gd name="connsiteY82" fmla="*/ 3901461 h 6858000"/>
              <a:gd name="connsiteX83" fmla="*/ 719207 w 1605470"/>
              <a:gd name="connsiteY83" fmla="*/ 3813873 h 6858000"/>
              <a:gd name="connsiteX84" fmla="*/ 718632 w 1605470"/>
              <a:gd name="connsiteY84" fmla="*/ 3806161 h 6858000"/>
              <a:gd name="connsiteX85" fmla="*/ 718939 w 1605470"/>
              <a:gd name="connsiteY85" fmla="*/ 3805957 h 6858000"/>
              <a:gd name="connsiteX86" fmla="*/ 718966 w 1605470"/>
              <a:gd name="connsiteY86" fmla="*/ 3797724 h 6858000"/>
              <a:gd name="connsiteX87" fmla="*/ 717581 w 1605470"/>
              <a:gd name="connsiteY87" fmla="*/ 3792098 h 6858000"/>
              <a:gd name="connsiteX88" fmla="*/ 716465 w 1605470"/>
              <a:gd name="connsiteY88" fmla="*/ 3777135 h 6858000"/>
              <a:gd name="connsiteX89" fmla="*/ 718198 w 1605470"/>
              <a:gd name="connsiteY89" fmla="*/ 3771656 h 6858000"/>
              <a:gd name="connsiteX90" fmla="*/ 721941 w 1605470"/>
              <a:gd name="connsiteY90" fmla="*/ 3769007 h 6858000"/>
              <a:gd name="connsiteX91" fmla="*/ 721407 w 1605470"/>
              <a:gd name="connsiteY91" fmla="*/ 3767709 h 6858000"/>
              <a:gd name="connsiteX92" fmla="*/ 730103 w 1605470"/>
              <a:gd name="connsiteY92" fmla="*/ 3738082 h 6858000"/>
              <a:gd name="connsiteX93" fmla="*/ 737449 w 1605470"/>
              <a:gd name="connsiteY93" fmla="*/ 3673397 h 6858000"/>
              <a:gd name="connsiteX94" fmla="*/ 736745 w 1605470"/>
              <a:gd name="connsiteY94" fmla="*/ 3637109 h 6858000"/>
              <a:gd name="connsiteX95" fmla="*/ 740188 w 1605470"/>
              <a:gd name="connsiteY95" fmla="*/ 3536883 h 6858000"/>
              <a:gd name="connsiteX96" fmla="*/ 747726 w 1605470"/>
              <a:gd name="connsiteY96" fmla="*/ 3435652 h 6858000"/>
              <a:gd name="connsiteX97" fmla="*/ 774383 w 1605470"/>
              <a:gd name="connsiteY97" fmla="*/ 3381564 h 6858000"/>
              <a:gd name="connsiteX98" fmla="*/ 774870 w 1605470"/>
              <a:gd name="connsiteY98" fmla="*/ 3375761 h 6858000"/>
              <a:gd name="connsiteX99" fmla="*/ 770510 w 1605470"/>
              <a:gd name="connsiteY99" fmla="*/ 3361844 h 6858000"/>
              <a:gd name="connsiteX100" fmla="*/ 767933 w 1605470"/>
              <a:gd name="connsiteY100" fmla="*/ 3356929 h 6858000"/>
              <a:gd name="connsiteX101" fmla="*/ 766158 w 1605470"/>
              <a:gd name="connsiteY101" fmla="*/ 3349058 h 6858000"/>
              <a:gd name="connsiteX102" fmla="*/ 766414 w 1605470"/>
              <a:gd name="connsiteY102" fmla="*/ 3348763 h 6858000"/>
              <a:gd name="connsiteX103" fmla="*/ 764166 w 1605470"/>
              <a:gd name="connsiteY103" fmla="*/ 3341588 h 6858000"/>
              <a:gd name="connsiteX104" fmla="*/ 749397 w 1605470"/>
              <a:gd name="connsiteY104" fmla="*/ 3307769 h 6858000"/>
              <a:gd name="connsiteX105" fmla="*/ 766960 w 1605470"/>
              <a:gd name="connsiteY105" fmla="*/ 3250522 h 6858000"/>
              <a:gd name="connsiteX106" fmla="*/ 767385 w 1605470"/>
              <a:gd name="connsiteY106" fmla="*/ 3229163 h 6858000"/>
              <a:gd name="connsiteX107" fmla="*/ 769208 w 1605470"/>
              <a:gd name="connsiteY107" fmla="*/ 3217217 h 6858000"/>
              <a:gd name="connsiteX108" fmla="*/ 770350 w 1605470"/>
              <a:gd name="connsiteY108" fmla="*/ 3216125 h 6858000"/>
              <a:gd name="connsiteX109" fmla="*/ 756043 w 1605470"/>
              <a:gd name="connsiteY109" fmla="*/ 3183755 h 6858000"/>
              <a:gd name="connsiteX110" fmla="*/ 756544 w 1605470"/>
              <a:gd name="connsiteY110" fmla="*/ 3178642 h 6858000"/>
              <a:gd name="connsiteX111" fmla="*/ 744144 w 1605470"/>
              <a:gd name="connsiteY111" fmla="*/ 3158586 h 6858000"/>
              <a:gd name="connsiteX112" fmla="*/ 739378 w 1605470"/>
              <a:gd name="connsiteY112" fmla="*/ 3147669 h 6858000"/>
              <a:gd name="connsiteX113" fmla="*/ 734648 w 1605470"/>
              <a:gd name="connsiteY113" fmla="*/ 3145733 h 6858000"/>
              <a:gd name="connsiteX114" fmla="*/ 729329 w 1605470"/>
              <a:gd name="connsiteY114" fmla="*/ 3129034 h 6858000"/>
              <a:gd name="connsiteX115" fmla="*/ 729994 w 1605470"/>
              <a:gd name="connsiteY115" fmla="*/ 3126682 h 6858000"/>
              <a:gd name="connsiteX116" fmla="*/ 720862 w 1605470"/>
              <a:gd name="connsiteY116" fmla="*/ 3114519 h 6858000"/>
              <a:gd name="connsiteX117" fmla="*/ 707471 w 1605470"/>
              <a:gd name="connsiteY117" fmla="*/ 3106272 h 6858000"/>
              <a:gd name="connsiteX118" fmla="*/ 680201 w 1605470"/>
              <a:gd name="connsiteY118" fmla="*/ 2958185 h 6858000"/>
              <a:gd name="connsiteX119" fmla="*/ 622815 w 1605470"/>
              <a:gd name="connsiteY119" fmla="*/ 2762989 h 6858000"/>
              <a:gd name="connsiteX120" fmla="*/ 571733 w 1605470"/>
              <a:gd name="connsiteY120" fmla="*/ 2554718 h 6858000"/>
              <a:gd name="connsiteX121" fmla="*/ 551827 w 1605470"/>
              <a:gd name="connsiteY121" fmla="*/ 2485734 h 6858000"/>
              <a:gd name="connsiteX122" fmla="*/ 542550 w 1605470"/>
              <a:gd name="connsiteY122" fmla="*/ 2447068 h 6858000"/>
              <a:gd name="connsiteX123" fmla="*/ 529511 w 1605470"/>
              <a:gd name="connsiteY123" fmla="*/ 2425819 h 6858000"/>
              <a:gd name="connsiteX124" fmla="*/ 528878 w 1605470"/>
              <a:gd name="connsiteY124" fmla="*/ 2408971 h 6858000"/>
              <a:gd name="connsiteX125" fmla="*/ 535510 w 1605470"/>
              <a:gd name="connsiteY125" fmla="*/ 2402874 h 6858000"/>
              <a:gd name="connsiteX126" fmla="*/ 538122 w 1605470"/>
              <a:gd name="connsiteY126" fmla="*/ 2381443 h 6858000"/>
              <a:gd name="connsiteX127" fmla="*/ 514451 w 1605470"/>
              <a:gd name="connsiteY127" fmla="*/ 2261920 h 6858000"/>
              <a:gd name="connsiteX128" fmla="*/ 504338 w 1605470"/>
              <a:gd name="connsiteY128" fmla="*/ 2195378 h 6858000"/>
              <a:gd name="connsiteX129" fmla="*/ 488555 w 1605470"/>
              <a:gd name="connsiteY129" fmla="*/ 2155135 h 6858000"/>
              <a:gd name="connsiteX130" fmla="*/ 486013 w 1605470"/>
              <a:gd name="connsiteY130" fmla="*/ 2118008 h 6858000"/>
              <a:gd name="connsiteX131" fmla="*/ 487006 w 1605470"/>
              <a:gd name="connsiteY131" fmla="*/ 2050531 h 6858000"/>
              <a:gd name="connsiteX132" fmla="*/ 478812 w 1605470"/>
              <a:gd name="connsiteY132" fmla="*/ 1963269 h 6858000"/>
              <a:gd name="connsiteX133" fmla="*/ 459990 w 1605470"/>
              <a:gd name="connsiteY133" fmla="*/ 1906352 h 6858000"/>
              <a:gd name="connsiteX134" fmla="*/ 436547 w 1605470"/>
              <a:gd name="connsiteY134" fmla="*/ 1861531 h 6858000"/>
              <a:gd name="connsiteX135" fmla="*/ 390346 w 1605470"/>
              <a:gd name="connsiteY135" fmla="*/ 1732919 h 6858000"/>
              <a:gd name="connsiteX136" fmla="*/ 362657 w 1605470"/>
              <a:gd name="connsiteY136" fmla="*/ 1663540 h 6858000"/>
              <a:gd name="connsiteX137" fmla="*/ 361783 w 1605470"/>
              <a:gd name="connsiteY137" fmla="*/ 1615777 h 6858000"/>
              <a:gd name="connsiteX138" fmla="*/ 342578 w 1605470"/>
              <a:gd name="connsiteY138" fmla="*/ 1563678 h 6858000"/>
              <a:gd name="connsiteX139" fmla="*/ 355658 w 1605470"/>
              <a:gd name="connsiteY139" fmla="*/ 1519474 h 6858000"/>
              <a:gd name="connsiteX140" fmla="*/ 348400 w 1605470"/>
              <a:gd name="connsiteY140" fmla="*/ 1477995 h 6858000"/>
              <a:gd name="connsiteX141" fmla="*/ 334485 w 1605470"/>
              <a:gd name="connsiteY141" fmla="*/ 1373769 h 6858000"/>
              <a:gd name="connsiteX142" fmla="*/ 342792 w 1605470"/>
              <a:gd name="connsiteY142" fmla="*/ 1307086 h 6858000"/>
              <a:gd name="connsiteX143" fmla="*/ 343980 w 1605470"/>
              <a:gd name="connsiteY143" fmla="*/ 1189033 h 6858000"/>
              <a:gd name="connsiteX144" fmla="*/ 348665 w 1605470"/>
              <a:gd name="connsiteY144" fmla="*/ 1168288 h 6858000"/>
              <a:gd name="connsiteX145" fmla="*/ 340947 w 1605470"/>
              <a:gd name="connsiteY145" fmla="*/ 1142577 h 6858000"/>
              <a:gd name="connsiteX146" fmla="*/ 330253 w 1605470"/>
              <a:gd name="connsiteY146" fmla="*/ 1088484 h 6858000"/>
              <a:gd name="connsiteX147" fmla="*/ 318989 w 1605470"/>
              <a:gd name="connsiteY147" fmla="*/ 1016103 h 6858000"/>
              <a:gd name="connsiteX148" fmla="*/ 320445 w 1605470"/>
              <a:gd name="connsiteY148" fmla="*/ 932283 h 6858000"/>
              <a:gd name="connsiteX149" fmla="*/ 322681 w 1605470"/>
              <a:gd name="connsiteY149" fmla="*/ 915925 h 6858000"/>
              <a:gd name="connsiteX150" fmla="*/ 315310 w 1605470"/>
              <a:gd name="connsiteY150" fmla="*/ 896999 h 6858000"/>
              <a:gd name="connsiteX151" fmla="*/ 284718 w 1605470"/>
              <a:gd name="connsiteY151" fmla="*/ 821517 h 6858000"/>
              <a:gd name="connsiteX152" fmla="*/ 263668 w 1605470"/>
              <a:gd name="connsiteY152" fmla="*/ 751353 h 6858000"/>
              <a:gd name="connsiteX153" fmla="*/ 263226 w 1605470"/>
              <a:gd name="connsiteY153" fmla="*/ 721230 h 6858000"/>
              <a:gd name="connsiteX154" fmla="*/ 248897 w 1605470"/>
              <a:gd name="connsiteY154" fmla="*/ 681659 h 6858000"/>
              <a:gd name="connsiteX155" fmla="*/ 234316 w 1605470"/>
              <a:gd name="connsiteY155" fmla="*/ 635218 h 6858000"/>
              <a:gd name="connsiteX156" fmla="*/ 239327 w 1605470"/>
              <a:gd name="connsiteY156" fmla="*/ 613763 h 6858000"/>
              <a:gd name="connsiteX157" fmla="*/ 225269 w 1605470"/>
              <a:gd name="connsiteY157" fmla="*/ 598582 h 6858000"/>
              <a:gd name="connsiteX158" fmla="*/ 224950 w 1605470"/>
              <a:gd name="connsiteY158" fmla="*/ 576846 h 6858000"/>
              <a:gd name="connsiteX159" fmla="*/ 204576 w 1605470"/>
              <a:gd name="connsiteY159" fmla="*/ 530055 h 6858000"/>
              <a:gd name="connsiteX160" fmla="*/ 219064 w 1605470"/>
              <a:gd name="connsiteY160" fmla="*/ 469651 h 6858000"/>
              <a:gd name="connsiteX161" fmla="*/ 195012 w 1605470"/>
              <a:gd name="connsiteY161" fmla="*/ 448559 h 6858000"/>
              <a:gd name="connsiteX162" fmla="*/ 201434 w 1605470"/>
              <a:gd name="connsiteY162" fmla="*/ 441529 h 6858000"/>
              <a:gd name="connsiteX163" fmla="*/ 200655 w 1605470"/>
              <a:gd name="connsiteY163" fmla="*/ 428927 h 6858000"/>
              <a:gd name="connsiteX164" fmla="*/ 190059 w 1605470"/>
              <a:gd name="connsiteY164" fmla="*/ 430161 h 6858000"/>
              <a:gd name="connsiteX165" fmla="*/ 167079 w 1605470"/>
              <a:gd name="connsiteY165" fmla="*/ 367211 h 6858000"/>
              <a:gd name="connsiteX166" fmla="*/ 124571 w 1605470"/>
              <a:gd name="connsiteY166" fmla="*/ 302178 h 6858000"/>
              <a:gd name="connsiteX167" fmla="*/ 103243 w 1605470"/>
              <a:gd name="connsiteY167" fmla="*/ 211375 h 6858000"/>
              <a:gd name="connsiteX168" fmla="*/ 94571 w 1605470"/>
              <a:gd name="connsiteY168" fmla="*/ 184179 h 6858000"/>
              <a:gd name="connsiteX169" fmla="*/ 13437 w 1605470"/>
              <a:gd name="connsiteY169" fmla="*/ 19287 h 6858000"/>
              <a:gd name="connsiteX170" fmla="*/ 0 w 1605470"/>
              <a:gd name="connsiteY17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4870 w 1605470"/>
              <a:gd name="connsiteY97" fmla="*/ 3375761 h 6858000"/>
              <a:gd name="connsiteX98" fmla="*/ 770510 w 1605470"/>
              <a:gd name="connsiteY98" fmla="*/ 3361844 h 6858000"/>
              <a:gd name="connsiteX99" fmla="*/ 767933 w 1605470"/>
              <a:gd name="connsiteY99" fmla="*/ 3356929 h 6858000"/>
              <a:gd name="connsiteX100" fmla="*/ 766158 w 1605470"/>
              <a:gd name="connsiteY100" fmla="*/ 3349058 h 6858000"/>
              <a:gd name="connsiteX101" fmla="*/ 766414 w 1605470"/>
              <a:gd name="connsiteY101" fmla="*/ 3348763 h 6858000"/>
              <a:gd name="connsiteX102" fmla="*/ 764166 w 1605470"/>
              <a:gd name="connsiteY102" fmla="*/ 3341588 h 6858000"/>
              <a:gd name="connsiteX103" fmla="*/ 749397 w 1605470"/>
              <a:gd name="connsiteY103" fmla="*/ 3307769 h 6858000"/>
              <a:gd name="connsiteX104" fmla="*/ 766960 w 1605470"/>
              <a:gd name="connsiteY104" fmla="*/ 3250522 h 6858000"/>
              <a:gd name="connsiteX105" fmla="*/ 767385 w 1605470"/>
              <a:gd name="connsiteY105" fmla="*/ 3229163 h 6858000"/>
              <a:gd name="connsiteX106" fmla="*/ 769208 w 1605470"/>
              <a:gd name="connsiteY106" fmla="*/ 3217217 h 6858000"/>
              <a:gd name="connsiteX107" fmla="*/ 770350 w 1605470"/>
              <a:gd name="connsiteY107" fmla="*/ 3216125 h 6858000"/>
              <a:gd name="connsiteX108" fmla="*/ 756043 w 1605470"/>
              <a:gd name="connsiteY108" fmla="*/ 3183755 h 6858000"/>
              <a:gd name="connsiteX109" fmla="*/ 756544 w 1605470"/>
              <a:gd name="connsiteY109" fmla="*/ 3178642 h 6858000"/>
              <a:gd name="connsiteX110" fmla="*/ 744144 w 1605470"/>
              <a:gd name="connsiteY110" fmla="*/ 3158586 h 6858000"/>
              <a:gd name="connsiteX111" fmla="*/ 739378 w 1605470"/>
              <a:gd name="connsiteY111" fmla="*/ 3147669 h 6858000"/>
              <a:gd name="connsiteX112" fmla="*/ 734648 w 1605470"/>
              <a:gd name="connsiteY112" fmla="*/ 3145733 h 6858000"/>
              <a:gd name="connsiteX113" fmla="*/ 729329 w 1605470"/>
              <a:gd name="connsiteY113" fmla="*/ 3129034 h 6858000"/>
              <a:gd name="connsiteX114" fmla="*/ 729994 w 1605470"/>
              <a:gd name="connsiteY114" fmla="*/ 3126682 h 6858000"/>
              <a:gd name="connsiteX115" fmla="*/ 720862 w 1605470"/>
              <a:gd name="connsiteY115" fmla="*/ 3114519 h 6858000"/>
              <a:gd name="connsiteX116" fmla="*/ 707471 w 1605470"/>
              <a:gd name="connsiteY116" fmla="*/ 3106272 h 6858000"/>
              <a:gd name="connsiteX117" fmla="*/ 680201 w 1605470"/>
              <a:gd name="connsiteY117" fmla="*/ 2958185 h 6858000"/>
              <a:gd name="connsiteX118" fmla="*/ 622815 w 1605470"/>
              <a:gd name="connsiteY118" fmla="*/ 2762989 h 6858000"/>
              <a:gd name="connsiteX119" fmla="*/ 571733 w 1605470"/>
              <a:gd name="connsiteY119" fmla="*/ 2554718 h 6858000"/>
              <a:gd name="connsiteX120" fmla="*/ 551827 w 1605470"/>
              <a:gd name="connsiteY120" fmla="*/ 2485734 h 6858000"/>
              <a:gd name="connsiteX121" fmla="*/ 542550 w 1605470"/>
              <a:gd name="connsiteY121" fmla="*/ 2447068 h 6858000"/>
              <a:gd name="connsiteX122" fmla="*/ 529511 w 1605470"/>
              <a:gd name="connsiteY122" fmla="*/ 2425819 h 6858000"/>
              <a:gd name="connsiteX123" fmla="*/ 528878 w 1605470"/>
              <a:gd name="connsiteY123" fmla="*/ 2408971 h 6858000"/>
              <a:gd name="connsiteX124" fmla="*/ 535510 w 1605470"/>
              <a:gd name="connsiteY124" fmla="*/ 2402874 h 6858000"/>
              <a:gd name="connsiteX125" fmla="*/ 538122 w 1605470"/>
              <a:gd name="connsiteY125" fmla="*/ 2381443 h 6858000"/>
              <a:gd name="connsiteX126" fmla="*/ 514451 w 1605470"/>
              <a:gd name="connsiteY126" fmla="*/ 2261920 h 6858000"/>
              <a:gd name="connsiteX127" fmla="*/ 504338 w 1605470"/>
              <a:gd name="connsiteY127" fmla="*/ 2195378 h 6858000"/>
              <a:gd name="connsiteX128" fmla="*/ 488555 w 1605470"/>
              <a:gd name="connsiteY128" fmla="*/ 2155135 h 6858000"/>
              <a:gd name="connsiteX129" fmla="*/ 486013 w 1605470"/>
              <a:gd name="connsiteY129" fmla="*/ 2118008 h 6858000"/>
              <a:gd name="connsiteX130" fmla="*/ 487006 w 1605470"/>
              <a:gd name="connsiteY130" fmla="*/ 2050531 h 6858000"/>
              <a:gd name="connsiteX131" fmla="*/ 478812 w 1605470"/>
              <a:gd name="connsiteY131" fmla="*/ 1963269 h 6858000"/>
              <a:gd name="connsiteX132" fmla="*/ 459990 w 1605470"/>
              <a:gd name="connsiteY132" fmla="*/ 1906352 h 6858000"/>
              <a:gd name="connsiteX133" fmla="*/ 436547 w 1605470"/>
              <a:gd name="connsiteY133" fmla="*/ 1861531 h 6858000"/>
              <a:gd name="connsiteX134" fmla="*/ 390346 w 1605470"/>
              <a:gd name="connsiteY134" fmla="*/ 1732919 h 6858000"/>
              <a:gd name="connsiteX135" fmla="*/ 362657 w 1605470"/>
              <a:gd name="connsiteY135" fmla="*/ 1663540 h 6858000"/>
              <a:gd name="connsiteX136" fmla="*/ 361783 w 1605470"/>
              <a:gd name="connsiteY136" fmla="*/ 1615777 h 6858000"/>
              <a:gd name="connsiteX137" fmla="*/ 342578 w 1605470"/>
              <a:gd name="connsiteY137" fmla="*/ 1563678 h 6858000"/>
              <a:gd name="connsiteX138" fmla="*/ 355658 w 1605470"/>
              <a:gd name="connsiteY138" fmla="*/ 1519474 h 6858000"/>
              <a:gd name="connsiteX139" fmla="*/ 348400 w 1605470"/>
              <a:gd name="connsiteY139" fmla="*/ 1477995 h 6858000"/>
              <a:gd name="connsiteX140" fmla="*/ 334485 w 1605470"/>
              <a:gd name="connsiteY140" fmla="*/ 1373769 h 6858000"/>
              <a:gd name="connsiteX141" fmla="*/ 342792 w 1605470"/>
              <a:gd name="connsiteY141" fmla="*/ 1307086 h 6858000"/>
              <a:gd name="connsiteX142" fmla="*/ 343980 w 1605470"/>
              <a:gd name="connsiteY142" fmla="*/ 1189033 h 6858000"/>
              <a:gd name="connsiteX143" fmla="*/ 348665 w 1605470"/>
              <a:gd name="connsiteY143" fmla="*/ 1168288 h 6858000"/>
              <a:gd name="connsiteX144" fmla="*/ 340947 w 1605470"/>
              <a:gd name="connsiteY144" fmla="*/ 1142577 h 6858000"/>
              <a:gd name="connsiteX145" fmla="*/ 330253 w 1605470"/>
              <a:gd name="connsiteY145" fmla="*/ 1088484 h 6858000"/>
              <a:gd name="connsiteX146" fmla="*/ 318989 w 1605470"/>
              <a:gd name="connsiteY146" fmla="*/ 1016103 h 6858000"/>
              <a:gd name="connsiteX147" fmla="*/ 320445 w 1605470"/>
              <a:gd name="connsiteY147" fmla="*/ 932283 h 6858000"/>
              <a:gd name="connsiteX148" fmla="*/ 322681 w 1605470"/>
              <a:gd name="connsiteY148" fmla="*/ 915925 h 6858000"/>
              <a:gd name="connsiteX149" fmla="*/ 315310 w 1605470"/>
              <a:gd name="connsiteY149" fmla="*/ 896999 h 6858000"/>
              <a:gd name="connsiteX150" fmla="*/ 284718 w 1605470"/>
              <a:gd name="connsiteY150" fmla="*/ 821517 h 6858000"/>
              <a:gd name="connsiteX151" fmla="*/ 263668 w 1605470"/>
              <a:gd name="connsiteY151" fmla="*/ 751353 h 6858000"/>
              <a:gd name="connsiteX152" fmla="*/ 263226 w 1605470"/>
              <a:gd name="connsiteY152" fmla="*/ 721230 h 6858000"/>
              <a:gd name="connsiteX153" fmla="*/ 248897 w 1605470"/>
              <a:gd name="connsiteY153" fmla="*/ 681659 h 6858000"/>
              <a:gd name="connsiteX154" fmla="*/ 234316 w 1605470"/>
              <a:gd name="connsiteY154" fmla="*/ 635218 h 6858000"/>
              <a:gd name="connsiteX155" fmla="*/ 239327 w 1605470"/>
              <a:gd name="connsiteY155" fmla="*/ 613763 h 6858000"/>
              <a:gd name="connsiteX156" fmla="*/ 225269 w 1605470"/>
              <a:gd name="connsiteY156" fmla="*/ 598582 h 6858000"/>
              <a:gd name="connsiteX157" fmla="*/ 224950 w 1605470"/>
              <a:gd name="connsiteY157" fmla="*/ 576846 h 6858000"/>
              <a:gd name="connsiteX158" fmla="*/ 204576 w 1605470"/>
              <a:gd name="connsiteY158" fmla="*/ 530055 h 6858000"/>
              <a:gd name="connsiteX159" fmla="*/ 219064 w 1605470"/>
              <a:gd name="connsiteY159" fmla="*/ 469651 h 6858000"/>
              <a:gd name="connsiteX160" fmla="*/ 195012 w 1605470"/>
              <a:gd name="connsiteY160" fmla="*/ 448559 h 6858000"/>
              <a:gd name="connsiteX161" fmla="*/ 201434 w 1605470"/>
              <a:gd name="connsiteY161" fmla="*/ 441529 h 6858000"/>
              <a:gd name="connsiteX162" fmla="*/ 200655 w 1605470"/>
              <a:gd name="connsiteY162" fmla="*/ 428927 h 6858000"/>
              <a:gd name="connsiteX163" fmla="*/ 190059 w 1605470"/>
              <a:gd name="connsiteY163" fmla="*/ 430161 h 6858000"/>
              <a:gd name="connsiteX164" fmla="*/ 167079 w 1605470"/>
              <a:gd name="connsiteY164" fmla="*/ 367211 h 6858000"/>
              <a:gd name="connsiteX165" fmla="*/ 124571 w 1605470"/>
              <a:gd name="connsiteY165" fmla="*/ 302178 h 6858000"/>
              <a:gd name="connsiteX166" fmla="*/ 103243 w 1605470"/>
              <a:gd name="connsiteY166" fmla="*/ 211375 h 6858000"/>
              <a:gd name="connsiteX167" fmla="*/ 94571 w 1605470"/>
              <a:gd name="connsiteY167" fmla="*/ 184179 h 6858000"/>
              <a:gd name="connsiteX168" fmla="*/ 13437 w 1605470"/>
              <a:gd name="connsiteY168" fmla="*/ 19287 h 6858000"/>
              <a:gd name="connsiteX169" fmla="*/ 0 w 1605470"/>
              <a:gd name="connsiteY16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4870 w 1605470"/>
              <a:gd name="connsiteY97" fmla="*/ 3375761 h 6858000"/>
              <a:gd name="connsiteX98" fmla="*/ 770510 w 1605470"/>
              <a:gd name="connsiteY98" fmla="*/ 3361844 h 6858000"/>
              <a:gd name="connsiteX99" fmla="*/ 767933 w 1605470"/>
              <a:gd name="connsiteY99" fmla="*/ 3356929 h 6858000"/>
              <a:gd name="connsiteX100" fmla="*/ 766158 w 1605470"/>
              <a:gd name="connsiteY100" fmla="*/ 3349058 h 6858000"/>
              <a:gd name="connsiteX101" fmla="*/ 766414 w 1605470"/>
              <a:gd name="connsiteY101" fmla="*/ 3348763 h 6858000"/>
              <a:gd name="connsiteX102" fmla="*/ 764166 w 1605470"/>
              <a:gd name="connsiteY102" fmla="*/ 3341588 h 6858000"/>
              <a:gd name="connsiteX103" fmla="*/ 749397 w 1605470"/>
              <a:gd name="connsiteY103" fmla="*/ 3307769 h 6858000"/>
              <a:gd name="connsiteX104" fmla="*/ 766960 w 1605470"/>
              <a:gd name="connsiteY104" fmla="*/ 3250522 h 6858000"/>
              <a:gd name="connsiteX105" fmla="*/ 767385 w 1605470"/>
              <a:gd name="connsiteY105" fmla="*/ 3229163 h 6858000"/>
              <a:gd name="connsiteX106" fmla="*/ 769208 w 1605470"/>
              <a:gd name="connsiteY106" fmla="*/ 3217217 h 6858000"/>
              <a:gd name="connsiteX107" fmla="*/ 770350 w 1605470"/>
              <a:gd name="connsiteY107" fmla="*/ 3216125 h 6858000"/>
              <a:gd name="connsiteX108" fmla="*/ 756043 w 1605470"/>
              <a:gd name="connsiteY108" fmla="*/ 3183755 h 6858000"/>
              <a:gd name="connsiteX109" fmla="*/ 756544 w 1605470"/>
              <a:gd name="connsiteY109" fmla="*/ 3178642 h 6858000"/>
              <a:gd name="connsiteX110" fmla="*/ 744144 w 1605470"/>
              <a:gd name="connsiteY110" fmla="*/ 3158586 h 6858000"/>
              <a:gd name="connsiteX111" fmla="*/ 739378 w 1605470"/>
              <a:gd name="connsiteY111" fmla="*/ 3147669 h 6858000"/>
              <a:gd name="connsiteX112" fmla="*/ 734648 w 1605470"/>
              <a:gd name="connsiteY112" fmla="*/ 3145733 h 6858000"/>
              <a:gd name="connsiteX113" fmla="*/ 729329 w 1605470"/>
              <a:gd name="connsiteY113" fmla="*/ 3129034 h 6858000"/>
              <a:gd name="connsiteX114" fmla="*/ 729994 w 1605470"/>
              <a:gd name="connsiteY114" fmla="*/ 3126682 h 6858000"/>
              <a:gd name="connsiteX115" fmla="*/ 720862 w 1605470"/>
              <a:gd name="connsiteY115" fmla="*/ 3114519 h 6858000"/>
              <a:gd name="connsiteX116" fmla="*/ 707471 w 1605470"/>
              <a:gd name="connsiteY116" fmla="*/ 3106272 h 6858000"/>
              <a:gd name="connsiteX117" fmla="*/ 680201 w 1605470"/>
              <a:gd name="connsiteY117" fmla="*/ 2958185 h 6858000"/>
              <a:gd name="connsiteX118" fmla="*/ 622815 w 1605470"/>
              <a:gd name="connsiteY118" fmla="*/ 2762989 h 6858000"/>
              <a:gd name="connsiteX119" fmla="*/ 571733 w 1605470"/>
              <a:gd name="connsiteY119" fmla="*/ 2554718 h 6858000"/>
              <a:gd name="connsiteX120" fmla="*/ 551827 w 1605470"/>
              <a:gd name="connsiteY120" fmla="*/ 2485734 h 6858000"/>
              <a:gd name="connsiteX121" fmla="*/ 542550 w 1605470"/>
              <a:gd name="connsiteY121" fmla="*/ 2447068 h 6858000"/>
              <a:gd name="connsiteX122" fmla="*/ 529511 w 1605470"/>
              <a:gd name="connsiteY122" fmla="*/ 2425819 h 6858000"/>
              <a:gd name="connsiteX123" fmla="*/ 528878 w 1605470"/>
              <a:gd name="connsiteY123" fmla="*/ 2408971 h 6858000"/>
              <a:gd name="connsiteX124" fmla="*/ 535510 w 1605470"/>
              <a:gd name="connsiteY124" fmla="*/ 2402874 h 6858000"/>
              <a:gd name="connsiteX125" fmla="*/ 538122 w 1605470"/>
              <a:gd name="connsiteY125" fmla="*/ 2381443 h 6858000"/>
              <a:gd name="connsiteX126" fmla="*/ 514451 w 1605470"/>
              <a:gd name="connsiteY126" fmla="*/ 2261920 h 6858000"/>
              <a:gd name="connsiteX127" fmla="*/ 504338 w 1605470"/>
              <a:gd name="connsiteY127" fmla="*/ 2195378 h 6858000"/>
              <a:gd name="connsiteX128" fmla="*/ 488555 w 1605470"/>
              <a:gd name="connsiteY128" fmla="*/ 2155135 h 6858000"/>
              <a:gd name="connsiteX129" fmla="*/ 486013 w 1605470"/>
              <a:gd name="connsiteY129" fmla="*/ 2118008 h 6858000"/>
              <a:gd name="connsiteX130" fmla="*/ 487006 w 1605470"/>
              <a:gd name="connsiteY130" fmla="*/ 2050531 h 6858000"/>
              <a:gd name="connsiteX131" fmla="*/ 478812 w 1605470"/>
              <a:gd name="connsiteY131" fmla="*/ 1963269 h 6858000"/>
              <a:gd name="connsiteX132" fmla="*/ 459990 w 1605470"/>
              <a:gd name="connsiteY132" fmla="*/ 1906352 h 6858000"/>
              <a:gd name="connsiteX133" fmla="*/ 436547 w 1605470"/>
              <a:gd name="connsiteY133" fmla="*/ 1861531 h 6858000"/>
              <a:gd name="connsiteX134" fmla="*/ 390346 w 1605470"/>
              <a:gd name="connsiteY134" fmla="*/ 1732919 h 6858000"/>
              <a:gd name="connsiteX135" fmla="*/ 362657 w 1605470"/>
              <a:gd name="connsiteY135" fmla="*/ 1663540 h 6858000"/>
              <a:gd name="connsiteX136" fmla="*/ 361783 w 1605470"/>
              <a:gd name="connsiteY136" fmla="*/ 1615777 h 6858000"/>
              <a:gd name="connsiteX137" fmla="*/ 342578 w 1605470"/>
              <a:gd name="connsiteY137" fmla="*/ 1563678 h 6858000"/>
              <a:gd name="connsiteX138" fmla="*/ 355658 w 1605470"/>
              <a:gd name="connsiteY138" fmla="*/ 1519474 h 6858000"/>
              <a:gd name="connsiteX139" fmla="*/ 348400 w 1605470"/>
              <a:gd name="connsiteY139" fmla="*/ 1477995 h 6858000"/>
              <a:gd name="connsiteX140" fmla="*/ 334485 w 1605470"/>
              <a:gd name="connsiteY140" fmla="*/ 1373769 h 6858000"/>
              <a:gd name="connsiteX141" fmla="*/ 342792 w 1605470"/>
              <a:gd name="connsiteY141" fmla="*/ 1307086 h 6858000"/>
              <a:gd name="connsiteX142" fmla="*/ 343980 w 1605470"/>
              <a:gd name="connsiteY142" fmla="*/ 1189033 h 6858000"/>
              <a:gd name="connsiteX143" fmla="*/ 348665 w 1605470"/>
              <a:gd name="connsiteY143" fmla="*/ 1168288 h 6858000"/>
              <a:gd name="connsiteX144" fmla="*/ 340947 w 1605470"/>
              <a:gd name="connsiteY144" fmla="*/ 1142577 h 6858000"/>
              <a:gd name="connsiteX145" fmla="*/ 330253 w 1605470"/>
              <a:gd name="connsiteY145" fmla="*/ 1088484 h 6858000"/>
              <a:gd name="connsiteX146" fmla="*/ 318989 w 1605470"/>
              <a:gd name="connsiteY146" fmla="*/ 1016103 h 6858000"/>
              <a:gd name="connsiteX147" fmla="*/ 320445 w 1605470"/>
              <a:gd name="connsiteY147" fmla="*/ 932283 h 6858000"/>
              <a:gd name="connsiteX148" fmla="*/ 322681 w 1605470"/>
              <a:gd name="connsiteY148" fmla="*/ 915925 h 6858000"/>
              <a:gd name="connsiteX149" fmla="*/ 315310 w 1605470"/>
              <a:gd name="connsiteY149" fmla="*/ 896999 h 6858000"/>
              <a:gd name="connsiteX150" fmla="*/ 284718 w 1605470"/>
              <a:gd name="connsiteY150" fmla="*/ 821517 h 6858000"/>
              <a:gd name="connsiteX151" fmla="*/ 263668 w 1605470"/>
              <a:gd name="connsiteY151" fmla="*/ 751353 h 6858000"/>
              <a:gd name="connsiteX152" fmla="*/ 263226 w 1605470"/>
              <a:gd name="connsiteY152" fmla="*/ 721230 h 6858000"/>
              <a:gd name="connsiteX153" fmla="*/ 248897 w 1605470"/>
              <a:gd name="connsiteY153" fmla="*/ 681659 h 6858000"/>
              <a:gd name="connsiteX154" fmla="*/ 234316 w 1605470"/>
              <a:gd name="connsiteY154" fmla="*/ 635218 h 6858000"/>
              <a:gd name="connsiteX155" fmla="*/ 239327 w 1605470"/>
              <a:gd name="connsiteY155" fmla="*/ 613763 h 6858000"/>
              <a:gd name="connsiteX156" fmla="*/ 225269 w 1605470"/>
              <a:gd name="connsiteY156" fmla="*/ 598582 h 6858000"/>
              <a:gd name="connsiteX157" fmla="*/ 224950 w 1605470"/>
              <a:gd name="connsiteY157" fmla="*/ 576846 h 6858000"/>
              <a:gd name="connsiteX158" fmla="*/ 204576 w 1605470"/>
              <a:gd name="connsiteY158" fmla="*/ 530055 h 6858000"/>
              <a:gd name="connsiteX159" fmla="*/ 219064 w 1605470"/>
              <a:gd name="connsiteY159" fmla="*/ 469651 h 6858000"/>
              <a:gd name="connsiteX160" fmla="*/ 195012 w 1605470"/>
              <a:gd name="connsiteY160" fmla="*/ 448559 h 6858000"/>
              <a:gd name="connsiteX161" fmla="*/ 201434 w 1605470"/>
              <a:gd name="connsiteY161" fmla="*/ 441529 h 6858000"/>
              <a:gd name="connsiteX162" fmla="*/ 200655 w 1605470"/>
              <a:gd name="connsiteY162" fmla="*/ 428927 h 6858000"/>
              <a:gd name="connsiteX163" fmla="*/ 190059 w 1605470"/>
              <a:gd name="connsiteY163" fmla="*/ 430161 h 6858000"/>
              <a:gd name="connsiteX164" fmla="*/ 167079 w 1605470"/>
              <a:gd name="connsiteY164" fmla="*/ 367211 h 6858000"/>
              <a:gd name="connsiteX165" fmla="*/ 124571 w 1605470"/>
              <a:gd name="connsiteY165" fmla="*/ 302178 h 6858000"/>
              <a:gd name="connsiteX166" fmla="*/ 103243 w 1605470"/>
              <a:gd name="connsiteY166" fmla="*/ 211375 h 6858000"/>
              <a:gd name="connsiteX167" fmla="*/ 94571 w 1605470"/>
              <a:gd name="connsiteY167" fmla="*/ 184179 h 6858000"/>
              <a:gd name="connsiteX168" fmla="*/ 13437 w 1605470"/>
              <a:gd name="connsiteY168" fmla="*/ 19287 h 6858000"/>
              <a:gd name="connsiteX169" fmla="*/ 0 w 1605470"/>
              <a:gd name="connsiteY16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4870 w 1605470"/>
              <a:gd name="connsiteY97" fmla="*/ 3375761 h 6858000"/>
              <a:gd name="connsiteX98" fmla="*/ 770510 w 1605470"/>
              <a:gd name="connsiteY98" fmla="*/ 3361844 h 6858000"/>
              <a:gd name="connsiteX99" fmla="*/ 767933 w 1605470"/>
              <a:gd name="connsiteY99" fmla="*/ 3356929 h 6858000"/>
              <a:gd name="connsiteX100" fmla="*/ 766158 w 1605470"/>
              <a:gd name="connsiteY100" fmla="*/ 3349058 h 6858000"/>
              <a:gd name="connsiteX101" fmla="*/ 766414 w 1605470"/>
              <a:gd name="connsiteY101" fmla="*/ 3348763 h 6858000"/>
              <a:gd name="connsiteX102" fmla="*/ 764166 w 1605470"/>
              <a:gd name="connsiteY102" fmla="*/ 3341588 h 6858000"/>
              <a:gd name="connsiteX103" fmla="*/ 749397 w 1605470"/>
              <a:gd name="connsiteY103" fmla="*/ 3307769 h 6858000"/>
              <a:gd name="connsiteX104" fmla="*/ 766960 w 1605470"/>
              <a:gd name="connsiteY104" fmla="*/ 3250522 h 6858000"/>
              <a:gd name="connsiteX105" fmla="*/ 767385 w 1605470"/>
              <a:gd name="connsiteY105" fmla="*/ 3229163 h 6858000"/>
              <a:gd name="connsiteX106" fmla="*/ 769208 w 1605470"/>
              <a:gd name="connsiteY106" fmla="*/ 3217217 h 6858000"/>
              <a:gd name="connsiteX107" fmla="*/ 770350 w 1605470"/>
              <a:gd name="connsiteY107" fmla="*/ 3216125 h 6858000"/>
              <a:gd name="connsiteX108" fmla="*/ 756043 w 1605470"/>
              <a:gd name="connsiteY108" fmla="*/ 3183755 h 6858000"/>
              <a:gd name="connsiteX109" fmla="*/ 756544 w 1605470"/>
              <a:gd name="connsiteY109" fmla="*/ 3178642 h 6858000"/>
              <a:gd name="connsiteX110" fmla="*/ 744144 w 1605470"/>
              <a:gd name="connsiteY110" fmla="*/ 3158586 h 6858000"/>
              <a:gd name="connsiteX111" fmla="*/ 739378 w 1605470"/>
              <a:gd name="connsiteY111" fmla="*/ 3147669 h 6858000"/>
              <a:gd name="connsiteX112" fmla="*/ 734648 w 1605470"/>
              <a:gd name="connsiteY112" fmla="*/ 3145733 h 6858000"/>
              <a:gd name="connsiteX113" fmla="*/ 729329 w 1605470"/>
              <a:gd name="connsiteY113" fmla="*/ 3129034 h 6858000"/>
              <a:gd name="connsiteX114" fmla="*/ 729994 w 1605470"/>
              <a:gd name="connsiteY114" fmla="*/ 3126682 h 6858000"/>
              <a:gd name="connsiteX115" fmla="*/ 720862 w 1605470"/>
              <a:gd name="connsiteY115" fmla="*/ 3114519 h 6858000"/>
              <a:gd name="connsiteX116" fmla="*/ 707471 w 1605470"/>
              <a:gd name="connsiteY116" fmla="*/ 3106272 h 6858000"/>
              <a:gd name="connsiteX117" fmla="*/ 680201 w 1605470"/>
              <a:gd name="connsiteY117" fmla="*/ 2958185 h 6858000"/>
              <a:gd name="connsiteX118" fmla="*/ 622815 w 1605470"/>
              <a:gd name="connsiteY118" fmla="*/ 2762989 h 6858000"/>
              <a:gd name="connsiteX119" fmla="*/ 571733 w 1605470"/>
              <a:gd name="connsiteY119" fmla="*/ 2554718 h 6858000"/>
              <a:gd name="connsiteX120" fmla="*/ 551827 w 1605470"/>
              <a:gd name="connsiteY120" fmla="*/ 2485734 h 6858000"/>
              <a:gd name="connsiteX121" fmla="*/ 542550 w 1605470"/>
              <a:gd name="connsiteY121" fmla="*/ 2447068 h 6858000"/>
              <a:gd name="connsiteX122" fmla="*/ 529511 w 1605470"/>
              <a:gd name="connsiteY122" fmla="*/ 2425819 h 6858000"/>
              <a:gd name="connsiteX123" fmla="*/ 528878 w 1605470"/>
              <a:gd name="connsiteY123" fmla="*/ 2408971 h 6858000"/>
              <a:gd name="connsiteX124" fmla="*/ 535510 w 1605470"/>
              <a:gd name="connsiteY124" fmla="*/ 2402874 h 6858000"/>
              <a:gd name="connsiteX125" fmla="*/ 538122 w 1605470"/>
              <a:gd name="connsiteY125" fmla="*/ 2381443 h 6858000"/>
              <a:gd name="connsiteX126" fmla="*/ 514451 w 1605470"/>
              <a:gd name="connsiteY126" fmla="*/ 2261920 h 6858000"/>
              <a:gd name="connsiteX127" fmla="*/ 504338 w 1605470"/>
              <a:gd name="connsiteY127" fmla="*/ 2195378 h 6858000"/>
              <a:gd name="connsiteX128" fmla="*/ 488555 w 1605470"/>
              <a:gd name="connsiteY128" fmla="*/ 2155135 h 6858000"/>
              <a:gd name="connsiteX129" fmla="*/ 486013 w 1605470"/>
              <a:gd name="connsiteY129" fmla="*/ 2118008 h 6858000"/>
              <a:gd name="connsiteX130" fmla="*/ 487006 w 1605470"/>
              <a:gd name="connsiteY130" fmla="*/ 2050531 h 6858000"/>
              <a:gd name="connsiteX131" fmla="*/ 478812 w 1605470"/>
              <a:gd name="connsiteY131" fmla="*/ 1963269 h 6858000"/>
              <a:gd name="connsiteX132" fmla="*/ 459990 w 1605470"/>
              <a:gd name="connsiteY132" fmla="*/ 1906352 h 6858000"/>
              <a:gd name="connsiteX133" fmla="*/ 436547 w 1605470"/>
              <a:gd name="connsiteY133" fmla="*/ 1861531 h 6858000"/>
              <a:gd name="connsiteX134" fmla="*/ 390346 w 1605470"/>
              <a:gd name="connsiteY134" fmla="*/ 1732919 h 6858000"/>
              <a:gd name="connsiteX135" fmla="*/ 362657 w 1605470"/>
              <a:gd name="connsiteY135" fmla="*/ 1663540 h 6858000"/>
              <a:gd name="connsiteX136" fmla="*/ 361783 w 1605470"/>
              <a:gd name="connsiteY136" fmla="*/ 1615777 h 6858000"/>
              <a:gd name="connsiteX137" fmla="*/ 342578 w 1605470"/>
              <a:gd name="connsiteY137" fmla="*/ 1563678 h 6858000"/>
              <a:gd name="connsiteX138" fmla="*/ 355658 w 1605470"/>
              <a:gd name="connsiteY138" fmla="*/ 1519474 h 6858000"/>
              <a:gd name="connsiteX139" fmla="*/ 348400 w 1605470"/>
              <a:gd name="connsiteY139" fmla="*/ 1477995 h 6858000"/>
              <a:gd name="connsiteX140" fmla="*/ 334485 w 1605470"/>
              <a:gd name="connsiteY140" fmla="*/ 1373769 h 6858000"/>
              <a:gd name="connsiteX141" fmla="*/ 342792 w 1605470"/>
              <a:gd name="connsiteY141" fmla="*/ 1307086 h 6858000"/>
              <a:gd name="connsiteX142" fmla="*/ 343980 w 1605470"/>
              <a:gd name="connsiteY142" fmla="*/ 1189033 h 6858000"/>
              <a:gd name="connsiteX143" fmla="*/ 348665 w 1605470"/>
              <a:gd name="connsiteY143" fmla="*/ 1168288 h 6858000"/>
              <a:gd name="connsiteX144" fmla="*/ 340947 w 1605470"/>
              <a:gd name="connsiteY144" fmla="*/ 1142577 h 6858000"/>
              <a:gd name="connsiteX145" fmla="*/ 330253 w 1605470"/>
              <a:gd name="connsiteY145" fmla="*/ 1088484 h 6858000"/>
              <a:gd name="connsiteX146" fmla="*/ 318989 w 1605470"/>
              <a:gd name="connsiteY146" fmla="*/ 1016103 h 6858000"/>
              <a:gd name="connsiteX147" fmla="*/ 320445 w 1605470"/>
              <a:gd name="connsiteY147" fmla="*/ 932283 h 6858000"/>
              <a:gd name="connsiteX148" fmla="*/ 322681 w 1605470"/>
              <a:gd name="connsiteY148" fmla="*/ 915925 h 6858000"/>
              <a:gd name="connsiteX149" fmla="*/ 315310 w 1605470"/>
              <a:gd name="connsiteY149" fmla="*/ 896999 h 6858000"/>
              <a:gd name="connsiteX150" fmla="*/ 284718 w 1605470"/>
              <a:gd name="connsiteY150" fmla="*/ 821517 h 6858000"/>
              <a:gd name="connsiteX151" fmla="*/ 263668 w 1605470"/>
              <a:gd name="connsiteY151" fmla="*/ 751353 h 6858000"/>
              <a:gd name="connsiteX152" fmla="*/ 263226 w 1605470"/>
              <a:gd name="connsiteY152" fmla="*/ 721230 h 6858000"/>
              <a:gd name="connsiteX153" fmla="*/ 248897 w 1605470"/>
              <a:gd name="connsiteY153" fmla="*/ 681659 h 6858000"/>
              <a:gd name="connsiteX154" fmla="*/ 234316 w 1605470"/>
              <a:gd name="connsiteY154" fmla="*/ 635218 h 6858000"/>
              <a:gd name="connsiteX155" fmla="*/ 239327 w 1605470"/>
              <a:gd name="connsiteY155" fmla="*/ 613763 h 6858000"/>
              <a:gd name="connsiteX156" fmla="*/ 225269 w 1605470"/>
              <a:gd name="connsiteY156" fmla="*/ 598582 h 6858000"/>
              <a:gd name="connsiteX157" fmla="*/ 224950 w 1605470"/>
              <a:gd name="connsiteY157" fmla="*/ 576846 h 6858000"/>
              <a:gd name="connsiteX158" fmla="*/ 204576 w 1605470"/>
              <a:gd name="connsiteY158" fmla="*/ 530055 h 6858000"/>
              <a:gd name="connsiteX159" fmla="*/ 219064 w 1605470"/>
              <a:gd name="connsiteY159" fmla="*/ 469651 h 6858000"/>
              <a:gd name="connsiteX160" fmla="*/ 195012 w 1605470"/>
              <a:gd name="connsiteY160" fmla="*/ 448559 h 6858000"/>
              <a:gd name="connsiteX161" fmla="*/ 201434 w 1605470"/>
              <a:gd name="connsiteY161" fmla="*/ 441529 h 6858000"/>
              <a:gd name="connsiteX162" fmla="*/ 200655 w 1605470"/>
              <a:gd name="connsiteY162" fmla="*/ 428927 h 6858000"/>
              <a:gd name="connsiteX163" fmla="*/ 190059 w 1605470"/>
              <a:gd name="connsiteY163" fmla="*/ 430161 h 6858000"/>
              <a:gd name="connsiteX164" fmla="*/ 167079 w 1605470"/>
              <a:gd name="connsiteY164" fmla="*/ 367211 h 6858000"/>
              <a:gd name="connsiteX165" fmla="*/ 124571 w 1605470"/>
              <a:gd name="connsiteY165" fmla="*/ 302178 h 6858000"/>
              <a:gd name="connsiteX166" fmla="*/ 103243 w 1605470"/>
              <a:gd name="connsiteY166" fmla="*/ 211375 h 6858000"/>
              <a:gd name="connsiteX167" fmla="*/ 94571 w 1605470"/>
              <a:gd name="connsiteY167" fmla="*/ 184179 h 6858000"/>
              <a:gd name="connsiteX168" fmla="*/ 13437 w 1605470"/>
              <a:gd name="connsiteY168" fmla="*/ 19287 h 6858000"/>
              <a:gd name="connsiteX169" fmla="*/ 0 w 1605470"/>
              <a:gd name="connsiteY16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0510 w 1605470"/>
              <a:gd name="connsiteY97" fmla="*/ 3361844 h 6858000"/>
              <a:gd name="connsiteX98" fmla="*/ 767933 w 1605470"/>
              <a:gd name="connsiteY98" fmla="*/ 3356929 h 6858000"/>
              <a:gd name="connsiteX99" fmla="*/ 766158 w 1605470"/>
              <a:gd name="connsiteY99" fmla="*/ 3349058 h 6858000"/>
              <a:gd name="connsiteX100" fmla="*/ 766414 w 1605470"/>
              <a:gd name="connsiteY100" fmla="*/ 3348763 h 6858000"/>
              <a:gd name="connsiteX101" fmla="*/ 764166 w 1605470"/>
              <a:gd name="connsiteY101" fmla="*/ 3341588 h 6858000"/>
              <a:gd name="connsiteX102" fmla="*/ 749397 w 1605470"/>
              <a:gd name="connsiteY102" fmla="*/ 3307769 h 6858000"/>
              <a:gd name="connsiteX103" fmla="*/ 766960 w 1605470"/>
              <a:gd name="connsiteY103" fmla="*/ 3250522 h 6858000"/>
              <a:gd name="connsiteX104" fmla="*/ 767385 w 1605470"/>
              <a:gd name="connsiteY104" fmla="*/ 3229163 h 6858000"/>
              <a:gd name="connsiteX105" fmla="*/ 769208 w 1605470"/>
              <a:gd name="connsiteY105" fmla="*/ 3217217 h 6858000"/>
              <a:gd name="connsiteX106" fmla="*/ 770350 w 1605470"/>
              <a:gd name="connsiteY106" fmla="*/ 3216125 h 6858000"/>
              <a:gd name="connsiteX107" fmla="*/ 756043 w 1605470"/>
              <a:gd name="connsiteY107" fmla="*/ 3183755 h 6858000"/>
              <a:gd name="connsiteX108" fmla="*/ 756544 w 1605470"/>
              <a:gd name="connsiteY108" fmla="*/ 3178642 h 6858000"/>
              <a:gd name="connsiteX109" fmla="*/ 744144 w 1605470"/>
              <a:gd name="connsiteY109" fmla="*/ 3158586 h 6858000"/>
              <a:gd name="connsiteX110" fmla="*/ 739378 w 1605470"/>
              <a:gd name="connsiteY110" fmla="*/ 3147669 h 6858000"/>
              <a:gd name="connsiteX111" fmla="*/ 734648 w 1605470"/>
              <a:gd name="connsiteY111" fmla="*/ 3145733 h 6858000"/>
              <a:gd name="connsiteX112" fmla="*/ 729329 w 1605470"/>
              <a:gd name="connsiteY112" fmla="*/ 3129034 h 6858000"/>
              <a:gd name="connsiteX113" fmla="*/ 729994 w 1605470"/>
              <a:gd name="connsiteY113" fmla="*/ 3126682 h 6858000"/>
              <a:gd name="connsiteX114" fmla="*/ 720862 w 1605470"/>
              <a:gd name="connsiteY114" fmla="*/ 3114519 h 6858000"/>
              <a:gd name="connsiteX115" fmla="*/ 707471 w 1605470"/>
              <a:gd name="connsiteY115" fmla="*/ 3106272 h 6858000"/>
              <a:gd name="connsiteX116" fmla="*/ 680201 w 1605470"/>
              <a:gd name="connsiteY116" fmla="*/ 2958185 h 6858000"/>
              <a:gd name="connsiteX117" fmla="*/ 622815 w 1605470"/>
              <a:gd name="connsiteY117" fmla="*/ 2762989 h 6858000"/>
              <a:gd name="connsiteX118" fmla="*/ 571733 w 1605470"/>
              <a:gd name="connsiteY118" fmla="*/ 2554718 h 6858000"/>
              <a:gd name="connsiteX119" fmla="*/ 551827 w 1605470"/>
              <a:gd name="connsiteY119" fmla="*/ 2485734 h 6858000"/>
              <a:gd name="connsiteX120" fmla="*/ 542550 w 1605470"/>
              <a:gd name="connsiteY120" fmla="*/ 2447068 h 6858000"/>
              <a:gd name="connsiteX121" fmla="*/ 529511 w 1605470"/>
              <a:gd name="connsiteY121" fmla="*/ 2425819 h 6858000"/>
              <a:gd name="connsiteX122" fmla="*/ 528878 w 1605470"/>
              <a:gd name="connsiteY122" fmla="*/ 2408971 h 6858000"/>
              <a:gd name="connsiteX123" fmla="*/ 535510 w 1605470"/>
              <a:gd name="connsiteY123" fmla="*/ 2402874 h 6858000"/>
              <a:gd name="connsiteX124" fmla="*/ 538122 w 1605470"/>
              <a:gd name="connsiteY124" fmla="*/ 2381443 h 6858000"/>
              <a:gd name="connsiteX125" fmla="*/ 514451 w 1605470"/>
              <a:gd name="connsiteY125" fmla="*/ 2261920 h 6858000"/>
              <a:gd name="connsiteX126" fmla="*/ 504338 w 1605470"/>
              <a:gd name="connsiteY126" fmla="*/ 2195378 h 6858000"/>
              <a:gd name="connsiteX127" fmla="*/ 488555 w 1605470"/>
              <a:gd name="connsiteY127" fmla="*/ 2155135 h 6858000"/>
              <a:gd name="connsiteX128" fmla="*/ 486013 w 1605470"/>
              <a:gd name="connsiteY128" fmla="*/ 2118008 h 6858000"/>
              <a:gd name="connsiteX129" fmla="*/ 487006 w 1605470"/>
              <a:gd name="connsiteY129" fmla="*/ 2050531 h 6858000"/>
              <a:gd name="connsiteX130" fmla="*/ 478812 w 1605470"/>
              <a:gd name="connsiteY130" fmla="*/ 1963269 h 6858000"/>
              <a:gd name="connsiteX131" fmla="*/ 459990 w 1605470"/>
              <a:gd name="connsiteY131" fmla="*/ 1906352 h 6858000"/>
              <a:gd name="connsiteX132" fmla="*/ 436547 w 1605470"/>
              <a:gd name="connsiteY132" fmla="*/ 1861531 h 6858000"/>
              <a:gd name="connsiteX133" fmla="*/ 390346 w 1605470"/>
              <a:gd name="connsiteY133" fmla="*/ 1732919 h 6858000"/>
              <a:gd name="connsiteX134" fmla="*/ 362657 w 1605470"/>
              <a:gd name="connsiteY134" fmla="*/ 1663540 h 6858000"/>
              <a:gd name="connsiteX135" fmla="*/ 361783 w 1605470"/>
              <a:gd name="connsiteY135" fmla="*/ 1615777 h 6858000"/>
              <a:gd name="connsiteX136" fmla="*/ 342578 w 1605470"/>
              <a:gd name="connsiteY136" fmla="*/ 1563678 h 6858000"/>
              <a:gd name="connsiteX137" fmla="*/ 355658 w 1605470"/>
              <a:gd name="connsiteY137" fmla="*/ 1519474 h 6858000"/>
              <a:gd name="connsiteX138" fmla="*/ 348400 w 1605470"/>
              <a:gd name="connsiteY138" fmla="*/ 1477995 h 6858000"/>
              <a:gd name="connsiteX139" fmla="*/ 334485 w 1605470"/>
              <a:gd name="connsiteY139" fmla="*/ 1373769 h 6858000"/>
              <a:gd name="connsiteX140" fmla="*/ 342792 w 1605470"/>
              <a:gd name="connsiteY140" fmla="*/ 1307086 h 6858000"/>
              <a:gd name="connsiteX141" fmla="*/ 343980 w 1605470"/>
              <a:gd name="connsiteY141" fmla="*/ 1189033 h 6858000"/>
              <a:gd name="connsiteX142" fmla="*/ 348665 w 1605470"/>
              <a:gd name="connsiteY142" fmla="*/ 1168288 h 6858000"/>
              <a:gd name="connsiteX143" fmla="*/ 340947 w 1605470"/>
              <a:gd name="connsiteY143" fmla="*/ 1142577 h 6858000"/>
              <a:gd name="connsiteX144" fmla="*/ 330253 w 1605470"/>
              <a:gd name="connsiteY144" fmla="*/ 1088484 h 6858000"/>
              <a:gd name="connsiteX145" fmla="*/ 318989 w 1605470"/>
              <a:gd name="connsiteY145" fmla="*/ 1016103 h 6858000"/>
              <a:gd name="connsiteX146" fmla="*/ 320445 w 1605470"/>
              <a:gd name="connsiteY146" fmla="*/ 932283 h 6858000"/>
              <a:gd name="connsiteX147" fmla="*/ 322681 w 1605470"/>
              <a:gd name="connsiteY147" fmla="*/ 915925 h 6858000"/>
              <a:gd name="connsiteX148" fmla="*/ 315310 w 1605470"/>
              <a:gd name="connsiteY148" fmla="*/ 896999 h 6858000"/>
              <a:gd name="connsiteX149" fmla="*/ 284718 w 1605470"/>
              <a:gd name="connsiteY149" fmla="*/ 821517 h 6858000"/>
              <a:gd name="connsiteX150" fmla="*/ 263668 w 1605470"/>
              <a:gd name="connsiteY150" fmla="*/ 751353 h 6858000"/>
              <a:gd name="connsiteX151" fmla="*/ 263226 w 1605470"/>
              <a:gd name="connsiteY151" fmla="*/ 721230 h 6858000"/>
              <a:gd name="connsiteX152" fmla="*/ 248897 w 1605470"/>
              <a:gd name="connsiteY152" fmla="*/ 681659 h 6858000"/>
              <a:gd name="connsiteX153" fmla="*/ 234316 w 1605470"/>
              <a:gd name="connsiteY153" fmla="*/ 635218 h 6858000"/>
              <a:gd name="connsiteX154" fmla="*/ 239327 w 1605470"/>
              <a:gd name="connsiteY154" fmla="*/ 613763 h 6858000"/>
              <a:gd name="connsiteX155" fmla="*/ 225269 w 1605470"/>
              <a:gd name="connsiteY155" fmla="*/ 598582 h 6858000"/>
              <a:gd name="connsiteX156" fmla="*/ 224950 w 1605470"/>
              <a:gd name="connsiteY156" fmla="*/ 576846 h 6858000"/>
              <a:gd name="connsiteX157" fmla="*/ 204576 w 1605470"/>
              <a:gd name="connsiteY157" fmla="*/ 530055 h 6858000"/>
              <a:gd name="connsiteX158" fmla="*/ 219064 w 1605470"/>
              <a:gd name="connsiteY158" fmla="*/ 469651 h 6858000"/>
              <a:gd name="connsiteX159" fmla="*/ 195012 w 1605470"/>
              <a:gd name="connsiteY159" fmla="*/ 448559 h 6858000"/>
              <a:gd name="connsiteX160" fmla="*/ 201434 w 1605470"/>
              <a:gd name="connsiteY160" fmla="*/ 441529 h 6858000"/>
              <a:gd name="connsiteX161" fmla="*/ 200655 w 1605470"/>
              <a:gd name="connsiteY161" fmla="*/ 428927 h 6858000"/>
              <a:gd name="connsiteX162" fmla="*/ 190059 w 1605470"/>
              <a:gd name="connsiteY162" fmla="*/ 430161 h 6858000"/>
              <a:gd name="connsiteX163" fmla="*/ 167079 w 1605470"/>
              <a:gd name="connsiteY163" fmla="*/ 367211 h 6858000"/>
              <a:gd name="connsiteX164" fmla="*/ 124571 w 1605470"/>
              <a:gd name="connsiteY164" fmla="*/ 302178 h 6858000"/>
              <a:gd name="connsiteX165" fmla="*/ 103243 w 1605470"/>
              <a:gd name="connsiteY165" fmla="*/ 211375 h 6858000"/>
              <a:gd name="connsiteX166" fmla="*/ 94571 w 1605470"/>
              <a:gd name="connsiteY166" fmla="*/ 184179 h 6858000"/>
              <a:gd name="connsiteX167" fmla="*/ 13437 w 1605470"/>
              <a:gd name="connsiteY167" fmla="*/ 19287 h 6858000"/>
              <a:gd name="connsiteX168" fmla="*/ 0 w 1605470"/>
              <a:gd name="connsiteY16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0510 w 1605470"/>
              <a:gd name="connsiteY97" fmla="*/ 3361844 h 6858000"/>
              <a:gd name="connsiteX98" fmla="*/ 766158 w 1605470"/>
              <a:gd name="connsiteY98" fmla="*/ 3349058 h 6858000"/>
              <a:gd name="connsiteX99" fmla="*/ 766414 w 1605470"/>
              <a:gd name="connsiteY99" fmla="*/ 3348763 h 6858000"/>
              <a:gd name="connsiteX100" fmla="*/ 764166 w 1605470"/>
              <a:gd name="connsiteY100" fmla="*/ 3341588 h 6858000"/>
              <a:gd name="connsiteX101" fmla="*/ 749397 w 1605470"/>
              <a:gd name="connsiteY101" fmla="*/ 3307769 h 6858000"/>
              <a:gd name="connsiteX102" fmla="*/ 766960 w 1605470"/>
              <a:gd name="connsiteY102" fmla="*/ 3250522 h 6858000"/>
              <a:gd name="connsiteX103" fmla="*/ 767385 w 1605470"/>
              <a:gd name="connsiteY103" fmla="*/ 3229163 h 6858000"/>
              <a:gd name="connsiteX104" fmla="*/ 769208 w 1605470"/>
              <a:gd name="connsiteY104" fmla="*/ 3217217 h 6858000"/>
              <a:gd name="connsiteX105" fmla="*/ 770350 w 1605470"/>
              <a:gd name="connsiteY105" fmla="*/ 3216125 h 6858000"/>
              <a:gd name="connsiteX106" fmla="*/ 756043 w 1605470"/>
              <a:gd name="connsiteY106" fmla="*/ 3183755 h 6858000"/>
              <a:gd name="connsiteX107" fmla="*/ 756544 w 1605470"/>
              <a:gd name="connsiteY107" fmla="*/ 3178642 h 6858000"/>
              <a:gd name="connsiteX108" fmla="*/ 744144 w 1605470"/>
              <a:gd name="connsiteY108" fmla="*/ 3158586 h 6858000"/>
              <a:gd name="connsiteX109" fmla="*/ 739378 w 1605470"/>
              <a:gd name="connsiteY109" fmla="*/ 3147669 h 6858000"/>
              <a:gd name="connsiteX110" fmla="*/ 734648 w 1605470"/>
              <a:gd name="connsiteY110" fmla="*/ 3145733 h 6858000"/>
              <a:gd name="connsiteX111" fmla="*/ 729329 w 1605470"/>
              <a:gd name="connsiteY111" fmla="*/ 3129034 h 6858000"/>
              <a:gd name="connsiteX112" fmla="*/ 729994 w 1605470"/>
              <a:gd name="connsiteY112" fmla="*/ 3126682 h 6858000"/>
              <a:gd name="connsiteX113" fmla="*/ 720862 w 1605470"/>
              <a:gd name="connsiteY113" fmla="*/ 3114519 h 6858000"/>
              <a:gd name="connsiteX114" fmla="*/ 707471 w 1605470"/>
              <a:gd name="connsiteY114" fmla="*/ 3106272 h 6858000"/>
              <a:gd name="connsiteX115" fmla="*/ 680201 w 1605470"/>
              <a:gd name="connsiteY115" fmla="*/ 2958185 h 6858000"/>
              <a:gd name="connsiteX116" fmla="*/ 622815 w 1605470"/>
              <a:gd name="connsiteY116" fmla="*/ 2762989 h 6858000"/>
              <a:gd name="connsiteX117" fmla="*/ 571733 w 1605470"/>
              <a:gd name="connsiteY117" fmla="*/ 2554718 h 6858000"/>
              <a:gd name="connsiteX118" fmla="*/ 551827 w 1605470"/>
              <a:gd name="connsiteY118" fmla="*/ 2485734 h 6858000"/>
              <a:gd name="connsiteX119" fmla="*/ 542550 w 1605470"/>
              <a:gd name="connsiteY119" fmla="*/ 2447068 h 6858000"/>
              <a:gd name="connsiteX120" fmla="*/ 529511 w 1605470"/>
              <a:gd name="connsiteY120" fmla="*/ 2425819 h 6858000"/>
              <a:gd name="connsiteX121" fmla="*/ 528878 w 1605470"/>
              <a:gd name="connsiteY121" fmla="*/ 2408971 h 6858000"/>
              <a:gd name="connsiteX122" fmla="*/ 535510 w 1605470"/>
              <a:gd name="connsiteY122" fmla="*/ 2402874 h 6858000"/>
              <a:gd name="connsiteX123" fmla="*/ 538122 w 1605470"/>
              <a:gd name="connsiteY123" fmla="*/ 2381443 h 6858000"/>
              <a:gd name="connsiteX124" fmla="*/ 514451 w 1605470"/>
              <a:gd name="connsiteY124" fmla="*/ 2261920 h 6858000"/>
              <a:gd name="connsiteX125" fmla="*/ 504338 w 1605470"/>
              <a:gd name="connsiteY125" fmla="*/ 2195378 h 6858000"/>
              <a:gd name="connsiteX126" fmla="*/ 488555 w 1605470"/>
              <a:gd name="connsiteY126" fmla="*/ 2155135 h 6858000"/>
              <a:gd name="connsiteX127" fmla="*/ 486013 w 1605470"/>
              <a:gd name="connsiteY127" fmla="*/ 2118008 h 6858000"/>
              <a:gd name="connsiteX128" fmla="*/ 487006 w 1605470"/>
              <a:gd name="connsiteY128" fmla="*/ 2050531 h 6858000"/>
              <a:gd name="connsiteX129" fmla="*/ 478812 w 1605470"/>
              <a:gd name="connsiteY129" fmla="*/ 1963269 h 6858000"/>
              <a:gd name="connsiteX130" fmla="*/ 459990 w 1605470"/>
              <a:gd name="connsiteY130" fmla="*/ 1906352 h 6858000"/>
              <a:gd name="connsiteX131" fmla="*/ 436547 w 1605470"/>
              <a:gd name="connsiteY131" fmla="*/ 1861531 h 6858000"/>
              <a:gd name="connsiteX132" fmla="*/ 390346 w 1605470"/>
              <a:gd name="connsiteY132" fmla="*/ 1732919 h 6858000"/>
              <a:gd name="connsiteX133" fmla="*/ 362657 w 1605470"/>
              <a:gd name="connsiteY133" fmla="*/ 1663540 h 6858000"/>
              <a:gd name="connsiteX134" fmla="*/ 361783 w 1605470"/>
              <a:gd name="connsiteY134" fmla="*/ 1615777 h 6858000"/>
              <a:gd name="connsiteX135" fmla="*/ 342578 w 1605470"/>
              <a:gd name="connsiteY135" fmla="*/ 1563678 h 6858000"/>
              <a:gd name="connsiteX136" fmla="*/ 355658 w 1605470"/>
              <a:gd name="connsiteY136" fmla="*/ 1519474 h 6858000"/>
              <a:gd name="connsiteX137" fmla="*/ 348400 w 1605470"/>
              <a:gd name="connsiteY137" fmla="*/ 1477995 h 6858000"/>
              <a:gd name="connsiteX138" fmla="*/ 334485 w 1605470"/>
              <a:gd name="connsiteY138" fmla="*/ 1373769 h 6858000"/>
              <a:gd name="connsiteX139" fmla="*/ 342792 w 1605470"/>
              <a:gd name="connsiteY139" fmla="*/ 1307086 h 6858000"/>
              <a:gd name="connsiteX140" fmla="*/ 343980 w 1605470"/>
              <a:gd name="connsiteY140" fmla="*/ 1189033 h 6858000"/>
              <a:gd name="connsiteX141" fmla="*/ 348665 w 1605470"/>
              <a:gd name="connsiteY141" fmla="*/ 1168288 h 6858000"/>
              <a:gd name="connsiteX142" fmla="*/ 340947 w 1605470"/>
              <a:gd name="connsiteY142" fmla="*/ 1142577 h 6858000"/>
              <a:gd name="connsiteX143" fmla="*/ 330253 w 1605470"/>
              <a:gd name="connsiteY143" fmla="*/ 1088484 h 6858000"/>
              <a:gd name="connsiteX144" fmla="*/ 318989 w 1605470"/>
              <a:gd name="connsiteY144" fmla="*/ 1016103 h 6858000"/>
              <a:gd name="connsiteX145" fmla="*/ 320445 w 1605470"/>
              <a:gd name="connsiteY145" fmla="*/ 932283 h 6858000"/>
              <a:gd name="connsiteX146" fmla="*/ 322681 w 1605470"/>
              <a:gd name="connsiteY146" fmla="*/ 915925 h 6858000"/>
              <a:gd name="connsiteX147" fmla="*/ 315310 w 1605470"/>
              <a:gd name="connsiteY147" fmla="*/ 896999 h 6858000"/>
              <a:gd name="connsiteX148" fmla="*/ 284718 w 1605470"/>
              <a:gd name="connsiteY148" fmla="*/ 821517 h 6858000"/>
              <a:gd name="connsiteX149" fmla="*/ 263668 w 1605470"/>
              <a:gd name="connsiteY149" fmla="*/ 751353 h 6858000"/>
              <a:gd name="connsiteX150" fmla="*/ 263226 w 1605470"/>
              <a:gd name="connsiteY150" fmla="*/ 721230 h 6858000"/>
              <a:gd name="connsiteX151" fmla="*/ 248897 w 1605470"/>
              <a:gd name="connsiteY151" fmla="*/ 681659 h 6858000"/>
              <a:gd name="connsiteX152" fmla="*/ 234316 w 1605470"/>
              <a:gd name="connsiteY152" fmla="*/ 635218 h 6858000"/>
              <a:gd name="connsiteX153" fmla="*/ 239327 w 1605470"/>
              <a:gd name="connsiteY153" fmla="*/ 613763 h 6858000"/>
              <a:gd name="connsiteX154" fmla="*/ 225269 w 1605470"/>
              <a:gd name="connsiteY154" fmla="*/ 598582 h 6858000"/>
              <a:gd name="connsiteX155" fmla="*/ 224950 w 1605470"/>
              <a:gd name="connsiteY155" fmla="*/ 576846 h 6858000"/>
              <a:gd name="connsiteX156" fmla="*/ 204576 w 1605470"/>
              <a:gd name="connsiteY156" fmla="*/ 530055 h 6858000"/>
              <a:gd name="connsiteX157" fmla="*/ 219064 w 1605470"/>
              <a:gd name="connsiteY157" fmla="*/ 469651 h 6858000"/>
              <a:gd name="connsiteX158" fmla="*/ 195012 w 1605470"/>
              <a:gd name="connsiteY158" fmla="*/ 448559 h 6858000"/>
              <a:gd name="connsiteX159" fmla="*/ 201434 w 1605470"/>
              <a:gd name="connsiteY159" fmla="*/ 441529 h 6858000"/>
              <a:gd name="connsiteX160" fmla="*/ 200655 w 1605470"/>
              <a:gd name="connsiteY160" fmla="*/ 428927 h 6858000"/>
              <a:gd name="connsiteX161" fmla="*/ 190059 w 1605470"/>
              <a:gd name="connsiteY161" fmla="*/ 430161 h 6858000"/>
              <a:gd name="connsiteX162" fmla="*/ 167079 w 1605470"/>
              <a:gd name="connsiteY162" fmla="*/ 367211 h 6858000"/>
              <a:gd name="connsiteX163" fmla="*/ 124571 w 1605470"/>
              <a:gd name="connsiteY163" fmla="*/ 302178 h 6858000"/>
              <a:gd name="connsiteX164" fmla="*/ 103243 w 1605470"/>
              <a:gd name="connsiteY164" fmla="*/ 211375 h 6858000"/>
              <a:gd name="connsiteX165" fmla="*/ 94571 w 1605470"/>
              <a:gd name="connsiteY165" fmla="*/ 184179 h 6858000"/>
              <a:gd name="connsiteX166" fmla="*/ 13437 w 1605470"/>
              <a:gd name="connsiteY166" fmla="*/ 19287 h 6858000"/>
              <a:gd name="connsiteX167" fmla="*/ 0 w 1605470"/>
              <a:gd name="connsiteY16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66158 w 1605470"/>
              <a:gd name="connsiteY97" fmla="*/ 3349058 h 6858000"/>
              <a:gd name="connsiteX98" fmla="*/ 766414 w 1605470"/>
              <a:gd name="connsiteY98" fmla="*/ 3348763 h 6858000"/>
              <a:gd name="connsiteX99" fmla="*/ 764166 w 1605470"/>
              <a:gd name="connsiteY99" fmla="*/ 3341588 h 6858000"/>
              <a:gd name="connsiteX100" fmla="*/ 749397 w 1605470"/>
              <a:gd name="connsiteY100" fmla="*/ 3307769 h 6858000"/>
              <a:gd name="connsiteX101" fmla="*/ 766960 w 1605470"/>
              <a:gd name="connsiteY101" fmla="*/ 3250522 h 6858000"/>
              <a:gd name="connsiteX102" fmla="*/ 767385 w 1605470"/>
              <a:gd name="connsiteY102" fmla="*/ 3229163 h 6858000"/>
              <a:gd name="connsiteX103" fmla="*/ 769208 w 1605470"/>
              <a:gd name="connsiteY103" fmla="*/ 3217217 h 6858000"/>
              <a:gd name="connsiteX104" fmla="*/ 770350 w 1605470"/>
              <a:gd name="connsiteY104" fmla="*/ 3216125 h 6858000"/>
              <a:gd name="connsiteX105" fmla="*/ 756043 w 1605470"/>
              <a:gd name="connsiteY105" fmla="*/ 3183755 h 6858000"/>
              <a:gd name="connsiteX106" fmla="*/ 756544 w 1605470"/>
              <a:gd name="connsiteY106" fmla="*/ 3178642 h 6858000"/>
              <a:gd name="connsiteX107" fmla="*/ 744144 w 1605470"/>
              <a:gd name="connsiteY107" fmla="*/ 3158586 h 6858000"/>
              <a:gd name="connsiteX108" fmla="*/ 739378 w 1605470"/>
              <a:gd name="connsiteY108" fmla="*/ 3147669 h 6858000"/>
              <a:gd name="connsiteX109" fmla="*/ 734648 w 1605470"/>
              <a:gd name="connsiteY109" fmla="*/ 3145733 h 6858000"/>
              <a:gd name="connsiteX110" fmla="*/ 729329 w 1605470"/>
              <a:gd name="connsiteY110" fmla="*/ 3129034 h 6858000"/>
              <a:gd name="connsiteX111" fmla="*/ 729994 w 1605470"/>
              <a:gd name="connsiteY111" fmla="*/ 3126682 h 6858000"/>
              <a:gd name="connsiteX112" fmla="*/ 720862 w 1605470"/>
              <a:gd name="connsiteY112" fmla="*/ 3114519 h 6858000"/>
              <a:gd name="connsiteX113" fmla="*/ 707471 w 1605470"/>
              <a:gd name="connsiteY113" fmla="*/ 3106272 h 6858000"/>
              <a:gd name="connsiteX114" fmla="*/ 680201 w 1605470"/>
              <a:gd name="connsiteY114" fmla="*/ 2958185 h 6858000"/>
              <a:gd name="connsiteX115" fmla="*/ 622815 w 1605470"/>
              <a:gd name="connsiteY115" fmla="*/ 2762989 h 6858000"/>
              <a:gd name="connsiteX116" fmla="*/ 571733 w 1605470"/>
              <a:gd name="connsiteY116" fmla="*/ 2554718 h 6858000"/>
              <a:gd name="connsiteX117" fmla="*/ 551827 w 1605470"/>
              <a:gd name="connsiteY117" fmla="*/ 2485734 h 6858000"/>
              <a:gd name="connsiteX118" fmla="*/ 542550 w 1605470"/>
              <a:gd name="connsiteY118" fmla="*/ 2447068 h 6858000"/>
              <a:gd name="connsiteX119" fmla="*/ 529511 w 1605470"/>
              <a:gd name="connsiteY119" fmla="*/ 2425819 h 6858000"/>
              <a:gd name="connsiteX120" fmla="*/ 528878 w 1605470"/>
              <a:gd name="connsiteY120" fmla="*/ 2408971 h 6858000"/>
              <a:gd name="connsiteX121" fmla="*/ 535510 w 1605470"/>
              <a:gd name="connsiteY121" fmla="*/ 2402874 h 6858000"/>
              <a:gd name="connsiteX122" fmla="*/ 538122 w 1605470"/>
              <a:gd name="connsiteY122" fmla="*/ 2381443 h 6858000"/>
              <a:gd name="connsiteX123" fmla="*/ 514451 w 1605470"/>
              <a:gd name="connsiteY123" fmla="*/ 2261920 h 6858000"/>
              <a:gd name="connsiteX124" fmla="*/ 504338 w 1605470"/>
              <a:gd name="connsiteY124" fmla="*/ 2195378 h 6858000"/>
              <a:gd name="connsiteX125" fmla="*/ 488555 w 1605470"/>
              <a:gd name="connsiteY125" fmla="*/ 2155135 h 6858000"/>
              <a:gd name="connsiteX126" fmla="*/ 486013 w 1605470"/>
              <a:gd name="connsiteY126" fmla="*/ 2118008 h 6858000"/>
              <a:gd name="connsiteX127" fmla="*/ 487006 w 1605470"/>
              <a:gd name="connsiteY127" fmla="*/ 2050531 h 6858000"/>
              <a:gd name="connsiteX128" fmla="*/ 478812 w 1605470"/>
              <a:gd name="connsiteY128" fmla="*/ 1963269 h 6858000"/>
              <a:gd name="connsiteX129" fmla="*/ 459990 w 1605470"/>
              <a:gd name="connsiteY129" fmla="*/ 1906352 h 6858000"/>
              <a:gd name="connsiteX130" fmla="*/ 436547 w 1605470"/>
              <a:gd name="connsiteY130" fmla="*/ 1861531 h 6858000"/>
              <a:gd name="connsiteX131" fmla="*/ 390346 w 1605470"/>
              <a:gd name="connsiteY131" fmla="*/ 1732919 h 6858000"/>
              <a:gd name="connsiteX132" fmla="*/ 362657 w 1605470"/>
              <a:gd name="connsiteY132" fmla="*/ 1663540 h 6858000"/>
              <a:gd name="connsiteX133" fmla="*/ 361783 w 1605470"/>
              <a:gd name="connsiteY133" fmla="*/ 1615777 h 6858000"/>
              <a:gd name="connsiteX134" fmla="*/ 342578 w 1605470"/>
              <a:gd name="connsiteY134" fmla="*/ 1563678 h 6858000"/>
              <a:gd name="connsiteX135" fmla="*/ 355658 w 1605470"/>
              <a:gd name="connsiteY135" fmla="*/ 1519474 h 6858000"/>
              <a:gd name="connsiteX136" fmla="*/ 348400 w 1605470"/>
              <a:gd name="connsiteY136" fmla="*/ 1477995 h 6858000"/>
              <a:gd name="connsiteX137" fmla="*/ 334485 w 1605470"/>
              <a:gd name="connsiteY137" fmla="*/ 1373769 h 6858000"/>
              <a:gd name="connsiteX138" fmla="*/ 342792 w 1605470"/>
              <a:gd name="connsiteY138" fmla="*/ 1307086 h 6858000"/>
              <a:gd name="connsiteX139" fmla="*/ 343980 w 1605470"/>
              <a:gd name="connsiteY139" fmla="*/ 1189033 h 6858000"/>
              <a:gd name="connsiteX140" fmla="*/ 348665 w 1605470"/>
              <a:gd name="connsiteY140" fmla="*/ 1168288 h 6858000"/>
              <a:gd name="connsiteX141" fmla="*/ 340947 w 1605470"/>
              <a:gd name="connsiteY141" fmla="*/ 1142577 h 6858000"/>
              <a:gd name="connsiteX142" fmla="*/ 330253 w 1605470"/>
              <a:gd name="connsiteY142" fmla="*/ 1088484 h 6858000"/>
              <a:gd name="connsiteX143" fmla="*/ 318989 w 1605470"/>
              <a:gd name="connsiteY143" fmla="*/ 1016103 h 6858000"/>
              <a:gd name="connsiteX144" fmla="*/ 320445 w 1605470"/>
              <a:gd name="connsiteY144" fmla="*/ 932283 h 6858000"/>
              <a:gd name="connsiteX145" fmla="*/ 322681 w 1605470"/>
              <a:gd name="connsiteY145" fmla="*/ 915925 h 6858000"/>
              <a:gd name="connsiteX146" fmla="*/ 315310 w 1605470"/>
              <a:gd name="connsiteY146" fmla="*/ 896999 h 6858000"/>
              <a:gd name="connsiteX147" fmla="*/ 284718 w 1605470"/>
              <a:gd name="connsiteY147" fmla="*/ 821517 h 6858000"/>
              <a:gd name="connsiteX148" fmla="*/ 263668 w 1605470"/>
              <a:gd name="connsiteY148" fmla="*/ 751353 h 6858000"/>
              <a:gd name="connsiteX149" fmla="*/ 263226 w 1605470"/>
              <a:gd name="connsiteY149" fmla="*/ 721230 h 6858000"/>
              <a:gd name="connsiteX150" fmla="*/ 248897 w 1605470"/>
              <a:gd name="connsiteY150" fmla="*/ 681659 h 6858000"/>
              <a:gd name="connsiteX151" fmla="*/ 234316 w 1605470"/>
              <a:gd name="connsiteY151" fmla="*/ 635218 h 6858000"/>
              <a:gd name="connsiteX152" fmla="*/ 239327 w 1605470"/>
              <a:gd name="connsiteY152" fmla="*/ 613763 h 6858000"/>
              <a:gd name="connsiteX153" fmla="*/ 225269 w 1605470"/>
              <a:gd name="connsiteY153" fmla="*/ 598582 h 6858000"/>
              <a:gd name="connsiteX154" fmla="*/ 224950 w 1605470"/>
              <a:gd name="connsiteY154" fmla="*/ 576846 h 6858000"/>
              <a:gd name="connsiteX155" fmla="*/ 204576 w 1605470"/>
              <a:gd name="connsiteY155" fmla="*/ 530055 h 6858000"/>
              <a:gd name="connsiteX156" fmla="*/ 219064 w 1605470"/>
              <a:gd name="connsiteY156" fmla="*/ 469651 h 6858000"/>
              <a:gd name="connsiteX157" fmla="*/ 195012 w 1605470"/>
              <a:gd name="connsiteY157" fmla="*/ 448559 h 6858000"/>
              <a:gd name="connsiteX158" fmla="*/ 201434 w 1605470"/>
              <a:gd name="connsiteY158" fmla="*/ 441529 h 6858000"/>
              <a:gd name="connsiteX159" fmla="*/ 200655 w 1605470"/>
              <a:gd name="connsiteY159" fmla="*/ 428927 h 6858000"/>
              <a:gd name="connsiteX160" fmla="*/ 190059 w 1605470"/>
              <a:gd name="connsiteY160" fmla="*/ 430161 h 6858000"/>
              <a:gd name="connsiteX161" fmla="*/ 167079 w 1605470"/>
              <a:gd name="connsiteY161" fmla="*/ 367211 h 6858000"/>
              <a:gd name="connsiteX162" fmla="*/ 124571 w 1605470"/>
              <a:gd name="connsiteY162" fmla="*/ 302178 h 6858000"/>
              <a:gd name="connsiteX163" fmla="*/ 103243 w 1605470"/>
              <a:gd name="connsiteY163" fmla="*/ 211375 h 6858000"/>
              <a:gd name="connsiteX164" fmla="*/ 94571 w 1605470"/>
              <a:gd name="connsiteY164" fmla="*/ 184179 h 6858000"/>
              <a:gd name="connsiteX165" fmla="*/ 13437 w 1605470"/>
              <a:gd name="connsiteY165" fmla="*/ 19287 h 6858000"/>
              <a:gd name="connsiteX166" fmla="*/ 0 w 1605470"/>
              <a:gd name="connsiteY16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66158 w 1605470"/>
              <a:gd name="connsiteY97" fmla="*/ 3349058 h 6858000"/>
              <a:gd name="connsiteX98" fmla="*/ 764166 w 1605470"/>
              <a:gd name="connsiteY98" fmla="*/ 3341588 h 6858000"/>
              <a:gd name="connsiteX99" fmla="*/ 749397 w 1605470"/>
              <a:gd name="connsiteY99" fmla="*/ 3307769 h 6858000"/>
              <a:gd name="connsiteX100" fmla="*/ 766960 w 1605470"/>
              <a:gd name="connsiteY100" fmla="*/ 3250522 h 6858000"/>
              <a:gd name="connsiteX101" fmla="*/ 767385 w 1605470"/>
              <a:gd name="connsiteY101" fmla="*/ 3229163 h 6858000"/>
              <a:gd name="connsiteX102" fmla="*/ 769208 w 1605470"/>
              <a:gd name="connsiteY102" fmla="*/ 3217217 h 6858000"/>
              <a:gd name="connsiteX103" fmla="*/ 770350 w 1605470"/>
              <a:gd name="connsiteY103" fmla="*/ 3216125 h 6858000"/>
              <a:gd name="connsiteX104" fmla="*/ 756043 w 1605470"/>
              <a:gd name="connsiteY104" fmla="*/ 3183755 h 6858000"/>
              <a:gd name="connsiteX105" fmla="*/ 756544 w 1605470"/>
              <a:gd name="connsiteY105" fmla="*/ 3178642 h 6858000"/>
              <a:gd name="connsiteX106" fmla="*/ 744144 w 1605470"/>
              <a:gd name="connsiteY106" fmla="*/ 3158586 h 6858000"/>
              <a:gd name="connsiteX107" fmla="*/ 739378 w 1605470"/>
              <a:gd name="connsiteY107" fmla="*/ 3147669 h 6858000"/>
              <a:gd name="connsiteX108" fmla="*/ 734648 w 1605470"/>
              <a:gd name="connsiteY108" fmla="*/ 3145733 h 6858000"/>
              <a:gd name="connsiteX109" fmla="*/ 729329 w 1605470"/>
              <a:gd name="connsiteY109" fmla="*/ 3129034 h 6858000"/>
              <a:gd name="connsiteX110" fmla="*/ 729994 w 1605470"/>
              <a:gd name="connsiteY110" fmla="*/ 3126682 h 6858000"/>
              <a:gd name="connsiteX111" fmla="*/ 720862 w 1605470"/>
              <a:gd name="connsiteY111" fmla="*/ 3114519 h 6858000"/>
              <a:gd name="connsiteX112" fmla="*/ 707471 w 1605470"/>
              <a:gd name="connsiteY112" fmla="*/ 3106272 h 6858000"/>
              <a:gd name="connsiteX113" fmla="*/ 680201 w 1605470"/>
              <a:gd name="connsiteY113" fmla="*/ 2958185 h 6858000"/>
              <a:gd name="connsiteX114" fmla="*/ 622815 w 1605470"/>
              <a:gd name="connsiteY114" fmla="*/ 2762989 h 6858000"/>
              <a:gd name="connsiteX115" fmla="*/ 571733 w 1605470"/>
              <a:gd name="connsiteY115" fmla="*/ 2554718 h 6858000"/>
              <a:gd name="connsiteX116" fmla="*/ 551827 w 1605470"/>
              <a:gd name="connsiteY116" fmla="*/ 2485734 h 6858000"/>
              <a:gd name="connsiteX117" fmla="*/ 542550 w 1605470"/>
              <a:gd name="connsiteY117" fmla="*/ 2447068 h 6858000"/>
              <a:gd name="connsiteX118" fmla="*/ 529511 w 1605470"/>
              <a:gd name="connsiteY118" fmla="*/ 2425819 h 6858000"/>
              <a:gd name="connsiteX119" fmla="*/ 528878 w 1605470"/>
              <a:gd name="connsiteY119" fmla="*/ 2408971 h 6858000"/>
              <a:gd name="connsiteX120" fmla="*/ 535510 w 1605470"/>
              <a:gd name="connsiteY120" fmla="*/ 2402874 h 6858000"/>
              <a:gd name="connsiteX121" fmla="*/ 538122 w 1605470"/>
              <a:gd name="connsiteY121" fmla="*/ 2381443 h 6858000"/>
              <a:gd name="connsiteX122" fmla="*/ 514451 w 1605470"/>
              <a:gd name="connsiteY122" fmla="*/ 2261920 h 6858000"/>
              <a:gd name="connsiteX123" fmla="*/ 504338 w 1605470"/>
              <a:gd name="connsiteY123" fmla="*/ 2195378 h 6858000"/>
              <a:gd name="connsiteX124" fmla="*/ 488555 w 1605470"/>
              <a:gd name="connsiteY124" fmla="*/ 2155135 h 6858000"/>
              <a:gd name="connsiteX125" fmla="*/ 486013 w 1605470"/>
              <a:gd name="connsiteY125" fmla="*/ 2118008 h 6858000"/>
              <a:gd name="connsiteX126" fmla="*/ 487006 w 1605470"/>
              <a:gd name="connsiteY126" fmla="*/ 2050531 h 6858000"/>
              <a:gd name="connsiteX127" fmla="*/ 478812 w 1605470"/>
              <a:gd name="connsiteY127" fmla="*/ 1963269 h 6858000"/>
              <a:gd name="connsiteX128" fmla="*/ 459990 w 1605470"/>
              <a:gd name="connsiteY128" fmla="*/ 1906352 h 6858000"/>
              <a:gd name="connsiteX129" fmla="*/ 436547 w 1605470"/>
              <a:gd name="connsiteY129" fmla="*/ 1861531 h 6858000"/>
              <a:gd name="connsiteX130" fmla="*/ 390346 w 1605470"/>
              <a:gd name="connsiteY130" fmla="*/ 1732919 h 6858000"/>
              <a:gd name="connsiteX131" fmla="*/ 362657 w 1605470"/>
              <a:gd name="connsiteY131" fmla="*/ 1663540 h 6858000"/>
              <a:gd name="connsiteX132" fmla="*/ 361783 w 1605470"/>
              <a:gd name="connsiteY132" fmla="*/ 1615777 h 6858000"/>
              <a:gd name="connsiteX133" fmla="*/ 342578 w 1605470"/>
              <a:gd name="connsiteY133" fmla="*/ 1563678 h 6858000"/>
              <a:gd name="connsiteX134" fmla="*/ 355658 w 1605470"/>
              <a:gd name="connsiteY134" fmla="*/ 1519474 h 6858000"/>
              <a:gd name="connsiteX135" fmla="*/ 348400 w 1605470"/>
              <a:gd name="connsiteY135" fmla="*/ 1477995 h 6858000"/>
              <a:gd name="connsiteX136" fmla="*/ 334485 w 1605470"/>
              <a:gd name="connsiteY136" fmla="*/ 1373769 h 6858000"/>
              <a:gd name="connsiteX137" fmla="*/ 342792 w 1605470"/>
              <a:gd name="connsiteY137" fmla="*/ 1307086 h 6858000"/>
              <a:gd name="connsiteX138" fmla="*/ 343980 w 1605470"/>
              <a:gd name="connsiteY138" fmla="*/ 1189033 h 6858000"/>
              <a:gd name="connsiteX139" fmla="*/ 348665 w 1605470"/>
              <a:gd name="connsiteY139" fmla="*/ 1168288 h 6858000"/>
              <a:gd name="connsiteX140" fmla="*/ 340947 w 1605470"/>
              <a:gd name="connsiteY140" fmla="*/ 1142577 h 6858000"/>
              <a:gd name="connsiteX141" fmla="*/ 330253 w 1605470"/>
              <a:gd name="connsiteY141" fmla="*/ 1088484 h 6858000"/>
              <a:gd name="connsiteX142" fmla="*/ 318989 w 1605470"/>
              <a:gd name="connsiteY142" fmla="*/ 1016103 h 6858000"/>
              <a:gd name="connsiteX143" fmla="*/ 320445 w 1605470"/>
              <a:gd name="connsiteY143" fmla="*/ 932283 h 6858000"/>
              <a:gd name="connsiteX144" fmla="*/ 322681 w 1605470"/>
              <a:gd name="connsiteY144" fmla="*/ 915925 h 6858000"/>
              <a:gd name="connsiteX145" fmla="*/ 315310 w 1605470"/>
              <a:gd name="connsiteY145" fmla="*/ 896999 h 6858000"/>
              <a:gd name="connsiteX146" fmla="*/ 284718 w 1605470"/>
              <a:gd name="connsiteY146" fmla="*/ 821517 h 6858000"/>
              <a:gd name="connsiteX147" fmla="*/ 263668 w 1605470"/>
              <a:gd name="connsiteY147" fmla="*/ 751353 h 6858000"/>
              <a:gd name="connsiteX148" fmla="*/ 263226 w 1605470"/>
              <a:gd name="connsiteY148" fmla="*/ 721230 h 6858000"/>
              <a:gd name="connsiteX149" fmla="*/ 248897 w 1605470"/>
              <a:gd name="connsiteY149" fmla="*/ 681659 h 6858000"/>
              <a:gd name="connsiteX150" fmla="*/ 234316 w 1605470"/>
              <a:gd name="connsiteY150" fmla="*/ 635218 h 6858000"/>
              <a:gd name="connsiteX151" fmla="*/ 239327 w 1605470"/>
              <a:gd name="connsiteY151" fmla="*/ 613763 h 6858000"/>
              <a:gd name="connsiteX152" fmla="*/ 225269 w 1605470"/>
              <a:gd name="connsiteY152" fmla="*/ 598582 h 6858000"/>
              <a:gd name="connsiteX153" fmla="*/ 224950 w 1605470"/>
              <a:gd name="connsiteY153" fmla="*/ 576846 h 6858000"/>
              <a:gd name="connsiteX154" fmla="*/ 204576 w 1605470"/>
              <a:gd name="connsiteY154" fmla="*/ 530055 h 6858000"/>
              <a:gd name="connsiteX155" fmla="*/ 219064 w 1605470"/>
              <a:gd name="connsiteY155" fmla="*/ 469651 h 6858000"/>
              <a:gd name="connsiteX156" fmla="*/ 195012 w 1605470"/>
              <a:gd name="connsiteY156" fmla="*/ 448559 h 6858000"/>
              <a:gd name="connsiteX157" fmla="*/ 201434 w 1605470"/>
              <a:gd name="connsiteY157" fmla="*/ 441529 h 6858000"/>
              <a:gd name="connsiteX158" fmla="*/ 200655 w 1605470"/>
              <a:gd name="connsiteY158" fmla="*/ 428927 h 6858000"/>
              <a:gd name="connsiteX159" fmla="*/ 190059 w 1605470"/>
              <a:gd name="connsiteY159" fmla="*/ 430161 h 6858000"/>
              <a:gd name="connsiteX160" fmla="*/ 167079 w 1605470"/>
              <a:gd name="connsiteY160" fmla="*/ 367211 h 6858000"/>
              <a:gd name="connsiteX161" fmla="*/ 124571 w 1605470"/>
              <a:gd name="connsiteY161" fmla="*/ 302178 h 6858000"/>
              <a:gd name="connsiteX162" fmla="*/ 103243 w 1605470"/>
              <a:gd name="connsiteY162" fmla="*/ 211375 h 6858000"/>
              <a:gd name="connsiteX163" fmla="*/ 94571 w 1605470"/>
              <a:gd name="connsiteY163" fmla="*/ 184179 h 6858000"/>
              <a:gd name="connsiteX164" fmla="*/ 13437 w 1605470"/>
              <a:gd name="connsiteY164" fmla="*/ 19287 h 6858000"/>
              <a:gd name="connsiteX165" fmla="*/ 0 w 1605470"/>
              <a:gd name="connsiteY16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66158 w 1605470"/>
              <a:gd name="connsiteY97" fmla="*/ 3349058 h 6858000"/>
              <a:gd name="connsiteX98" fmla="*/ 749397 w 1605470"/>
              <a:gd name="connsiteY98" fmla="*/ 3307769 h 6858000"/>
              <a:gd name="connsiteX99" fmla="*/ 766960 w 1605470"/>
              <a:gd name="connsiteY99" fmla="*/ 3250522 h 6858000"/>
              <a:gd name="connsiteX100" fmla="*/ 767385 w 1605470"/>
              <a:gd name="connsiteY100" fmla="*/ 3229163 h 6858000"/>
              <a:gd name="connsiteX101" fmla="*/ 769208 w 1605470"/>
              <a:gd name="connsiteY101" fmla="*/ 3217217 h 6858000"/>
              <a:gd name="connsiteX102" fmla="*/ 770350 w 1605470"/>
              <a:gd name="connsiteY102" fmla="*/ 3216125 h 6858000"/>
              <a:gd name="connsiteX103" fmla="*/ 756043 w 1605470"/>
              <a:gd name="connsiteY103" fmla="*/ 3183755 h 6858000"/>
              <a:gd name="connsiteX104" fmla="*/ 756544 w 1605470"/>
              <a:gd name="connsiteY104" fmla="*/ 3178642 h 6858000"/>
              <a:gd name="connsiteX105" fmla="*/ 744144 w 1605470"/>
              <a:gd name="connsiteY105" fmla="*/ 3158586 h 6858000"/>
              <a:gd name="connsiteX106" fmla="*/ 739378 w 1605470"/>
              <a:gd name="connsiteY106" fmla="*/ 3147669 h 6858000"/>
              <a:gd name="connsiteX107" fmla="*/ 734648 w 1605470"/>
              <a:gd name="connsiteY107" fmla="*/ 3145733 h 6858000"/>
              <a:gd name="connsiteX108" fmla="*/ 729329 w 1605470"/>
              <a:gd name="connsiteY108" fmla="*/ 3129034 h 6858000"/>
              <a:gd name="connsiteX109" fmla="*/ 729994 w 1605470"/>
              <a:gd name="connsiteY109" fmla="*/ 3126682 h 6858000"/>
              <a:gd name="connsiteX110" fmla="*/ 720862 w 1605470"/>
              <a:gd name="connsiteY110" fmla="*/ 3114519 h 6858000"/>
              <a:gd name="connsiteX111" fmla="*/ 707471 w 1605470"/>
              <a:gd name="connsiteY111" fmla="*/ 3106272 h 6858000"/>
              <a:gd name="connsiteX112" fmla="*/ 680201 w 1605470"/>
              <a:gd name="connsiteY112" fmla="*/ 2958185 h 6858000"/>
              <a:gd name="connsiteX113" fmla="*/ 622815 w 1605470"/>
              <a:gd name="connsiteY113" fmla="*/ 2762989 h 6858000"/>
              <a:gd name="connsiteX114" fmla="*/ 571733 w 1605470"/>
              <a:gd name="connsiteY114" fmla="*/ 2554718 h 6858000"/>
              <a:gd name="connsiteX115" fmla="*/ 551827 w 1605470"/>
              <a:gd name="connsiteY115" fmla="*/ 2485734 h 6858000"/>
              <a:gd name="connsiteX116" fmla="*/ 542550 w 1605470"/>
              <a:gd name="connsiteY116" fmla="*/ 2447068 h 6858000"/>
              <a:gd name="connsiteX117" fmla="*/ 529511 w 1605470"/>
              <a:gd name="connsiteY117" fmla="*/ 2425819 h 6858000"/>
              <a:gd name="connsiteX118" fmla="*/ 528878 w 1605470"/>
              <a:gd name="connsiteY118" fmla="*/ 2408971 h 6858000"/>
              <a:gd name="connsiteX119" fmla="*/ 535510 w 1605470"/>
              <a:gd name="connsiteY119" fmla="*/ 2402874 h 6858000"/>
              <a:gd name="connsiteX120" fmla="*/ 538122 w 1605470"/>
              <a:gd name="connsiteY120" fmla="*/ 2381443 h 6858000"/>
              <a:gd name="connsiteX121" fmla="*/ 514451 w 1605470"/>
              <a:gd name="connsiteY121" fmla="*/ 2261920 h 6858000"/>
              <a:gd name="connsiteX122" fmla="*/ 504338 w 1605470"/>
              <a:gd name="connsiteY122" fmla="*/ 2195378 h 6858000"/>
              <a:gd name="connsiteX123" fmla="*/ 488555 w 1605470"/>
              <a:gd name="connsiteY123" fmla="*/ 2155135 h 6858000"/>
              <a:gd name="connsiteX124" fmla="*/ 486013 w 1605470"/>
              <a:gd name="connsiteY124" fmla="*/ 2118008 h 6858000"/>
              <a:gd name="connsiteX125" fmla="*/ 487006 w 1605470"/>
              <a:gd name="connsiteY125" fmla="*/ 2050531 h 6858000"/>
              <a:gd name="connsiteX126" fmla="*/ 478812 w 1605470"/>
              <a:gd name="connsiteY126" fmla="*/ 1963269 h 6858000"/>
              <a:gd name="connsiteX127" fmla="*/ 459990 w 1605470"/>
              <a:gd name="connsiteY127" fmla="*/ 1906352 h 6858000"/>
              <a:gd name="connsiteX128" fmla="*/ 436547 w 1605470"/>
              <a:gd name="connsiteY128" fmla="*/ 1861531 h 6858000"/>
              <a:gd name="connsiteX129" fmla="*/ 390346 w 1605470"/>
              <a:gd name="connsiteY129" fmla="*/ 1732919 h 6858000"/>
              <a:gd name="connsiteX130" fmla="*/ 362657 w 1605470"/>
              <a:gd name="connsiteY130" fmla="*/ 1663540 h 6858000"/>
              <a:gd name="connsiteX131" fmla="*/ 361783 w 1605470"/>
              <a:gd name="connsiteY131" fmla="*/ 1615777 h 6858000"/>
              <a:gd name="connsiteX132" fmla="*/ 342578 w 1605470"/>
              <a:gd name="connsiteY132" fmla="*/ 1563678 h 6858000"/>
              <a:gd name="connsiteX133" fmla="*/ 355658 w 1605470"/>
              <a:gd name="connsiteY133" fmla="*/ 1519474 h 6858000"/>
              <a:gd name="connsiteX134" fmla="*/ 348400 w 1605470"/>
              <a:gd name="connsiteY134" fmla="*/ 1477995 h 6858000"/>
              <a:gd name="connsiteX135" fmla="*/ 334485 w 1605470"/>
              <a:gd name="connsiteY135" fmla="*/ 1373769 h 6858000"/>
              <a:gd name="connsiteX136" fmla="*/ 342792 w 1605470"/>
              <a:gd name="connsiteY136" fmla="*/ 1307086 h 6858000"/>
              <a:gd name="connsiteX137" fmla="*/ 343980 w 1605470"/>
              <a:gd name="connsiteY137" fmla="*/ 1189033 h 6858000"/>
              <a:gd name="connsiteX138" fmla="*/ 348665 w 1605470"/>
              <a:gd name="connsiteY138" fmla="*/ 1168288 h 6858000"/>
              <a:gd name="connsiteX139" fmla="*/ 340947 w 1605470"/>
              <a:gd name="connsiteY139" fmla="*/ 1142577 h 6858000"/>
              <a:gd name="connsiteX140" fmla="*/ 330253 w 1605470"/>
              <a:gd name="connsiteY140" fmla="*/ 1088484 h 6858000"/>
              <a:gd name="connsiteX141" fmla="*/ 318989 w 1605470"/>
              <a:gd name="connsiteY141" fmla="*/ 1016103 h 6858000"/>
              <a:gd name="connsiteX142" fmla="*/ 320445 w 1605470"/>
              <a:gd name="connsiteY142" fmla="*/ 932283 h 6858000"/>
              <a:gd name="connsiteX143" fmla="*/ 322681 w 1605470"/>
              <a:gd name="connsiteY143" fmla="*/ 915925 h 6858000"/>
              <a:gd name="connsiteX144" fmla="*/ 315310 w 1605470"/>
              <a:gd name="connsiteY144" fmla="*/ 896999 h 6858000"/>
              <a:gd name="connsiteX145" fmla="*/ 284718 w 1605470"/>
              <a:gd name="connsiteY145" fmla="*/ 821517 h 6858000"/>
              <a:gd name="connsiteX146" fmla="*/ 263668 w 1605470"/>
              <a:gd name="connsiteY146" fmla="*/ 751353 h 6858000"/>
              <a:gd name="connsiteX147" fmla="*/ 263226 w 1605470"/>
              <a:gd name="connsiteY147" fmla="*/ 721230 h 6858000"/>
              <a:gd name="connsiteX148" fmla="*/ 248897 w 1605470"/>
              <a:gd name="connsiteY148" fmla="*/ 681659 h 6858000"/>
              <a:gd name="connsiteX149" fmla="*/ 234316 w 1605470"/>
              <a:gd name="connsiteY149" fmla="*/ 635218 h 6858000"/>
              <a:gd name="connsiteX150" fmla="*/ 239327 w 1605470"/>
              <a:gd name="connsiteY150" fmla="*/ 613763 h 6858000"/>
              <a:gd name="connsiteX151" fmla="*/ 225269 w 1605470"/>
              <a:gd name="connsiteY151" fmla="*/ 598582 h 6858000"/>
              <a:gd name="connsiteX152" fmla="*/ 224950 w 1605470"/>
              <a:gd name="connsiteY152" fmla="*/ 576846 h 6858000"/>
              <a:gd name="connsiteX153" fmla="*/ 204576 w 1605470"/>
              <a:gd name="connsiteY153" fmla="*/ 530055 h 6858000"/>
              <a:gd name="connsiteX154" fmla="*/ 219064 w 1605470"/>
              <a:gd name="connsiteY154" fmla="*/ 469651 h 6858000"/>
              <a:gd name="connsiteX155" fmla="*/ 195012 w 1605470"/>
              <a:gd name="connsiteY155" fmla="*/ 448559 h 6858000"/>
              <a:gd name="connsiteX156" fmla="*/ 201434 w 1605470"/>
              <a:gd name="connsiteY156" fmla="*/ 441529 h 6858000"/>
              <a:gd name="connsiteX157" fmla="*/ 200655 w 1605470"/>
              <a:gd name="connsiteY157" fmla="*/ 428927 h 6858000"/>
              <a:gd name="connsiteX158" fmla="*/ 190059 w 1605470"/>
              <a:gd name="connsiteY158" fmla="*/ 430161 h 6858000"/>
              <a:gd name="connsiteX159" fmla="*/ 167079 w 1605470"/>
              <a:gd name="connsiteY159" fmla="*/ 367211 h 6858000"/>
              <a:gd name="connsiteX160" fmla="*/ 124571 w 1605470"/>
              <a:gd name="connsiteY160" fmla="*/ 302178 h 6858000"/>
              <a:gd name="connsiteX161" fmla="*/ 103243 w 1605470"/>
              <a:gd name="connsiteY161" fmla="*/ 211375 h 6858000"/>
              <a:gd name="connsiteX162" fmla="*/ 94571 w 1605470"/>
              <a:gd name="connsiteY162" fmla="*/ 184179 h 6858000"/>
              <a:gd name="connsiteX163" fmla="*/ 13437 w 1605470"/>
              <a:gd name="connsiteY163" fmla="*/ 19287 h 6858000"/>
              <a:gd name="connsiteX164" fmla="*/ 0 w 1605470"/>
              <a:gd name="connsiteY16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49397 w 1605470"/>
              <a:gd name="connsiteY97" fmla="*/ 3307769 h 6858000"/>
              <a:gd name="connsiteX98" fmla="*/ 766960 w 1605470"/>
              <a:gd name="connsiteY98" fmla="*/ 3250522 h 6858000"/>
              <a:gd name="connsiteX99" fmla="*/ 767385 w 1605470"/>
              <a:gd name="connsiteY99" fmla="*/ 3229163 h 6858000"/>
              <a:gd name="connsiteX100" fmla="*/ 769208 w 1605470"/>
              <a:gd name="connsiteY100" fmla="*/ 3217217 h 6858000"/>
              <a:gd name="connsiteX101" fmla="*/ 770350 w 1605470"/>
              <a:gd name="connsiteY101" fmla="*/ 3216125 h 6858000"/>
              <a:gd name="connsiteX102" fmla="*/ 756043 w 1605470"/>
              <a:gd name="connsiteY102" fmla="*/ 3183755 h 6858000"/>
              <a:gd name="connsiteX103" fmla="*/ 756544 w 1605470"/>
              <a:gd name="connsiteY103" fmla="*/ 3178642 h 6858000"/>
              <a:gd name="connsiteX104" fmla="*/ 744144 w 1605470"/>
              <a:gd name="connsiteY104" fmla="*/ 3158586 h 6858000"/>
              <a:gd name="connsiteX105" fmla="*/ 739378 w 1605470"/>
              <a:gd name="connsiteY105" fmla="*/ 3147669 h 6858000"/>
              <a:gd name="connsiteX106" fmla="*/ 734648 w 1605470"/>
              <a:gd name="connsiteY106" fmla="*/ 3145733 h 6858000"/>
              <a:gd name="connsiteX107" fmla="*/ 729329 w 1605470"/>
              <a:gd name="connsiteY107" fmla="*/ 3129034 h 6858000"/>
              <a:gd name="connsiteX108" fmla="*/ 729994 w 1605470"/>
              <a:gd name="connsiteY108" fmla="*/ 3126682 h 6858000"/>
              <a:gd name="connsiteX109" fmla="*/ 720862 w 1605470"/>
              <a:gd name="connsiteY109" fmla="*/ 3114519 h 6858000"/>
              <a:gd name="connsiteX110" fmla="*/ 707471 w 1605470"/>
              <a:gd name="connsiteY110" fmla="*/ 3106272 h 6858000"/>
              <a:gd name="connsiteX111" fmla="*/ 680201 w 1605470"/>
              <a:gd name="connsiteY111" fmla="*/ 2958185 h 6858000"/>
              <a:gd name="connsiteX112" fmla="*/ 622815 w 1605470"/>
              <a:gd name="connsiteY112" fmla="*/ 2762989 h 6858000"/>
              <a:gd name="connsiteX113" fmla="*/ 571733 w 1605470"/>
              <a:gd name="connsiteY113" fmla="*/ 2554718 h 6858000"/>
              <a:gd name="connsiteX114" fmla="*/ 551827 w 1605470"/>
              <a:gd name="connsiteY114" fmla="*/ 2485734 h 6858000"/>
              <a:gd name="connsiteX115" fmla="*/ 542550 w 1605470"/>
              <a:gd name="connsiteY115" fmla="*/ 2447068 h 6858000"/>
              <a:gd name="connsiteX116" fmla="*/ 529511 w 1605470"/>
              <a:gd name="connsiteY116" fmla="*/ 2425819 h 6858000"/>
              <a:gd name="connsiteX117" fmla="*/ 528878 w 1605470"/>
              <a:gd name="connsiteY117" fmla="*/ 2408971 h 6858000"/>
              <a:gd name="connsiteX118" fmla="*/ 535510 w 1605470"/>
              <a:gd name="connsiteY118" fmla="*/ 2402874 h 6858000"/>
              <a:gd name="connsiteX119" fmla="*/ 538122 w 1605470"/>
              <a:gd name="connsiteY119" fmla="*/ 2381443 h 6858000"/>
              <a:gd name="connsiteX120" fmla="*/ 514451 w 1605470"/>
              <a:gd name="connsiteY120" fmla="*/ 2261920 h 6858000"/>
              <a:gd name="connsiteX121" fmla="*/ 504338 w 1605470"/>
              <a:gd name="connsiteY121" fmla="*/ 2195378 h 6858000"/>
              <a:gd name="connsiteX122" fmla="*/ 488555 w 1605470"/>
              <a:gd name="connsiteY122" fmla="*/ 2155135 h 6858000"/>
              <a:gd name="connsiteX123" fmla="*/ 486013 w 1605470"/>
              <a:gd name="connsiteY123" fmla="*/ 2118008 h 6858000"/>
              <a:gd name="connsiteX124" fmla="*/ 487006 w 1605470"/>
              <a:gd name="connsiteY124" fmla="*/ 2050531 h 6858000"/>
              <a:gd name="connsiteX125" fmla="*/ 478812 w 1605470"/>
              <a:gd name="connsiteY125" fmla="*/ 1963269 h 6858000"/>
              <a:gd name="connsiteX126" fmla="*/ 459990 w 1605470"/>
              <a:gd name="connsiteY126" fmla="*/ 1906352 h 6858000"/>
              <a:gd name="connsiteX127" fmla="*/ 436547 w 1605470"/>
              <a:gd name="connsiteY127" fmla="*/ 1861531 h 6858000"/>
              <a:gd name="connsiteX128" fmla="*/ 390346 w 1605470"/>
              <a:gd name="connsiteY128" fmla="*/ 1732919 h 6858000"/>
              <a:gd name="connsiteX129" fmla="*/ 362657 w 1605470"/>
              <a:gd name="connsiteY129" fmla="*/ 1663540 h 6858000"/>
              <a:gd name="connsiteX130" fmla="*/ 361783 w 1605470"/>
              <a:gd name="connsiteY130" fmla="*/ 1615777 h 6858000"/>
              <a:gd name="connsiteX131" fmla="*/ 342578 w 1605470"/>
              <a:gd name="connsiteY131" fmla="*/ 1563678 h 6858000"/>
              <a:gd name="connsiteX132" fmla="*/ 355658 w 1605470"/>
              <a:gd name="connsiteY132" fmla="*/ 1519474 h 6858000"/>
              <a:gd name="connsiteX133" fmla="*/ 348400 w 1605470"/>
              <a:gd name="connsiteY133" fmla="*/ 1477995 h 6858000"/>
              <a:gd name="connsiteX134" fmla="*/ 334485 w 1605470"/>
              <a:gd name="connsiteY134" fmla="*/ 1373769 h 6858000"/>
              <a:gd name="connsiteX135" fmla="*/ 342792 w 1605470"/>
              <a:gd name="connsiteY135" fmla="*/ 1307086 h 6858000"/>
              <a:gd name="connsiteX136" fmla="*/ 343980 w 1605470"/>
              <a:gd name="connsiteY136" fmla="*/ 1189033 h 6858000"/>
              <a:gd name="connsiteX137" fmla="*/ 348665 w 1605470"/>
              <a:gd name="connsiteY137" fmla="*/ 1168288 h 6858000"/>
              <a:gd name="connsiteX138" fmla="*/ 340947 w 1605470"/>
              <a:gd name="connsiteY138" fmla="*/ 1142577 h 6858000"/>
              <a:gd name="connsiteX139" fmla="*/ 330253 w 1605470"/>
              <a:gd name="connsiteY139" fmla="*/ 1088484 h 6858000"/>
              <a:gd name="connsiteX140" fmla="*/ 318989 w 1605470"/>
              <a:gd name="connsiteY140" fmla="*/ 1016103 h 6858000"/>
              <a:gd name="connsiteX141" fmla="*/ 320445 w 1605470"/>
              <a:gd name="connsiteY141" fmla="*/ 932283 h 6858000"/>
              <a:gd name="connsiteX142" fmla="*/ 322681 w 1605470"/>
              <a:gd name="connsiteY142" fmla="*/ 915925 h 6858000"/>
              <a:gd name="connsiteX143" fmla="*/ 315310 w 1605470"/>
              <a:gd name="connsiteY143" fmla="*/ 896999 h 6858000"/>
              <a:gd name="connsiteX144" fmla="*/ 284718 w 1605470"/>
              <a:gd name="connsiteY144" fmla="*/ 821517 h 6858000"/>
              <a:gd name="connsiteX145" fmla="*/ 263668 w 1605470"/>
              <a:gd name="connsiteY145" fmla="*/ 751353 h 6858000"/>
              <a:gd name="connsiteX146" fmla="*/ 263226 w 1605470"/>
              <a:gd name="connsiteY146" fmla="*/ 721230 h 6858000"/>
              <a:gd name="connsiteX147" fmla="*/ 248897 w 1605470"/>
              <a:gd name="connsiteY147" fmla="*/ 681659 h 6858000"/>
              <a:gd name="connsiteX148" fmla="*/ 234316 w 1605470"/>
              <a:gd name="connsiteY148" fmla="*/ 635218 h 6858000"/>
              <a:gd name="connsiteX149" fmla="*/ 239327 w 1605470"/>
              <a:gd name="connsiteY149" fmla="*/ 613763 h 6858000"/>
              <a:gd name="connsiteX150" fmla="*/ 225269 w 1605470"/>
              <a:gd name="connsiteY150" fmla="*/ 598582 h 6858000"/>
              <a:gd name="connsiteX151" fmla="*/ 224950 w 1605470"/>
              <a:gd name="connsiteY151" fmla="*/ 576846 h 6858000"/>
              <a:gd name="connsiteX152" fmla="*/ 204576 w 1605470"/>
              <a:gd name="connsiteY152" fmla="*/ 530055 h 6858000"/>
              <a:gd name="connsiteX153" fmla="*/ 219064 w 1605470"/>
              <a:gd name="connsiteY153" fmla="*/ 469651 h 6858000"/>
              <a:gd name="connsiteX154" fmla="*/ 195012 w 1605470"/>
              <a:gd name="connsiteY154" fmla="*/ 448559 h 6858000"/>
              <a:gd name="connsiteX155" fmla="*/ 201434 w 1605470"/>
              <a:gd name="connsiteY155" fmla="*/ 441529 h 6858000"/>
              <a:gd name="connsiteX156" fmla="*/ 200655 w 1605470"/>
              <a:gd name="connsiteY156" fmla="*/ 428927 h 6858000"/>
              <a:gd name="connsiteX157" fmla="*/ 190059 w 1605470"/>
              <a:gd name="connsiteY157" fmla="*/ 430161 h 6858000"/>
              <a:gd name="connsiteX158" fmla="*/ 167079 w 1605470"/>
              <a:gd name="connsiteY158" fmla="*/ 367211 h 6858000"/>
              <a:gd name="connsiteX159" fmla="*/ 124571 w 1605470"/>
              <a:gd name="connsiteY159" fmla="*/ 302178 h 6858000"/>
              <a:gd name="connsiteX160" fmla="*/ 103243 w 1605470"/>
              <a:gd name="connsiteY160" fmla="*/ 211375 h 6858000"/>
              <a:gd name="connsiteX161" fmla="*/ 94571 w 1605470"/>
              <a:gd name="connsiteY161" fmla="*/ 184179 h 6858000"/>
              <a:gd name="connsiteX162" fmla="*/ 13437 w 1605470"/>
              <a:gd name="connsiteY162" fmla="*/ 19287 h 6858000"/>
              <a:gd name="connsiteX163" fmla="*/ 0 w 1605470"/>
              <a:gd name="connsiteY16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70350 w 1605470"/>
              <a:gd name="connsiteY100" fmla="*/ 3216125 h 6858000"/>
              <a:gd name="connsiteX101" fmla="*/ 756043 w 1605470"/>
              <a:gd name="connsiteY101" fmla="*/ 3183755 h 6858000"/>
              <a:gd name="connsiteX102" fmla="*/ 756544 w 1605470"/>
              <a:gd name="connsiteY102" fmla="*/ 3178642 h 6858000"/>
              <a:gd name="connsiteX103" fmla="*/ 744144 w 1605470"/>
              <a:gd name="connsiteY103" fmla="*/ 3158586 h 6858000"/>
              <a:gd name="connsiteX104" fmla="*/ 739378 w 1605470"/>
              <a:gd name="connsiteY104" fmla="*/ 3147669 h 6858000"/>
              <a:gd name="connsiteX105" fmla="*/ 734648 w 1605470"/>
              <a:gd name="connsiteY105" fmla="*/ 3145733 h 6858000"/>
              <a:gd name="connsiteX106" fmla="*/ 729329 w 1605470"/>
              <a:gd name="connsiteY106" fmla="*/ 3129034 h 6858000"/>
              <a:gd name="connsiteX107" fmla="*/ 729994 w 1605470"/>
              <a:gd name="connsiteY107" fmla="*/ 3126682 h 6858000"/>
              <a:gd name="connsiteX108" fmla="*/ 720862 w 1605470"/>
              <a:gd name="connsiteY108" fmla="*/ 3114519 h 6858000"/>
              <a:gd name="connsiteX109" fmla="*/ 707471 w 1605470"/>
              <a:gd name="connsiteY109" fmla="*/ 3106272 h 6858000"/>
              <a:gd name="connsiteX110" fmla="*/ 680201 w 1605470"/>
              <a:gd name="connsiteY110" fmla="*/ 2958185 h 6858000"/>
              <a:gd name="connsiteX111" fmla="*/ 622815 w 1605470"/>
              <a:gd name="connsiteY111" fmla="*/ 2762989 h 6858000"/>
              <a:gd name="connsiteX112" fmla="*/ 571733 w 1605470"/>
              <a:gd name="connsiteY112" fmla="*/ 2554718 h 6858000"/>
              <a:gd name="connsiteX113" fmla="*/ 551827 w 1605470"/>
              <a:gd name="connsiteY113" fmla="*/ 2485734 h 6858000"/>
              <a:gd name="connsiteX114" fmla="*/ 542550 w 1605470"/>
              <a:gd name="connsiteY114" fmla="*/ 2447068 h 6858000"/>
              <a:gd name="connsiteX115" fmla="*/ 529511 w 1605470"/>
              <a:gd name="connsiteY115" fmla="*/ 2425819 h 6858000"/>
              <a:gd name="connsiteX116" fmla="*/ 528878 w 1605470"/>
              <a:gd name="connsiteY116" fmla="*/ 2408971 h 6858000"/>
              <a:gd name="connsiteX117" fmla="*/ 535510 w 1605470"/>
              <a:gd name="connsiteY117" fmla="*/ 2402874 h 6858000"/>
              <a:gd name="connsiteX118" fmla="*/ 538122 w 1605470"/>
              <a:gd name="connsiteY118" fmla="*/ 2381443 h 6858000"/>
              <a:gd name="connsiteX119" fmla="*/ 514451 w 1605470"/>
              <a:gd name="connsiteY119" fmla="*/ 2261920 h 6858000"/>
              <a:gd name="connsiteX120" fmla="*/ 504338 w 1605470"/>
              <a:gd name="connsiteY120" fmla="*/ 2195378 h 6858000"/>
              <a:gd name="connsiteX121" fmla="*/ 488555 w 1605470"/>
              <a:gd name="connsiteY121" fmla="*/ 2155135 h 6858000"/>
              <a:gd name="connsiteX122" fmla="*/ 486013 w 1605470"/>
              <a:gd name="connsiteY122" fmla="*/ 2118008 h 6858000"/>
              <a:gd name="connsiteX123" fmla="*/ 487006 w 1605470"/>
              <a:gd name="connsiteY123" fmla="*/ 2050531 h 6858000"/>
              <a:gd name="connsiteX124" fmla="*/ 478812 w 1605470"/>
              <a:gd name="connsiteY124" fmla="*/ 1963269 h 6858000"/>
              <a:gd name="connsiteX125" fmla="*/ 459990 w 1605470"/>
              <a:gd name="connsiteY125" fmla="*/ 1906352 h 6858000"/>
              <a:gd name="connsiteX126" fmla="*/ 436547 w 1605470"/>
              <a:gd name="connsiteY126" fmla="*/ 1861531 h 6858000"/>
              <a:gd name="connsiteX127" fmla="*/ 390346 w 1605470"/>
              <a:gd name="connsiteY127" fmla="*/ 1732919 h 6858000"/>
              <a:gd name="connsiteX128" fmla="*/ 362657 w 1605470"/>
              <a:gd name="connsiteY128" fmla="*/ 1663540 h 6858000"/>
              <a:gd name="connsiteX129" fmla="*/ 361783 w 1605470"/>
              <a:gd name="connsiteY129" fmla="*/ 1615777 h 6858000"/>
              <a:gd name="connsiteX130" fmla="*/ 342578 w 1605470"/>
              <a:gd name="connsiteY130" fmla="*/ 1563678 h 6858000"/>
              <a:gd name="connsiteX131" fmla="*/ 355658 w 1605470"/>
              <a:gd name="connsiteY131" fmla="*/ 1519474 h 6858000"/>
              <a:gd name="connsiteX132" fmla="*/ 348400 w 1605470"/>
              <a:gd name="connsiteY132" fmla="*/ 1477995 h 6858000"/>
              <a:gd name="connsiteX133" fmla="*/ 334485 w 1605470"/>
              <a:gd name="connsiteY133" fmla="*/ 1373769 h 6858000"/>
              <a:gd name="connsiteX134" fmla="*/ 342792 w 1605470"/>
              <a:gd name="connsiteY134" fmla="*/ 1307086 h 6858000"/>
              <a:gd name="connsiteX135" fmla="*/ 343980 w 1605470"/>
              <a:gd name="connsiteY135" fmla="*/ 1189033 h 6858000"/>
              <a:gd name="connsiteX136" fmla="*/ 348665 w 1605470"/>
              <a:gd name="connsiteY136" fmla="*/ 1168288 h 6858000"/>
              <a:gd name="connsiteX137" fmla="*/ 340947 w 1605470"/>
              <a:gd name="connsiteY137" fmla="*/ 1142577 h 6858000"/>
              <a:gd name="connsiteX138" fmla="*/ 330253 w 1605470"/>
              <a:gd name="connsiteY138" fmla="*/ 1088484 h 6858000"/>
              <a:gd name="connsiteX139" fmla="*/ 318989 w 1605470"/>
              <a:gd name="connsiteY139" fmla="*/ 1016103 h 6858000"/>
              <a:gd name="connsiteX140" fmla="*/ 320445 w 1605470"/>
              <a:gd name="connsiteY140" fmla="*/ 932283 h 6858000"/>
              <a:gd name="connsiteX141" fmla="*/ 322681 w 1605470"/>
              <a:gd name="connsiteY141" fmla="*/ 915925 h 6858000"/>
              <a:gd name="connsiteX142" fmla="*/ 315310 w 1605470"/>
              <a:gd name="connsiteY142" fmla="*/ 896999 h 6858000"/>
              <a:gd name="connsiteX143" fmla="*/ 284718 w 1605470"/>
              <a:gd name="connsiteY143" fmla="*/ 821517 h 6858000"/>
              <a:gd name="connsiteX144" fmla="*/ 263668 w 1605470"/>
              <a:gd name="connsiteY144" fmla="*/ 751353 h 6858000"/>
              <a:gd name="connsiteX145" fmla="*/ 263226 w 1605470"/>
              <a:gd name="connsiteY145" fmla="*/ 721230 h 6858000"/>
              <a:gd name="connsiteX146" fmla="*/ 248897 w 1605470"/>
              <a:gd name="connsiteY146" fmla="*/ 681659 h 6858000"/>
              <a:gd name="connsiteX147" fmla="*/ 234316 w 1605470"/>
              <a:gd name="connsiteY147" fmla="*/ 635218 h 6858000"/>
              <a:gd name="connsiteX148" fmla="*/ 239327 w 1605470"/>
              <a:gd name="connsiteY148" fmla="*/ 613763 h 6858000"/>
              <a:gd name="connsiteX149" fmla="*/ 225269 w 1605470"/>
              <a:gd name="connsiteY149" fmla="*/ 598582 h 6858000"/>
              <a:gd name="connsiteX150" fmla="*/ 224950 w 1605470"/>
              <a:gd name="connsiteY150" fmla="*/ 576846 h 6858000"/>
              <a:gd name="connsiteX151" fmla="*/ 204576 w 1605470"/>
              <a:gd name="connsiteY151" fmla="*/ 530055 h 6858000"/>
              <a:gd name="connsiteX152" fmla="*/ 219064 w 1605470"/>
              <a:gd name="connsiteY152" fmla="*/ 469651 h 6858000"/>
              <a:gd name="connsiteX153" fmla="*/ 195012 w 1605470"/>
              <a:gd name="connsiteY153" fmla="*/ 448559 h 6858000"/>
              <a:gd name="connsiteX154" fmla="*/ 201434 w 1605470"/>
              <a:gd name="connsiteY154" fmla="*/ 441529 h 6858000"/>
              <a:gd name="connsiteX155" fmla="*/ 200655 w 1605470"/>
              <a:gd name="connsiteY155" fmla="*/ 428927 h 6858000"/>
              <a:gd name="connsiteX156" fmla="*/ 190059 w 1605470"/>
              <a:gd name="connsiteY156" fmla="*/ 430161 h 6858000"/>
              <a:gd name="connsiteX157" fmla="*/ 167079 w 1605470"/>
              <a:gd name="connsiteY157" fmla="*/ 367211 h 6858000"/>
              <a:gd name="connsiteX158" fmla="*/ 124571 w 1605470"/>
              <a:gd name="connsiteY158" fmla="*/ 302178 h 6858000"/>
              <a:gd name="connsiteX159" fmla="*/ 103243 w 1605470"/>
              <a:gd name="connsiteY159" fmla="*/ 211375 h 6858000"/>
              <a:gd name="connsiteX160" fmla="*/ 94571 w 1605470"/>
              <a:gd name="connsiteY160" fmla="*/ 184179 h 6858000"/>
              <a:gd name="connsiteX161" fmla="*/ 13437 w 1605470"/>
              <a:gd name="connsiteY161" fmla="*/ 19287 h 6858000"/>
              <a:gd name="connsiteX162" fmla="*/ 0 w 1605470"/>
              <a:gd name="connsiteY16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70350 w 1605470"/>
              <a:gd name="connsiteY100" fmla="*/ 3216125 h 6858000"/>
              <a:gd name="connsiteX101" fmla="*/ 756043 w 1605470"/>
              <a:gd name="connsiteY101" fmla="*/ 3183755 h 6858000"/>
              <a:gd name="connsiteX102" fmla="*/ 756544 w 1605470"/>
              <a:gd name="connsiteY102" fmla="*/ 3178642 h 6858000"/>
              <a:gd name="connsiteX103" fmla="*/ 744144 w 1605470"/>
              <a:gd name="connsiteY103" fmla="*/ 3158586 h 6858000"/>
              <a:gd name="connsiteX104" fmla="*/ 739378 w 1605470"/>
              <a:gd name="connsiteY104" fmla="*/ 3147669 h 6858000"/>
              <a:gd name="connsiteX105" fmla="*/ 734648 w 1605470"/>
              <a:gd name="connsiteY105" fmla="*/ 3145733 h 6858000"/>
              <a:gd name="connsiteX106" fmla="*/ 729329 w 1605470"/>
              <a:gd name="connsiteY106" fmla="*/ 3129034 h 6858000"/>
              <a:gd name="connsiteX107" fmla="*/ 729994 w 1605470"/>
              <a:gd name="connsiteY107" fmla="*/ 3126682 h 6858000"/>
              <a:gd name="connsiteX108" fmla="*/ 720862 w 1605470"/>
              <a:gd name="connsiteY108" fmla="*/ 3114519 h 6858000"/>
              <a:gd name="connsiteX109" fmla="*/ 707471 w 1605470"/>
              <a:gd name="connsiteY109" fmla="*/ 3106272 h 6858000"/>
              <a:gd name="connsiteX110" fmla="*/ 680201 w 1605470"/>
              <a:gd name="connsiteY110" fmla="*/ 2958185 h 6858000"/>
              <a:gd name="connsiteX111" fmla="*/ 622815 w 1605470"/>
              <a:gd name="connsiteY111" fmla="*/ 2762989 h 6858000"/>
              <a:gd name="connsiteX112" fmla="*/ 571733 w 1605470"/>
              <a:gd name="connsiteY112" fmla="*/ 2554718 h 6858000"/>
              <a:gd name="connsiteX113" fmla="*/ 551827 w 1605470"/>
              <a:gd name="connsiteY113" fmla="*/ 2485734 h 6858000"/>
              <a:gd name="connsiteX114" fmla="*/ 542550 w 1605470"/>
              <a:gd name="connsiteY114" fmla="*/ 2447068 h 6858000"/>
              <a:gd name="connsiteX115" fmla="*/ 529511 w 1605470"/>
              <a:gd name="connsiteY115" fmla="*/ 2425819 h 6858000"/>
              <a:gd name="connsiteX116" fmla="*/ 535510 w 1605470"/>
              <a:gd name="connsiteY116" fmla="*/ 2402874 h 6858000"/>
              <a:gd name="connsiteX117" fmla="*/ 538122 w 1605470"/>
              <a:gd name="connsiteY117" fmla="*/ 2381443 h 6858000"/>
              <a:gd name="connsiteX118" fmla="*/ 514451 w 1605470"/>
              <a:gd name="connsiteY118" fmla="*/ 2261920 h 6858000"/>
              <a:gd name="connsiteX119" fmla="*/ 504338 w 1605470"/>
              <a:gd name="connsiteY119" fmla="*/ 2195378 h 6858000"/>
              <a:gd name="connsiteX120" fmla="*/ 488555 w 1605470"/>
              <a:gd name="connsiteY120" fmla="*/ 2155135 h 6858000"/>
              <a:gd name="connsiteX121" fmla="*/ 486013 w 1605470"/>
              <a:gd name="connsiteY121" fmla="*/ 2118008 h 6858000"/>
              <a:gd name="connsiteX122" fmla="*/ 487006 w 1605470"/>
              <a:gd name="connsiteY122" fmla="*/ 2050531 h 6858000"/>
              <a:gd name="connsiteX123" fmla="*/ 478812 w 1605470"/>
              <a:gd name="connsiteY123" fmla="*/ 1963269 h 6858000"/>
              <a:gd name="connsiteX124" fmla="*/ 459990 w 1605470"/>
              <a:gd name="connsiteY124" fmla="*/ 1906352 h 6858000"/>
              <a:gd name="connsiteX125" fmla="*/ 436547 w 1605470"/>
              <a:gd name="connsiteY125" fmla="*/ 1861531 h 6858000"/>
              <a:gd name="connsiteX126" fmla="*/ 390346 w 1605470"/>
              <a:gd name="connsiteY126" fmla="*/ 1732919 h 6858000"/>
              <a:gd name="connsiteX127" fmla="*/ 362657 w 1605470"/>
              <a:gd name="connsiteY127" fmla="*/ 1663540 h 6858000"/>
              <a:gd name="connsiteX128" fmla="*/ 361783 w 1605470"/>
              <a:gd name="connsiteY128" fmla="*/ 1615777 h 6858000"/>
              <a:gd name="connsiteX129" fmla="*/ 342578 w 1605470"/>
              <a:gd name="connsiteY129" fmla="*/ 1563678 h 6858000"/>
              <a:gd name="connsiteX130" fmla="*/ 355658 w 1605470"/>
              <a:gd name="connsiteY130" fmla="*/ 1519474 h 6858000"/>
              <a:gd name="connsiteX131" fmla="*/ 348400 w 1605470"/>
              <a:gd name="connsiteY131" fmla="*/ 1477995 h 6858000"/>
              <a:gd name="connsiteX132" fmla="*/ 334485 w 1605470"/>
              <a:gd name="connsiteY132" fmla="*/ 1373769 h 6858000"/>
              <a:gd name="connsiteX133" fmla="*/ 342792 w 1605470"/>
              <a:gd name="connsiteY133" fmla="*/ 1307086 h 6858000"/>
              <a:gd name="connsiteX134" fmla="*/ 343980 w 1605470"/>
              <a:gd name="connsiteY134" fmla="*/ 1189033 h 6858000"/>
              <a:gd name="connsiteX135" fmla="*/ 348665 w 1605470"/>
              <a:gd name="connsiteY135" fmla="*/ 1168288 h 6858000"/>
              <a:gd name="connsiteX136" fmla="*/ 340947 w 1605470"/>
              <a:gd name="connsiteY136" fmla="*/ 1142577 h 6858000"/>
              <a:gd name="connsiteX137" fmla="*/ 330253 w 1605470"/>
              <a:gd name="connsiteY137" fmla="*/ 1088484 h 6858000"/>
              <a:gd name="connsiteX138" fmla="*/ 318989 w 1605470"/>
              <a:gd name="connsiteY138" fmla="*/ 1016103 h 6858000"/>
              <a:gd name="connsiteX139" fmla="*/ 320445 w 1605470"/>
              <a:gd name="connsiteY139" fmla="*/ 932283 h 6858000"/>
              <a:gd name="connsiteX140" fmla="*/ 322681 w 1605470"/>
              <a:gd name="connsiteY140" fmla="*/ 915925 h 6858000"/>
              <a:gd name="connsiteX141" fmla="*/ 315310 w 1605470"/>
              <a:gd name="connsiteY141" fmla="*/ 896999 h 6858000"/>
              <a:gd name="connsiteX142" fmla="*/ 284718 w 1605470"/>
              <a:gd name="connsiteY142" fmla="*/ 821517 h 6858000"/>
              <a:gd name="connsiteX143" fmla="*/ 263668 w 1605470"/>
              <a:gd name="connsiteY143" fmla="*/ 751353 h 6858000"/>
              <a:gd name="connsiteX144" fmla="*/ 263226 w 1605470"/>
              <a:gd name="connsiteY144" fmla="*/ 721230 h 6858000"/>
              <a:gd name="connsiteX145" fmla="*/ 248897 w 1605470"/>
              <a:gd name="connsiteY145" fmla="*/ 681659 h 6858000"/>
              <a:gd name="connsiteX146" fmla="*/ 234316 w 1605470"/>
              <a:gd name="connsiteY146" fmla="*/ 635218 h 6858000"/>
              <a:gd name="connsiteX147" fmla="*/ 239327 w 1605470"/>
              <a:gd name="connsiteY147" fmla="*/ 613763 h 6858000"/>
              <a:gd name="connsiteX148" fmla="*/ 225269 w 1605470"/>
              <a:gd name="connsiteY148" fmla="*/ 598582 h 6858000"/>
              <a:gd name="connsiteX149" fmla="*/ 224950 w 1605470"/>
              <a:gd name="connsiteY149" fmla="*/ 576846 h 6858000"/>
              <a:gd name="connsiteX150" fmla="*/ 204576 w 1605470"/>
              <a:gd name="connsiteY150" fmla="*/ 530055 h 6858000"/>
              <a:gd name="connsiteX151" fmla="*/ 219064 w 1605470"/>
              <a:gd name="connsiteY151" fmla="*/ 469651 h 6858000"/>
              <a:gd name="connsiteX152" fmla="*/ 195012 w 1605470"/>
              <a:gd name="connsiteY152" fmla="*/ 448559 h 6858000"/>
              <a:gd name="connsiteX153" fmla="*/ 201434 w 1605470"/>
              <a:gd name="connsiteY153" fmla="*/ 441529 h 6858000"/>
              <a:gd name="connsiteX154" fmla="*/ 200655 w 1605470"/>
              <a:gd name="connsiteY154" fmla="*/ 428927 h 6858000"/>
              <a:gd name="connsiteX155" fmla="*/ 190059 w 1605470"/>
              <a:gd name="connsiteY155" fmla="*/ 430161 h 6858000"/>
              <a:gd name="connsiteX156" fmla="*/ 167079 w 1605470"/>
              <a:gd name="connsiteY156" fmla="*/ 367211 h 6858000"/>
              <a:gd name="connsiteX157" fmla="*/ 124571 w 1605470"/>
              <a:gd name="connsiteY157" fmla="*/ 302178 h 6858000"/>
              <a:gd name="connsiteX158" fmla="*/ 103243 w 1605470"/>
              <a:gd name="connsiteY158" fmla="*/ 211375 h 6858000"/>
              <a:gd name="connsiteX159" fmla="*/ 94571 w 1605470"/>
              <a:gd name="connsiteY159" fmla="*/ 184179 h 6858000"/>
              <a:gd name="connsiteX160" fmla="*/ 13437 w 1605470"/>
              <a:gd name="connsiteY160" fmla="*/ 19287 h 6858000"/>
              <a:gd name="connsiteX161" fmla="*/ 0 w 1605470"/>
              <a:gd name="connsiteY16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56043 w 1605470"/>
              <a:gd name="connsiteY100" fmla="*/ 3183755 h 6858000"/>
              <a:gd name="connsiteX101" fmla="*/ 756544 w 1605470"/>
              <a:gd name="connsiteY101" fmla="*/ 3178642 h 6858000"/>
              <a:gd name="connsiteX102" fmla="*/ 744144 w 1605470"/>
              <a:gd name="connsiteY102" fmla="*/ 3158586 h 6858000"/>
              <a:gd name="connsiteX103" fmla="*/ 739378 w 1605470"/>
              <a:gd name="connsiteY103" fmla="*/ 3147669 h 6858000"/>
              <a:gd name="connsiteX104" fmla="*/ 734648 w 1605470"/>
              <a:gd name="connsiteY104" fmla="*/ 3145733 h 6858000"/>
              <a:gd name="connsiteX105" fmla="*/ 729329 w 1605470"/>
              <a:gd name="connsiteY105" fmla="*/ 3129034 h 6858000"/>
              <a:gd name="connsiteX106" fmla="*/ 729994 w 1605470"/>
              <a:gd name="connsiteY106" fmla="*/ 3126682 h 6858000"/>
              <a:gd name="connsiteX107" fmla="*/ 720862 w 1605470"/>
              <a:gd name="connsiteY107" fmla="*/ 3114519 h 6858000"/>
              <a:gd name="connsiteX108" fmla="*/ 707471 w 1605470"/>
              <a:gd name="connsiteY108" fmla="*/ 3106272 h 6858000"/>
              <a:gd name="connsiteX109" fmla="*/ 680201 w 1605470"/>
              <a:gd name="connsiteY109" fmla="*/ 2958185 h 6858000"/>
              <a:gd name="connsiteX110" fmla="*/ 622815 w 1605470"/>
              <a:gd name="connsiteY110" fmla="*/ 2762989 h 6858000"/>
              <a:gd name="connsiteX111" fmla="*/ 571733 w 1605470"/>
              <a:gd name="connsiteY111" fmla="*/ 2554718 h 6858000"/>
              <a:gd name="connsiteX112" fmla="*/ 551827 w 1605470"/>
              <a:gd name="connsiteY112" fmla="*/ 2485734 h 6858000"/>
              <a:gd name="connsiteX113" fmla="*/ 542550 w 1605470"/>
              <a:gd name="connsiteY113" fmla="*/ 2447068 h 6858000"/>
              <a:gd name="connsiteX114" fmla="*/ 529511 w 1605470"/>
              <a:gd name="connsiteY114" fmla="*/ 2425819 h 6858000"/>
              <a:gd name="connsiteX115" fmla="*/ 535510 w 1605470"/>
              <a:gd name="connsiteY115" fmla="*/ 2402874 h 6858000"/>
              <a:gd name="connsiteX116" fmla="*/ 538122 w 1605470"/>
              <a:gd name="connsiteY116" fmla="*/ 2381443 h 6858000"/>
              <a:gd name="connsiteX117" fmla="*/ 514451 w 1605470"/>
              <a:gd name="connsiteY117" fmla="*/ 2261920 h 6858000"/>
              <a:gd name="connsiteX118" fmla="*/ 504338 w 1605470"/>
              <a:gd name="connsiteY118" fmla="*/ 2195378 h 6858000"/>
              <a:gd name="connsiteX119" fmla="*/ 488555 w 1605470"/>
              <a:gd name="connsiteY119" fmla="*/ 2155135 h 6858000"/>
              <a:gd name="connsiteX120" fmla="*/ 486013 w 1605470"/>
              <a:gd name="connsiteY120" fmla="*/ 2118008 h 6858000"/>
              <a:gd name="connsiteX121" fmla="*/ 487006 w 1605470"/>
              <a:gd name="connsiteY121" fmla="*/ 2050531 h 6858000"/>
              <a:gd name="connsiteX122" fmla="*/ 478812 w 1605470"/>
              <a:gd name="connsiteY122" fmla="*/ 1963269 h 6858000"/>
              <a:gd name="connsiteX123" fmla="*/ 459990 w 1605470"/>
              <a:gd name="connsiteY123" fmla="*/ 1906352 h 6858000"/>
              <a:gd name="connsiteX124" fmla="*/ 436547 w 1605470"/>
              <a:gd name="connsiteY124" fmla="*/ 1861531 h 6858000"/>
              <a:gd name="connsiteX125" fmla="*/ 390346 w 1605470"/>
              <a:gd name="connsiteY125" fmla="*/ 1732919 h 6858000"/>
              <a:gd name="connsiteX126" fmla="*/ 362657 w 1605470"/>
              <a:gd name="connsiteY126" fmla="*/ 1663540 h 6858000"/>
              <a:gd name="connsiteX127" fmla="*/ 361783 w 1605470"/>
              <a:gd name="connsiteY127" fmla="*/ 1615777 h 6858000"/>
              <a:gd name="connsiteX128" fmla="*/ 342578 w 1605470"/>
              <a:gd name="connsiteY128" fmla="*/ 1563678 h 6858000"/>
              <a:gd name="connsiteX129" fmla="*/ 355658 w 1605470"/>
              <a:gd name="connsiteY129" fmla="*/ 1519474 h 6858000"/>
              <a:gd name="connsiteX130" fmla="*/ 348400 w 1605470"/>
              <a:gd name="connsiteY130" fmla="*/ 1477995 h 6858000"/>
              <a:gd name="connsiteX131" fmla="*/ 334485 w 1605470"/>
              <a:gd name="connsiteY131" fmla="*/ 1373769 h 6858000"/>
              <a:gd name="connsiteX132" fmla="*/ 342792 w 1605470"/>
              <a:gd name="connsiteY132" fmla="*/ 1307086 h 6858000"/>
              <a:gd name="connsiteX133" fmla="*/ 343980 w 1605470"/>
              <a:gd name="connsiteY133" fmla="*/ 1189033 h 6858000"/>
              <a:gd name="connsiteX134" fmla="*/ 348665 w 1605470"/>
              <a:gd name="connsiteY134" fmla="*/ 1168288 h 6858000"/>
              <a:gd name="connsiteX135" fmla="*/ 340947 w 1605470"/>
              <a:gd name="connsiteY135" fmla="*/ 1142577 h 6858000"/>
              <a:gd name="connsiteX136" fmla="*/ 330253 w 1605470"/>
              <a:gd name="connsiteY136" fmla="*/ 1088484 h 6858000"/>
              <a:gd name="connsiteX137" fmla="*/ 318989 w 1605470"/>
              <a:gd name="connsiteY137" fmla="*/ 1016103 h 6858000"/>
              <a:gd name="connsiteX138" fmla="*/ 320445 w 1605470"/>
              <a:gd name="connsiteY138" fmla="*/ 932283 h 6858000"/>
              <a:gd name="connsiteX139" fmla="*/ 322681 w 1605470"/>
              <a:gd name="connsiteY139" fmla="*/ 915925 h 6858000"/>
              <a:gd name="connsiteX140" fmla="*/ 315310 w 1605470"/>
              <a:gd name="connsiteY140" fmla="*/ 896999 h 6858000"/>
              <a:gd name="connsiteX141" fmla="*/ 284718 w 1605470"/>
              <a:gd name="connsiteY141" fmla="*/ 821517 h 6858000"/>
              <a:gd name="connsiteX142" fmla="*/ 263668 w 1605470"/>
              <a:gd name="connsiteY142" fmla="*/ 751353 h 6858000"/>
              <a:gd name="connsiteX143" fmla="*/ 263226 w 1605470"/>
              <a:gd name="connsiteY143" fmla="*/ 721230 h 6858000"/>
              <a:gd name="connsiteX144" fmla="*/ 248897 w 1605470"/>
              <a:gd name="connsiteY144" fmla="*/ 681659 h 6858000"/>
              <a:gd name="connsiteX145" fmla="*/ 234316 w 1605470"/>
              <a:gd name="connsiteY145" fmla="*/ 635218 h 6858000"/>
              <a:gd name="connsiteX146" fmla="*/ 239327 w 1605470"/>
              <a:gd name="connsiteY146" fmla="*/ 613763 h 6858000"/>
              <a:gd name="connsiteX147" fmla="*/ 225269 w 1605470"/>
              <a:gd name="connsiteY147" fmla="*/ 598582 h 6858000"/>
              <a:gd name="connsiteX148" fmla="*/ 224950 w 1605470"/>
              <a:gd name="connsiteY148" fmla="*/ 576846 h 6858000"/>
              <a:gd name="connsiteX149" fmla="*/ 204576 w 1605470"/>
              <a:gd name="connsiteY149" fmla="*/ 530055 h 6858000"/>
              <a:gd name="connsiteX150" fmla="*/ 219064 w 1605470"/>
              <a:gd name="connsiteY150" fmla="*/ 469651 h 6858000"/>
              <a:gd name="connsiteX151" fmla="*/ 195012 w 1605470"/>
              <a:gd name="connsiteY151" fmla="*/ 448559 h 6858000"/>
              <a:gd name="connsiteX152" fmla="*/ 201434 w 1605470"/>
              <a:gd name="connsiteY152" fmla="*/ 441529 h 6858000"/>
              <a:gd name="connsiteX153" fmla="*/ 200655 w 1605470"/>
              <a:gd name="connsiteY153" fmla="*/ 428927 h 6858000"/>
              <a:gd name="connsiteX154" fmla="*/ 190059 w 1605470"/>
              <a:gd name="connsiteY154" fmla="*/ 430161 h 6858000"/>
              <a:gd name="connsiteX155" fmla="*/ 167079 w 1605470"/>
              <a:gd name="connsiteY155" fmla="*/ 367211 h 6858000"/>
              <a:gd name="connsiteX156" fmla="*/ 124571 w 1605470"/>
              <a:gd name="connsiteY156" fmla="*/ 302178 h 6858000"/>
              <a:gd name="connsiteX157" fmla="*/ 103243 w 1605470"/>
              <a:gd name="connsiteY157" fmla="*/ 211375 h 6858000"/>
              <a:gd name="connsiteX158" fmla="*/ 94571 w 1605470"/>
              <a:gd name="connsiteY158" fmla="*/ 184179 h 6858000"/>
              <a:gd name="connsiteX159" fmla="*/ 13437 w 1605470"/>
              <a:gd name="connsiteY159" fmla="*/ 19287 h 6858000"/>
              <a:gd name="connsiteX160" fmla="*/ 0 w 1605470"/>
              <a:gd name="connsiteY16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56043 w 1605470"/>
              <a:gd name="connsiteY100" fmla="*/ 3183755 h 6858000"/>
              <a:gd name="connsiteX101" fmla="*/ 756544 w 1605470"/>
              <a:gd name="connsiteY101" fmla="*/ 3178642 h 6858000"/>
              <a:gd name="connsiteX102" fmla="*/ 744144 w 1605470"/>
              <a:gd name="connsiteY102" fmla="*/ 3158586 h 6858000"/>
              <a:gd name="connsiteX103" fmla="*/ 739378 w 1605470"/>
              <a:gd name="connsiteY103" fmla="*/ 3147669 h 6858000"/>
              <a:gd name="connsiteX104" fmla="*/ 729329 w 1605470"/>
              <a:gd name="connsiteY104" fmla="*/ 3129034 h 6858000"/>
              <a:gd name="connsiteX105" fmla="*/ 729994 w 1605470"/>
              <a:gd name="connsiteY105" fmla="*/ 3126682 h 6858000"/>
              <a:gd name="connsiteX106" fmla="*/ 720862 w 1605470"/>
              <a:gd name="connsiteY106" fmla="*/ 3114519 h 6858000"/>
              <a:gd name="connsiteX107" fmla="*/ 707471 w 1605470"/>
              <a:gd name="connsiteY107" fmla="*/ 3106272 h 6858000"/>
              <a:gd name="connsiteX108" fmla="*/ 680201 w 1605470"/>
              <a:gd name="connsiteY108" fmla="*/ 2958185 h 6858000"/>
              <a:gd name="connsiteX109" fmla="*/ 622815 w 1605470"/>
              <a:gd name="connsiteY109" fmla="*/ 2762989 h 6858000"/>
              <a:gd name="connsiteX110" fmla="*/ 571733 w 1605470"/>
              <a:gd name="connsiteY110" fmla="*/ 2554718 h 6858000"/>
              <a:gd name="connsiteX111" fmla="*/ 551827 w 1605470"/>
              <a:gd name="connsiteY111" fmla="*/ 2485734 h 6858000"/>
              <a:gd name="connsiteX112" fmla="*/ 542550 w 1605470"/>
              <a:gd name="connsiteY112" fmla="*/ 2447068 h 6858000"/>
              <a:gd name="connsiteX113" fmla="*/ 529511 w 1605470"/>
              <a:gd name="connsiteY113" fmla="*/ 2425819 h 6858000"/>
              <a:gd name="connsiteX114" fmla="*/ 535510 w 1605470"/>
              <a:gd name="connsiteY114" fmla="*/ 2402874 h 6858000"/>
              <a:gd name="connsiteX115" fmla="*/ 538122 w 1605470"/>
              <a:gd name="connsiteY115" fmla="*/ 2381443 h 6858000"/>
              <a:gd name="connsiteX116" fmla="*/ 514451 w 1605470"/>
              <a:gd name="connsiteY116" fmla="*/ 2261920 h 6858000"/>
              <a:gd name="connsiteX117" fmla="*/ 504338 w 1605470"/>
              <a:gd name="connsiteY117" fmla="*/ 2195378 h 6858000"/>
              <a:gd name="connsiteX118" fmla="*/ 488555 w 1605470"/>
              <a:gd name="connsiteY118" fmla="*/ 2155135 h 6858000"/>
              <a:gd name="connsiteX119" fmla="*/ 486013 w 1605470"/>
              <a:gd name="connsiteY119" fmla="*/ 2118008 h 6858000"/>
              <a:gd name="connsiteX120" fmla="*/ 487006 w 1605470"/>
              <a:gd name="connsiteY120" fmla="*/ 2050531 h 6858000"/>
              <a:gd name="connsiteX121" fmla="*/ 478812 w 1605470"/>
              <a:gd name="connsiteY121" fmla="*/ 1963269 h 6858000"/>
              <a:gd name="connsiteX122" fmla="*/ 459990 w 1605470"/>
              <a:gd name="connsiteY122" fmla="*/ 1906352 h 6858000"/>
              <a:gd name="connsiteX123" fmla="*/ 436547 w 1605470"/>
              <a:gd name="connsiteY123" fmla="*/ 1861531 h 6858000"/>
              <a:gd name="connsiteX124" fmla="*/ 390346 w 1605470"/>
              <a:gd name="connsiteY124" fmla="*/ 1732919 h 6858000"/>
              <a:gd name="connsiteX125" fmla="*/ 362657 w 1605470"/>
              <a:gd name="connsiteY125" fmla="*/ 1663540 h 6858000"/>
              <a:gd name="connsiteX126" fmla="*/ 361783 w 1605470"/>
              <a:gd name="connsiteY126" fmla="*/ 1615777 h 6858000"/>
              <a:gd name="connsiteX127" fmla="*/ 342578 w 1605470"/>
              <a:gd name="connsiteY127" fmla="*/ 1563678 h 6858000"/>
              <a:gd name="connsiteX128" fmla="*/ 355658 w 1605470"/>
              <a:gd name="connsiteY128" fmla="*/ 1519474 h 6858000"/>
              <a:gd name="connsiteX129" fmla="*/ 348400 w 1605470"/>
              <a:gd name="connsiteY129" fmla="*/ 1477995 h 6858000"/>
              <a:gd name="connsiteX130" fmla="*/ 334485 w 1605470"/>
              <a:gd name="connsiteY130" fmla="*/ 1373769 h 6858000"/>
              <a:gd name="connsiteX131" fmla="*/ 342792 w 1605470"/>
              <a:gd name="connsiteY131" fmla="*/ 1307086 h 6858000"/>
              <a:gd name="connsiteX132" fmla="*/ 343980 w 1605470"/>
              <a:gd name="connsiteY132" fmla="*/ 1189033 h 6858000"/>
              <a:gd name="connsiteX133" fmla="*/ 348665 w 1605470"/>
              <a:gd name="connsiteY133" fmla="*/ 1168288 h 6858000"/>
              <a:gd name="connsiteX134" fmla="*/ 340947 w 1605470"/>
              <a:gd name="connsiteY134" fmla="*/ 1142577 h 6858000"/>
              <a:gd name="connsiteX135" fmla="*/ 330253 w 1605470"/>
              <a:gd name="connsiteY135" fmla="*/ 1088484 h 6858000"/>
              <a:gd name="connsiteX136" fmla="*/ 318989 w 1605470"/>
              <a:gd name="connsiteY136" fmla="*/ 1016103 h 6858000"/>
              <a:gd name="connsiteX137" fmla="*/ 320445 w 1605470"/>
              <a:gd name="connsiteY137" fmla="*/ 932283 h 6858000"/>
              <a:gd name="connsiteX138" fmla="*/ 322681 w 1605470"/>
              <a:gd name="connsiteY138" fmla="*/ 915925 h 6858000"/>
              <a:gd name="connsiteX139" fmla="*/ 315310 w 1605470"/>
              <a:gd name="connsiteY139" fmla="*/ 896999 h 6858000"/>
              <a:gd name="connsiteX140" fmla="*/ 284718 w 1605470"/>
              <a:gd name="connsiteY140" fmla="*/ 821517 h 6858000"/>
              <a:gd name="connsiteX141" fmla="*/ 263668 w 1605470"/>
              <a:gd name="connsiteY141" fmla="*/ 751353 h 6858000"/>
              <a:gd name="connsiteX142" fmla="*/ 263226 w 1605470"/>
              <a:gd name="connsiteY142" fmla="*/ 721230 h 6858000"/>
              <a:gd name="connsiteX143" fmla="*/ 248897 w 1605470"/>
              <a:gd name="connsiteY143" fmla="*/ 681659 h 6858000"/>
              <a:gd name="connsiteX144" fmla="*/ 234316 w 1605470"/>
              <a:gd name="connsiteY144" fmla="*/ 635218 h 6858000"/>
              <a:gd name="connsiteX145" fmla="*/ 239327 w 1605470"/>
              <a:gd name="connsiteY145" fmla="*/ 613763 h 6858000"/>
              <a:gd name="connsiteX146" fmla="*/ 225269 w 1605470"/>
              <a:gd name="connsiteY146" fmla="*/ 598582 h 6858000"/>
              <a:gd name="connsiteX147" fmla="*/ 224950 w 1605470"/>
              <a:gd name="connsiteY147" fmla="*/ 576846 h 6858000"/>
              <a:gd name="connsiteX148" fmla="*/ 204576 w 1605470"/>
              <a:gd name="connsiteY148" fmla="*/ 530055 h 6858000"/>
              <a:gd name="connsiteX149" fmla="*/ 219064 w 1605470"/>
              <a:gd name="connsiteY149" fmla="*/ 469651 h 6858000"/>
              <a:gd name="connsiteX150" fmla="*/ 195012 w 1605470"/>
              <a:gd name="connsiteY150" fmla="*/ 448559 h 6858000"/>
              <a:gd name="connsiteX151" fmla="*/ 201434 w 1605470"/>
              <a:gd name="connsiteY151" fmla="*/ 441529 h 6858000"/>
              <a:gd name="connsiteX152" fmla="*/ 200655 w 1605470"/>
              <a:gd name="connsiteY152" fmla="*/ 428927 h 6858000"/>
              <a:gd name="connsiteX153" fmla="*/ 190059 w 1605470"/>
              <a:gd name="connsiteY153" fmla="*/ 430161 h 6858000"/>
              <a:gd name="connsiteX154" fmla="*/ 167079 w 1605470"/>
              <a:gd name="connsiteY154" fmla="*/ 367211 h 6858000"/>
              <a:gd name="connsiteX155" fmla="*/ 124571 w 1605470"/>
              <a:gd name="connsiteY155" fmla="*/ 302178 h 6858000"/>
              <a:gd name="connsiteX156" fmla="*/ 103243 w 1605470"/>
              <a:gd name="connsiteY156" fmla="*/ 211375 h 6858000"/>
              <a:gd name="connsiteX157" fmla="*/ 94571 w 1605470"/>
              <a:gd name="connsiteY157" fmla="*/ 184179 h 6858000"/>
              <a:gd name="connsiteX158" fmla="*/ 13437 w 1605470"/>
              <a:gd name="connsiteY158" fmla="*/ 19287 h 6858000"/>
              <a:gd name="connsiteX159" fmla="*/ 0 w 1605470"/>
              <a:gd name="connsiteY15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56043 w 1605470"/>
              <a:gd name="connsiteY100" fmla="*/ 3183755 h 6858000"/>
              <a:gd name="connsiteX101" fmla="*/ 756544 w 1605470"/>
              <a:gd name="connsiteY101" fmla="*/ 3178642 h 6858000"/>
              <a:gd name="connsiteX102" fmla="*/ 744144 w 1605470"/>
              <a:gd name="connsiteY102" fmla="*/ 3158586 h 6858000"/>
              <a:gd name="connsiteX103" fmla="*/ 729329 w 1605470"/>
              <a:gd name="connsiteY103" fmla="*/ 3129034 h 6858000"/>
              <a:gd name="connsiteX104" fmla="*/ 729994 w 1605470"/>
              <a:gd name="connsiteY104" fmla="*/ 3126682 h 6858000"/>
              <a:gd name="connsiteX105" fmla="*/ 720862 w 1605470"/>
              <a:gd name="connsiteY105" fmla="*/ 3114519 h 6858000"/>
              <a:gd name="connsiteX106" fmla="*/ 707471 w 1605470"/>
              <a:gd name="connsiteY106" fmla="*/ 3106272 h 6858000"/>
              <a:gd name="connsiteX107" fmla="*/ 680201 w 1605470"/>
              <a:gd name="connsiteY107" fmla="*/ 2958185 h 6858000"/>
              <a:gd name="connsiteX108" fmla="*/ 622815 w 1605470"/>
              <a:gd name="connsiteY108" fmla="*/ 2762989 h 6858000"/>
              <a:gd name="connsiteX109" fmla="*/ 571733 w 1605470"/>
              <a:gd name="connsiteY109" fmla="*/ 2554718 h 6858000"/>
              <a:gd name="connsiteX110" fmla="*/ 551827 w 1605470"/>
              <a:gd name="connsiteY110" fmla="*/ 2485734 h 6858000"/>
              <a:gd name="connsiteX111" fmla="*/ 542550 w 1605470"/>
              <a:gd name="connsiteY111" fmla="*/ 2447068 h 6858000"/>
              <a:gd name="connsiteX112" fmla="*/ 529511 w 1605470"/>
              <a:gd name="connsiteY112" fmla="*/ 2425819 h 6858000"/>
              <a:gd name="connsiteX113" fmla="*/ 535510 w 1605470"/>
              <a:gd name="connsiteY113" fmla="*/ 2402874 h 6858000"/>
              <a:gd name="connsiteX114" fmla="*/ 538122 w 1605470"/>
              <a:gd name="connsiteY114" fmla="*/ 2381443 h 6858000"/>
              <a:gd name="connsiteX115" fmla="*/ 514451 w 1605470"/>
              <a:gd name="connsiteY115" fmla="*/ 2261920 h 6858000"/>
              <a:gd name="connsiteX116" fmla="*/ 504338 w 1605470"/>
              <a:gd name="connsiteY116" fmla="*/ 2195378 h 6858000"/>
              <a:gd name="connsiteX117" fmla="*/ 488555 w 1605470"/>
              <a:gd name="connsiteY117" fmla="*/ 2155135 h 6858000"/>
              <a:gd name="connsiteX118" fmla="*/ 486013 w 1605470"/>
              <a:gd name="connsiteY118" fmla="*/ 2118008 h 6858000"/>
              <a:gd name="connsiteX119" fmla="*/ 487006 w 1605470"/>
              <a:gd name="connsiteY119" fmla="*/ 2050531 h 6858000"/>
              <a:gd name="connsiteX120" fmla="*/ 478812 w 1605470"/>
              <a:gd name="connsiteY120" fmla="*/ 1963269 h 6858000"/>
              <a:gd name="connsiteX121" fmla="*/ 459990 w 1605470"/>
              <a:gd name="connsiteY121" fmla="*/ 1906352 h 6858000"/>
              <a:gd name="connsiteX122" fmla="*/ 436547 w 1605470"/>
              <a:gd name="connsiteY122" fmla="*/ 1861531 h 6858000"/>
              <a:gd name="connsiteX123" fmla="*/ 390346 w 1605470"/>
              <a:gd name="connsiteY123" fmla="*/ 1732919 h 6858000"/>
              <a:gd name="connsiteX124" fmla="*/ 362657 w 1605470"/>
              <a:gd name="connsiteY124" fmla="*/ 1663540 h 6858000"/>
              <a:gd name="connsiteX125" fmla="*/ 361783 w 1605470"/>
              <a:gd name="connsiteY125" fmla="*/ 1615777 h 6858000"/>
              <a:gd name="connsiteX126" fmla="*/ 342578 w 1605470"/>
              <a:gd name="connsiteY126" fmla="*/ 1563678 h 6858000"/>
              <a:gd name="connsiteX127" fmla="*/ 355658 w 1605470"/>
              <a:gd name="connsiteY127" fmla="*/ 1519474 h 6858000"/>
              <a:gd name="connsiteX128" fmla="*/ 348400 w 1605470"/>
              <a:gd name="connsiteY128" fmla="*/ 1477995 h 6858000"/>
              <a:gd name="connsiteX129" fmla="*/ 334485 w 1605470"/>
              <a:gd name="connsiteY129" fmla="*/ 1373769 h 6858000"/>
              <a:gd name="connsiteX130" fmla="*/ 342792 w 1605470"/>
              <a:gd name="connsiteY130" fmla="*/ 1307086 h 6858000"/>
              <a:gd name="connsiteX131" fmla="*/ 343980 w 1605470"/>
              <a:gd name="connsiteY131" fmla="*/ 1189033 h 6858000"/>
              <a:gd name="connsiteX132" fmla="*/ 348665 w 1605470"/>
              <a:gd name="connsiteY132" fmla="*/ 1168288 h 6858000"/>
              <a:gd name="connsiteX133" fmla="*/ 340947 w 1605470"/>
              <a:gd name="connsiteY133" fmla="*/ 1142577 h 6858000"/>
              <a:gd name="connsiteX134" fmla="*/ 330253 w 1605470"/>
              <a:gd name="connsiteY134" fmla="*/ 1088484 h 6858000"/>
              <a:gd name="connsiteX135" fmla="*/ 318989 w 1605470"/>
              <a:gd name="connsiteY135" fmla="*/ 1016103 h 6858000"/>
              <a:gd name="connsiteX136" fmla="*/ 320445 w 1605470"/>
              <a:gd name="connsiteY136" fmla="*/ 932283 h 6858000"/>
              <a:gd name="connsiteX137" fmla="*/ 322681 w 1605470"/>
              <a:gd name="connsiteY137" fmla="*/ 915925 h 6858000"/>
              <a:gd name="connsiteX138" fmla="*/ 315310 w 1605470"/>
              <a:gd name="connsiteY138" fmla="*/ 896999 h 6858000"/>
              <a:gd name="connsiteX139" fmla="*/ 284718 w 1605470"/>
              <a:gd name="connsiteY139" fmla="*/ 821517 h 6858000"/>
              <a:gd name="connsiteX140" fmla="*/ 263668 w 1605470"/>
              <a:gd name="connsiteY140" fmla="*/ 751353 h 6858000"/>
              <a:gd name="connsiteX141" fmla="*/ 263226 w 1605470"/>
              <a:gd name="connsiteY141" fmla="*/ 721230 h 6858000"/>
              <a:gd name="connsiteX142" fmla="*/ 248897 w 1605470"/>
              <a:gd name="connsiteY142" fmla="*/ 681659 h 6858000"/>
              <a:gd name="connsiteX143" fmla="*/ 234316 w 1605470"/>
              <a:gd name="connsiteY143" fmla="*/ 635218 h 6858000"/>
              <a:gd name="connsiteX144" fmla="*/ 239327 w 1605470"/>
              <a:gd name="connsiteY144" fmla="*/ 613763 h 6858000"/>
              <a:gd name="connsiteX145" fmla="*/ 225269 w 1605470"/>
              <a:gd name="connsiteY145" fmla="*/ 598582 h 6858000"/>
              <a:gd name="connsiteX146" fmla="*/ 224950 w 1605470"/>
              <a:gd name="connsiteY146" fmla="*/ 576846 h 6858000"/>
              <a:gd name="connsiteX147" fmla="*/ 204576 w 1605470"/>
              <a:gd name="connsiteY147" fmla="*/ 530055 h 6858000"/>
              <a:gd name="connsiteX148" fmla="*/ 219064 w 1605470"/>
              <a:gd name="connsiteY148" fmla="*/ 469651 h 6858000"/>
              <a:gd name="connsiteX149" fmla="*/ 195012 w 1605470"/>
              <a:gd name="connsiteY149" fmla="*/ 448559 h 6858000"/>
              <a:gd name="connsiteX150" fmla="*/ 201434 w 1605470"/>
              <a:gd name="connsiteY150" fmla="*/ 441529 h 6858000"/>
              <a:gd name="connsiteX151" fmla="*/ 200655 w 1605470"/>
              <a:gd name="connsiteY151" fmla="*/ 428927 h 6858000"/>
              <a:gd name="connsiteX152" fmla="*/ 190059 w 1605470"/>
              <a:gd name="connsiteY152" fmla="*/ 430161 h 6858000"/>
              <a:gd name="connsiteX153" fmla="*/ 167079 w 1605470"/>
              <a:gd name="connsiteY153" fmla="*/ 367211 h 6858000"/>
              <a:gd name="connsiteX154" fmla="*/ 124571 w 1605470"/>
              <a:gd name="connsiteY154" fmla="*/ 302178 h 6858000"/>
              <a:gd name="connsiteX155" fmla="*/ 103243 w 1605470"/>
              <a:gd name="connsiteY155" fmla="*/ 211375 h 6858000"/>
              <a:gd name="connsiteX156" fmla="*/ 94571 w 1605470"/>
              <a:gd name="connsiteY156" fmla="*/ 184179 h 6858000"/>
              <a:gd name="connsiteX157" fmla="*/ 13437 w 1605470"/>
              <a:gd name="connsiteY157" fmla="*/ 19287 h 6858000"/>
              <a:gd name="connsiteX158" fmla="*/ 0 w 1605470"/>
              <a:gd name="connsiteY15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0830 w 1605470"/>
              <a:gd name="connsiteY75" fmla="*/ 3974753 h 6858000"/>
              <a:gd name="connsiteX76" fmla="*/ 692428 w 1605470"/>
              <a:gd name="connsiteY76" fmla="*/ 3969950 h 6858000"/>
              <a:gd name="connsiteX77" fmla="*/ 685850 w 1605470"/>
              <a:gd name="connsiteY77" fmla="*/ 3933779 h 6858000"/>
              <a:gd name="connsiteX78" fmla="*/ 687181 w 1605470"/>
              <a:gd name="connsiteY78" fmla="*/ 3933093 h 6858000"/>
              <a:gd name="connsiteX79" fmla="*/ 691535 w 1605470"/>
              <a:gd name="connsiteY79" fmla="*/ 3922082 h 6858000"/>
              <a:gd name="connsiteX80" fmla="*/ 696613 w 1605470"/>
              <a:gd name="connsiteY80" fmla="*/ 3901461 h 6858000"/>
              <a:gd name="connsiteX81" fmla="*/ 719207 w 1605470"/>
              <a:gd name="connsiteY81" fmla="*/ 3813873 h 6858000"/>
              <a:gd name="connsiteX82" fmla="*/ 718632 w 1605470"/>
              <a:gd name="connsiteY82" fmla="*/ 3806161 h 6858000"/>
              <a:gd name="connsiteX83" fmla="*/ 718939 w 1605470"/>
              <a:gd name="connsiteY83" fmla="*/ 3805957 h 6858000"/>
              <a:gd name="connsiteX84" fmla="*/ 718966 w 1605470"/>
              <a:gd name="connsiteY84" fmla="*/ 3797724 h 6858000"/>
              <a:gd name="connsiteX85" fmla="*/ 717581 w 1605470"/>
              <a:gd name="connsiteY85" fmla="*/ 3792098 h 6858000"/>
              <a:gd name="connsiteX86" fmla="*/ 716465 w 1605470"/>
              <a:gd name="connsiteY86" fmla="*/ 3777135 h 6858000"/>
              <a:gd name="connsiteX87" fmla="*/ 718198 w 1605470"/>
              <a:gd name="connsiteY87" fmla="*/ 3771656 h 6858000"/>
              <a:gd name="connsiteX88" fmla="*/ 721941 w 1605470"/>
              <a:gd name="connsiteY88" fmla="*/ 3769007 h 6858000"/>
              <a:gd name="connsiteX89" fmla="*/ 721407 w 1605470"/>
              <a:gd name="connsiteY89" fmla="*/ 3767709 h 6858000"/>
              <a:gd name="connsiteX90" fmla="*/ 730103 w 1605470"/>
              <a:gd name="connsiteY90" fmla="*/ 3738082 h 6858000"/>
              <a:gd name="connsiteX91" fmla="*/ 737449 w 1605470"/>
              <a:gd name="connsiteY91" fmla="*/ 3673397 h 6858000"/>
              <a:gd name="connsiteX92" fmla="*/ 736745 w 1605470"/>
              <a:gd name="connsiteY92" fmla="*/ 3637109 h 6858000"/>
              <a:gd name="connsiteX93" fmla="*/ 740188 w 1605470"/>
              <a:gd name="connsiteY93" fmla="*/ 3536883 h 6858000"/>
              <a:gd name="connsiteX94" fmla="*/ 747726 w 1605470"/>
              <a:gd name="connsiteY94" fmla="*/ 3435652 h 6858000"/>
              <a:gd name="connsiteX95" fmla="*/ 749397 w 1605470"/>
              <a:gd name="connsiteY95" fmla="*/ 3307769 h 6858000"/>
              <a:gd name="connsiteX96" fmla="*/ 766960 w 1605470"/>
              <a:gd name="connsiteY96" fmla="*/ 3250522 h 6858000"/>
              <a:gd name="connsiteX97" fmla="*/ 767385 w 1605470"/>
              <a:gd name="connsiteY97" fmla="*/ 3229163 h 6858000"/>
              <a:gd name="connsiteX98" fmla="*/ 769208 w 1605470"/>
              <a:gd name="connsiteY98" fmla="*/ 3217217 h 6858000"/>
              <a:gd name="connsiteX99" fmla="*/ 756043 w 1605470"/>
              <a:gd name="connsiteY99" fmla="*/ 3183755 h 6858000"/>
              <a:gd name="connsiteX100" fmla="*/ 756544 w 1605470"/>
              <a:gd name="connsiteY100" fmla="*/ 3178642 h 6858000"/>
              <a:gd name="connsiteX101" fmla="*/ 744144 w 1605470"/>
              <a:gd name="connsiteY101" fmla="*/ 3158586 h 6858000"/>
              <a:gd name="connsiteX102" fmla="*/ 729329 w 1605470"/>
              <a:gd name="connsiteY102" fmla="*/ 3129034 h 6858000"/>
              <a:gd name="connsiteX103" fmla="*/ 729994 w 1605470"/>
              <a:gd name="connsiteY103" fmla="*/ 3126682 h 6858000"/>
              <a:gd name="connsiteX104" fmla="*/ 720862 w 1605470"/>
              <a:gd name="connsiteY104" fmla="*/ 3114519 h 6858000"/>
              <a:gd name="connsiteX105" fmla="*/ 707471 w 1605470"/>
              <a:gd name="connsiteY105" fmla="*/ 3106272 h 6858000"/>
              <a:gd name="connsiteX106" fmla="*/ 680201 w 1605470"/>
              <a:gd name="connsiteY106" fmla="*/ 2958185 h 6858000"/>
              <a:gd name="connsiteX107" fmla="*/ 622815 w 1605470"/>
              <a:gd name="connsiteY107" fmla="*/ 2762989 h 6858000"/>
              <a:gd name="connsiteX108" fmla="*/ 571733 w 1605470"/>
              <a:gd name="connsiteY108" fmla="*/ 2554718 h 6858000"/>
              <a:gd name="connsiteX109" fmla="*/ 551827 w 1605470"/>
              <a:gd name="connsiteY109" fmla="*/ 2485734 h 6858000"/>
              <a:gd name="connsiteX110" fmla="*/ 542550 w 1605470"/>
              <a:gd name="connsiteY110" fmla="*/ 2447068 h 6858000"/>
              <a:gd name="connsiteX111" fmla="*/ 529511 w 1605470"/>
              <a:gd name="connsiteY111" fmla="*/ 2425819 h 6858000"/>
              <a:gd name="connsiteX112" fmla="*/ 535510 w 1605470"/>
              <a:gd name="connsiteY112" fmla="*/ 2402874 h 6858000"/>
              <a:gd name="connsiteX113" fmla="*/ 538122 w 1605470"/>
              <a:gd name="connsiteY113" fmla="*/ 2381443 h 6858000"/>
              <a:gd name="connsiteX114" fmla="*/ 514451 w 1605470"/>
              <a:gd name="connsiteY114" fmla="*/ 2261920 h 6858000"/>
              <a:gd name="connsiteX115" fmla="*/ 504338 w 1605470"/>
              <a:gd name="connsiteY115" fmla="*/ 2195378 h 6858000"/>
              <a:gd name="connsiteX116" fmla="*/ 488555 w 1605470"/>
              <a:gd name="connsiteY116" fmla="*/ 2155135 h 6858000"/>
              <a:gd name="connsiteX117" fmla="*/ 486013 w 1605470"/>
              <a:gd name="connsiteY117" fmla="*/ 2118008 h 6858000"/>
              <a:gd name="connsiteX118" fmla="*/ 487006 w 1605470"/>
              <a:gd name="connsiteY118" fmla="*/ 2050531 h 6858000"/>
              <a:gd name="connsiteX119" fmla="*/ 478812 w 1605470"/>
              <a:gd name="connsiteY119" fmla="*/ 1963269 h 6858000"/>
              <a:gd name="connsiteX120" fmla="*/ 459990 w 1605470"/>
              <a:gd name="connsiteY120" fmla="*/ 1906352 h 6858000"/>
              <a:gd name="connsiteX121" fmla="*/ 436547 w 1605470"/>
              <a:gd name="connsiteY121" fmla="*/ 1861531 h 6858000"/>
              <a:gd name="connsiteX122" fmla="*/ 390346 w 1605470"/>
              <a:gd name="connsiteY122" fmla="*/ 1732919 h 6858000"/>
              <a:gd name="connsiteX123" fmla="*/ 362657 w 1605470"/>
              <a:gd name="connsiteY123" fmla="*/ 1663540 h 6858000"/>
              <a:gd name="connsiteX124" fmla="*/ 361783 w 1605470"/>
              <a:gd name="connsiteY124" fmla="*/ 1615777 h 6858000"/>
              <a:gd name="connsiteX125" fmla="*/ 342578 w 1605470"/>
              <a:gd name="connsiteY125" fmla="*/ 1563678 h 6858000"/>
              <a:gd name="connsiteX126" fmla="*/ 355658 w 1605470"/>
              <a:gd name="connsiteY126" fmla="*/ 1519474 h 6858000"/>
              <a:gd name="connsiteX127" fmla="*/ 348400 w 1605470"/>
              <a:gd name="connsiteY127" fmla="*/ 1477995 h 6858000"/>
              <a:gd name="connsiteX128" fmla="*/ 334485 w 1605470"/>
              <a:gd name="connsiteY128" fmla="*/ 1373769 h 6858000"/>
              <a:gd name="connsiteX129" fmla="*/ 342792 w 1605470"/>
              <a:gd name="connsiteY129" fmla="*/ 1307086 h 6858000"/>
              <a:gd name="connsiteX130" fmla="*/ 343980 w 1605470"/>
              <a:gd name="connsiteY130" fmla="*/ 1189033 h 6858000"/>
              <a:gd name="connsiteX131" fmla="*/ 348665 w 1605470"/>
              <a:gd name="connsiteY131" fmla="*/ 1168288 h 6858000"/>
              <a:gd name="connsiteX132" fmla="*/ 340947 w 1605470"/>
              <a:gd name="connsiteY132" fmla="*/ 1142577 h 6858000"/>
              <a:gd name="connsiteX133" fmla="*/ 330253 w 1605470"/>
              <a:gd name="connsiteY133" fmla="*/ 1088484 h 6858000"/>
              <a:gd name="connsiteX134" fmla="*/ 318989 w 1605470"/>
              <a:gd name="connsiteY134" fmla="*/ 1016103 h 6858000"/>
              <a:gd name="connsiteX135" fmla="*/ 320445 w 1605470"/>
              <a:gd name="connsiteY135" fmla="*/ 932283 h 6858000"/>
              <a:gd name="connsiteX136" fmla="*/ 322681 w 1605470"/>
              <a:gd name="connsiteY136" fmla="*/ 915925 h 6858000"/>
              <a:gd name="connsiteX137" fmla="*/ 315310 w 1605470"/>
              <a:gd name="connsiteY137" fmla="*/ 896999 h 6858000"/>
              <a:gd name="connsiteX138" fmla="*/ 284718 w 1605470"/>
              <a:gd name="connsiteY138" fmla="*/ 821517 h 6858000"/>
              <a:gd name="connsiteX139" fmla="*/ 263668 w 1605470"/>
              <a:gd name="connsiteY139" fmla="*/ 751353 h 6858000"/>
              <a:gd name="connsiteX140" fmla="*/ 263226 w 1605470"/>
              <a:gd name="connsiteY140" fmla="*/ 721230 h 6858000"/>
              <a:gd name="connsiteX141" fmla="*/ 248897 w 1605470"/>
              <a:gd name="connsiteY141" fmla="*/ 681659 h 6858000"/>
              <a:gd name="connsiteX142" fmla="*/ 234316 w 1605470"/>
              <a:gd name="connsiteY142" fmla="*/ 635218 h 6858000"/>
              <a:gd name="connsiteX143" fmla="*/ 239327 w 1605470"/>
              <a:gd name="connsiteY143" fmla="*/ 613763 h 6858000"/>
              <a:gd name="connsiteX144" fmla="*/ 225269 w 1605470"/>
              <a:gd name="connsiteY144" fmla="*/ 598582 h 6858000"/>
              <a:gd name="connsiteX145" fmla="*/ 224950 w 1605470"/>
              <a:gd name="connsiteY145" fmla="*/ 576846 h 6858000"/>
              <a:gd name="connsiteX146" fmla="*/ 204576 w 1605470"/>
              <a:gd name="connsiteY146" fmla="*/ 530055 h 6858000"/>
              <a:gd name="connsiteX147" fmla="*/ 219064 w 1605470"/>
              <a:gd name="connsiteY147" fmla="*/ 469651 h 6858000"/>
              <a:gd name="connsiteX148" fmla="*/ 195012 w 1605470"/>
              <a:gd name="connsiteY148" fmla="*/ 448559 h 6858000"/>
              <a:gd name="connsiteX149" fmla="*/ 201434 w 1605470"/>
              <a:gd name="connsiteY149" fmla="*/ 441529 h 6858000"/>
              <a:gd name="connsiteX150" fmla="*/ 200655 w 1605470"/>
              <a:gd name="connsiteY150" fmla="*/ 428927 h 6858000"/>
              <a:gd name="connsiteX151" fmla="*/ 190059 w 1605470"/>
              <a:gd name="connsiteY151" fmla="*/ 430161 h 6858000"/>
              <a:gd name="connsiteX152" fmla="*/ 167079 w 1605470"/>
              <a:gd name="connsiteY152" fmla="*/ 367211 h 6858000"/>
              <a:gd name="connsiteX153" fmla="*/ 124571 w 1605470"/>
              <a:gd name="connsiteY153" fmla="*/ 302178 h 6858000"/>
              <a:gd name="connsiteX154" fmla="*/ 103243 w 1605470"/>
              <a:gd name="connsiteY154" fmla="*/ 211375 h 6858000"/>
              <a:gd name="connsiteX155" fmla="*/ 94571 w 1605470"/>
              <a:gd name="connsiteY155" fmla="*/ 184179 h 6858000"/>
              <a:gd name="connsiteX156" fmla="*/ 13437 w 1605470"/>
              <a:gd name="connsiteY156" fmla="*/ 19287 h 6858000"/>
              <a:gd name="connsiteX157" fmla="*/ 0 w 1605470"/>
              <a:gd name="connsiteY15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690830 w 1605470"/>
              <a:gd name="connsiteY74" fmla="*/ 3974753 h 6858000"/>
              <a:gd name="connsiteX75" fmla="*/ 692428 w 1605470"/>
              <a:gd name="connsiteY75" fmla="*/ 3969950 h 6858000"/>
              <a:gd name="connsiteX76" fmla="*/ 685850 w 1605470"/>
              <a:gd name="connsiteY76" fmla="*/ 3933779 h 6858000"/>
              <a:gd name="connsiteX77" fmla="*/ 687181 w 1605470"/>
              <a:gd name="connsiteY77" fmla="*/ 3933093 h 6858000"/>
              <a:gd name="connsiteX78" fmla="*/ 691535 w 1605470"/>
              <a:gd name="connsiteY78" fmla="*/ 3922082 h 6858000"/>
              <a:gd name="connsiteX79" fmla="*/ 696613 w 1605470"/>
              <a:gd name="connsiteY79" fmla="*/ 3901461 h 6858000"/>
              <a:gd name="connsiteX80" fmla="*/ 719207 w 1605470"/>
              <a:gd name="connsiteY80" fmla="*/ 3813873 h 6858000"/>
              <a:gd name="connsiteX81" fmla="*/ 718632 w 1605470"/>
              <a:gd name="connsiteY81" fmla="*/ 3806161 h 6858000"/>
              <a:gd name="connsiteX82" fmla="*/ 718939 w 1605470"/>
              <a:gd name="connsiteY82" fmla="*/ 3805957 h 6858000"/>
              <a:gd name="connsiteX83" fmla="*/ 718966 w 1605470"/>
              <a:gd name="connsiteY83" fmla="*/ 3797724 h 6858000"/>
              <a:gd name="connsiteX84" fmla="*/ 717581 w 1605470"/>
              <a:gd name="connsiteY84" fmla="*/ 3792098 h 6858000"/>
              <a:gd name="connsiteX85" fmla="*/ 716465 w 1605470"/>
              <a:gd name="connsiteY85" fmla="*/ 3777135 h 6858000"/>
              <a:gd name="connsiteX86" fmla="*/ 718198 w 1605470"/>
              <a:gd name="connsiteY86" fmla="*/ 3771656 h 6858000"/>
              <a:gd name="connsiteX87" fmla="*/ 721941 w 1605470"/>
              <a:gd name="connsiteY87" fmla="*/ 3769007 h 6858000"/>
              <a:gd name="connsiteX88" fmla="*/ 721407 w 1605470"/>
              <a:gd name="connsiteY88" fmla="*/ 3767709 h 6858000"/>
              <a:gd name="connsiteX89" fmla="*/ 730103 w 1605470"/>
              <a:gd name="connsiteY89" fmla="*/ 3738082 h 6858000"/>
              <a:gd name="connsiteX90" fmla="*/ 737449 w 1605470"/>
              <a:gd name="connsiteY90" fmla="*/ 3673397 h 6858000"/>
              <a:gd name="connsiteX91" fmla="*/ 736745 w 1605470"/>
              <a:gd name="connsiteY91" fmla="*/ 3637109 h 6858000"/>
              <a:gd name="connsiteX92" fmla="*/ 740188 w 1605470"/>
              <a:gd name="connsiteY92" fmla="*/ 3536883 h 6858000"/>
              <a:gd name="connsiteX93" fmla="*/ 747726 w 1605470"/>
              <a:gd name="connsiteY93" fmla="*/ 3435652 h 6858000"/>
              <a:gd name="connsiteX94" fmla="*/ 749397 w 1605470"/>
              <a:gd name="connsiteY94" fmla="*/ 3307769 h 6858000"/>
              <a:gd name="connsiteX95" fmla="*/ 766960 w 1605470"/>
              <a:gd name="connsiteY95" fmla="*/ 3250522 h 6858000"/>
              <a:gd name="connsiteX96" fmla="*/ 767385 w 1605470"/>
              <a:gd name="connsiteY96" fmla="*/ 3229163 h 6858000"/>
              <a:gd name="connsiteX97" fmla="*/ 769208 w 1605470"/>
              <a:gd name="connsiteY97" fmla="*/ 3217217 h 6858000"/>
              <a:gd name="connsiteX98" fmla="*/ 756043 w 1605470"/>
              <a:gd name="connsiteY98" fmla="*/ 3183755 h 6858000"/>
              <a:gd name="connsiteX99" fmla="*/ 756544 w 1605470"/>
              <a:gd name="connsiteY99" fmla="*/ 3178642 h 6858000"/>
              <a:gd name="connsiteX100" fmla="*/ 744144 w 1605470"/>
              <a:gd name="connsiteY100" fmla="*/ 3158586 h 6858000"/>
              <a:gd name="connsiteX101" fmla="*/ 729329 w 1605470"/>
              <a:gd name="connsiteY101" fmla="*/ 3129034 h 6858000"/>
              <a:gd name="connsiteX102" fmla="*/ 729994 w 1605470"/>
              <a:gd name="connsiteY102" fmla="*/ 3126682 h 6858000"/>
              <a:gd name="connsiteX103" fmla="*/ 720862 w 1605470"/>
              <a:gd name="connsiteY103" fmla="*/ 3114519 h 6858000"/>
              <a:gd name="connsiteX104" fmla="*/ 707471 w 1605470"/>
              <a:gd name="connsiteY104" fmla="*/ 3106272 h 6858000"/>
              <a:gd name="connsiteX105" fmla="*/ 680201 w 1605470"/>
              <a:gd name="connsiteY105" fmla="*/ 2958185 h 6858000"/>
              <a:gd name="connsiteX106" fmla="*/ 622815 w 1605470"/>
              <a:gd name="connsiteY106" fmla="*/ 2762989 h 6858000"/>
              <a:gd name="connsiteX107" fmla="*/ 571733 w 1605470"/>
              <a:gd name="connsiteY107" fmla="*/ 2554718 h 6858000"/>
              <a:gd name="connsiteX108" fmla="*/ 551827 w 1605470"/>
              <a:gd name="connsiteY108" fmla="*/ 2485734 h 6858000"/>
              <a:gd name="connsiteX109" fmla="*/ 542550 w 1605470"/>
              <a:gd name="connsiteY109" fmla="*/ 2447068 h 6858000"/>
              <a:gd name="connsiteX110" fmla="*/ 529511 w 1605470"/>
              <a:gd name="connsiteY110" fmla="*/ 2425819 h 6858000"/>
              <a:gd name="connsiteX111" fmla="*/ 535510 w 1605470"/>
              <a:gd name="connsiteY111" fmla="*/ 2402874 h 6858000"/>
              <a:gd name="connsiteX112" fmla="*/ 538122 w 1605470"/>
              <a:gd name="connsiteY112" fmla="*/ 2381443 h 6858000"/>
              <a:gd name="connsiteX113" fmla="*/ 514451 w 1605470"/>
              <a:gd name="connsiteY113" fmla="*/ 2261920 h 6858000"/>
              <a:gd name="connsiteX114" fmla="*/ 504338 w 1605470"/>
              <a:gd name="connsiteY114" fmla="*/ 2195378 h 6858000"/>
              <a:gd name="connsiteX115" fmla="*/ 488555 w 1605470"/>
              <a:gd name="connsiteY115" fmla="*/ 2155135 h 6858000"/>
              <a:gd name="connsiteX116" fmla="*/ 486013 w 1605470"/>
              <a:gd name="connsiteY116" fmla="*/ 2118008 h 6858000"/>
              <a:gd name="connsiteX117" fmla="*/ 487006 w 1605470"/>
              <a:gd name="connsiteY117" fmla="*/ 2050531 h 6858000"/>
              <a:gd name="connsiteX118" fmla="*/ 478812 w 1605470"/>
              <a:gd name="connsiteY118" fmla="*/ 1963269 h 6858000"/>
              <a:gd name="connsiteX119" fmla="*/ 459990 w 1605470"/>
              <a:gd name="connsiteY119" fmla="*/ 1906352 h 6858000"/>
              <a:gd name="connsiteX120" fmla="*/ 436547 w 1605470"/>
              <a:gd name="connsiteY120" fmla="*/ 1861531 h 6858000"/>
              <a:gd name="connsiteX121" fmla="*/ 390346 w 1605470"/>
              <a:gd name="connsiteY121" fmla="*/ 1732919 h 6858000"/>
              <a:gd name="connsiteX122" fmla="*/ 362657 w 1605470"/>
              <a:gd name="connsiteY122" fmla="*/ 1663540 h 6858000"/>
              <a:gd name="connsiteX123" fmla="*/ 361783 w 1605470"/>
              <a:gd name="connsiteY123" fmla="*/ 1615777 h 6858000"/>
              <a:gd name="connsiteX124" fmla="*/ 342578 w 1605470"/>
              <a:gd name="connsiteY124" fmla="*/ 1563678 h 6858000"/>
              <a:gd name="connsiteX125" fmla="*/ 355658 w 1605470"/>
              <a:gd name="connsiteY125" fmla="*/ 1519474 h 6858000"/>
              <a:gd name="connsiteX126" fmla="*/ 348400 w 1605470"/>
              <a:gd name="connsiteY126" fmla="*/ 1477995 h 6858000"/>
              <a:gd name="connsiteX127" fmla="*/ 334485 w 1605470"/>
              <a:gd name="connsiteY127" fmla="*/ 1373769 h 6858000"/>
              <a:gd name="connsiteX128" fmla="*/ 342792 w 1605470"/>
              <a:gd name="connsiteY128" fmla="*/ 1307086 h 6858000"/>
              <a:gd name="connsiteX129" fmla="*/ 343980 w 1605470"/>
              <a:gd name="connsiteY129" fmla="*/ 1189033 h 6858000"/>
              <a:gd name="connsiteX130" fmla="*/ 348665 w 1605470"/>
              <a:gd name="connsiteY130" fmla="*/ 1168288 h 6858000"/>
              <a:gd name="connsiteX131" fmla="*/ 340947 w 1605470"/>
              <a:gd name="connsiteY131" fmla="*/ 1142577 h 6858000"/>
              <a:gd name="connsiteX132" fmla="*/ 330253 w 1605470"/>
              <a:gd name="connsiteY132" fmla="*/ 1088484 h 6858000"/>
              <a:gd name="connsiteX133" fmla="*/ 318989 w 1605470"/>
              <a:gd name="connsiteY133" fmla="*/ 1016103 h 6858000"/>
              <a:gd name="connsiteX134" fmla="*/ 320445 w 1605470"/>
              <a:gd name="connsiteY134" fmla="*/ 932283 h 6858000"/>
              <a:gd name="connsiteX135" fmla="*/ 322681 w 1605470"/>
              <a:gd name="connsiteY135" fmla="*/ 915925 h 6858000"/>
              <a:gd name="connsiteX136" fmla="*/ 315310 w 1605470"/>
              <a:gd name="connsiteY136" fmla="*/ 896999 h 6858000"/>
              <a:gd name="connsiteX137" fmla="*/ 284718 w 1605470"/>
              <a:gd name="connsiteY137" fmla="*/ 821517 h 6858000"/>
              <a:gd name="connsiteX138" fmla="*/ 263668 w 1605470"/>
              <a:gd name="connsiteY138" fmla="*/ 751353 h 6858000"/>
              <a:gd name="connsiteX139" fmla="*/ 263226 w 1605470"/>
              <a:gd name="connsiteY139" fmla="*/ 721230 h 6858000"/>
              <a:gd name="connsiteX140" fmla="*/ 248897 w 1605470"/>
              <a:gd name="connsiteY140" fmla="*/ 681659 h 6858000"/>
              <a:gd name="connsiteX141" fmla="*/ 234316 w 1605470"/>
              <a:gd name="connsiteY141" fmla="*/ 635218 h 6858000"/>
              <a:gd name="connsiteX142" fmla="*/ 239327 w 1605470"/>
              <a:gd name="connsiteY142" fmla="*/ 613763 h 6858000"/>
              <a:gd name="connsiteX143" fmla="*/ 225269 w 1605470"/>
              <a:gd name="connsiteY143" fmla="*/ 598582 h 6858000"/>
              <a:gd name="connsiteX144" fmla="*/ 224950 w 1605470"/>
              <a:gd name="connsiteY144" fmla="*/ 576846 h 6858000"/>
              <a:gd name="connsiteX145" fmla="*/ 204576 w 1605470"/>
              <a:gd name="connsiteY145" fmla="*/ 530055 h 6858000"/>
              <a:gd name="connsiteX146" fmla="*/ 219064 w 1605470"/>
              <a:gd name="connsiteY146" fmla="*/ 469651 h 6858000"/>
              <a:gd name="connsiteX147" fmla="*/ 195012 w 1605470"/>
              <a:gd name="connsiteY147" fmla="*/ 448559 h 6858000"/>
              <a:gd name="connsiteX148" fmla="*/ 201434 w 1605470"/>
              <a:gd name="connsiteY148" fmla="*/ 441529 h 6858000"/>
              <a:gd name="connsiteX149" fmla="*/ 200655 w 1605470"/>
              <a:gd name="connsiteY149" fmla="*/ 428927 h 6858000"/>
              <a:gd name="connsiteX150" fmla="*/ 190059 w 1605470"/>
              <a:gd name="connsiteY150" fmla="*/ 430161 h 6858000"/>
              <a:gd name="connsiteX151" fmla="*/ 167079 w 1605470"/>
              <a:gd name="connsiteY151" fmla="*/ 367211 h 6858000"/>
              <a:gd name="connsiteX152" fmla="*/ 124571 w 1605470"/>
              <a:gd name="connsiteY152" fmla="*/ 302178 h 6858000"/>
              <a:gd name="connsiteX153" fmla="*/ 103243 w 1605470"/>
              <a:gd name="connsiteY153" fmla="*/ 211375 h 6858000"/>
              <a:gd name="connsiteX154" fmla="*/ 94571 w 1605470"/>
              <a:gd name="connsiteY154" fmla="*/ 184179 h 6858000"/>
              <a:gd name="connsiteX155" fmla="*/ 13437 w 1605470"/>
              <a:gd name="connsiteY155" fmla="*/ 19287 h 6858000"/>
              <a:gd name="connsiteX156" fmla="*/ 0 w 1605470"/>
              <a:gd name="connsiteY15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690830 w 1605470"/>
              <a:gd name="connsiteY74" fmla="*/ 3974753 h 6858000"/>
              <a:gd name="connsiteX75" fmla="*/ 692428 w 1605470"/>
              <a:gd name="connsiteY75" fmla="*/ 3969950 h 6858000"/>
              <a:gd name="connsiteX76" fmla="*/ 685850 w 1605470"/>
              <a:gd name="connsiteY76" fmla="*/ 3933779 h 6858000"/>
              <a:gd name="connsiteX77" fmla="*/ 687181 w 1605470"/>
              <a:gd name="connsiteY77" fmla="*/ 3933093 h 6858000"/>
              <a:gd name="connsiteX78" fmla="*/ 691535 w 1605470"/>
              <a:gd name="connsiteY78" fmla="*/ 3922082 h 6858000"/>
              <a:gd name="connsiteX79" fmla="*/ 696613 w 1605470"/>
              <a:gd name="connsiteY79" fmla="*/ 3901461 h 6858000"/>
              <a:gd name="connsiteX80" fmla="*/ 719207 w 1605470"/>
              <a:gd name="connsiteY80" fmla="*/ 3813873 h 6858000"/>
              <a:gd name="connsiteX81" fmla="*/ 718632 w 1605470"/>
              <a:gd name="connsiteY81" fmla="*/ 3806161 h 6858000"/>
              <a:gd name="connsiteX82" fmla="*/ 718939 w 1605470"/>
              <a:gd name="connsiteY82" fmla="*/ 3805957 h 6858000"/>
              <a:gd name="connsiteX83" fmla="*/ 718966 w 1605470"/>
              <a:gd name="connsiteY83" fmla="*/ 3797724 h 6858000"/>
              <a:gd name="connsiteX84" fmla="*/ 717581 w 1605470"/>
              <a:gd name="connsiteY84" fmla="*/ 3792098 h 6858000"/>
              <a:gd name="connsiteX85" fmla="*/ 716465 w 1605470"/>
              <a:gd name="connsiteY85" fmla="*/ 3777135 h 6858000"/>
              <a:gd name="connsiteX86" fmla="*/ 718198 w 1605470"/>
              <a:gd name="connsiteY86" fmla="*/ 3771656 h 6858000"/>
              <a:gd name="connsiteX87" fmla="*/ 721941 w 1605470"/>
              <a:gd name="connsiteY87" fmla="*/ 3769007 h 6858000"/>
              <a:gd name="connsiteX88" fmla="*/ 721407 w 1605470"/>
              <a:gd name="connsiteY88" fmla="*/ 3767709 h 6858000"/>
              <a:gd name="connsiteX89" fmla="*/ 730103 w 1605470"/>
              <a:gd name="connsiteY89" fmla="*/ 3738082 h 6858000"/>
              <a:gd name="connsiteX90" fmla="*/ 737449 w 1605470"/>
              <a:gd name="connsiteY90" fmla="*/ 3673397 h 6858000"/>
              <a:gd name="connsiteX91" fmla="*/ 736745 w 1605470"/>
              <a:gd name="connsiteY91" fmla="*/ 3637109 h 6858000"/>
              <a:gd name="connsiteX92" fmla="*/ 740188 w 1605470"/>
              <a:gd name="connsiteY92" fmla="*/ 3536883 h 6858000"/>
              <a:gd name="connsiteX93" fmla="*/ 747726 w 1605470"/>
              <a:gd name="connsiteY93" fmla="*/ 3435652 h 6858000"/>
              <a:gd name="connsiteX94" fmla="*/ 749397 w 1605470"/>
              <a:gd name="connsiteY94" fmla="*/ 3307769 h 6858000"/>
              <a:gd name="connsiteX95" fmla="*/ 766960 w 1605470"/>
              <a:gd name="connsiteY95" fmla="*/ 3250522 h 6858000"/>
              <a:gd name="connsiteX96" fmla="*/ 767385 w 1605470"/>
              <a:gd name="connsiteY96" fmla="*/ 3229163 h 6858000"/>
              <a:gd name="connsiteX97" fmla="*/ 769208 w 1605470"/>
              <a:gd name="connsiteY97" fmla="*/ 3217217 h 6858000"/>
              <a:gd name="connsiteX98" fmla="*/ 756043 w 1605470"/>
              <a:gd name="connsiteY98" fmla="*/ 3183755 h 6858000"/>
              <a:gd name="connsiteX99" fmla="*/ 756544 w 1605470"/>
              <a:gd name="connsiteY99" fmla="*/ 3178642 h 6858000"/>
              <a:gd name="connsiteX100" fmla="*/ 744144 w 1605470"/>
              <a:gd name="connsiteY100" fmla="*/ 3158586 h 6858000"/>
              <a:gd name="connsiteX101" fmla="*/ 729329 w 1605470"/>
              <a:gd name="connsiteY101" fmla="*/ 3129034 h 6858000"/>
              <a:gd name="connsiteX102" fmla="*/ 729994 w 1605470"/>
              <a:gd name="connsiteY102" fmla="*/ 3126682 h 6858000"/>
              <a:gd name="connsiteX103" fmla="*/ 720862 w 1605470"/>
              <a:gd name="connsiteY103" fmla="*/ 3114519 h 6858000"/>
              <a:gd name="connsiteX104" fmla="*/ 707471 w 1605470"/>
              <a:gd name="connsiteY104" fmla="*/ 3106272 h 6858000"/>
              <a:gd name="connsiteX105" fmla="*/ 680201 w 1605470"/>
              <a:gd name="connsiteY105" fmla="*/ 2958185 h 6858000"/>
              <a:gd name="connsiteX106" fmla="*/ 622815 w 1605470"/>
              <a:gd name="connsiteY106" fmla="*/ 2762989 h 6858000"/>
              <a:gd name="connsiteX107" fmla="*/ 571733 w 1605470"/>
              <a:gd name="connsiteY107" fmla="*/ 2554718 h 6858000"/>
              <a:gd name="connsiteX108" fmla="*/ 551827 w 1605470"/>
              <a:gd name="connsiteY108" fmla="*/ 2485734 h 6858000"/>
              <a:gd name="connsiteX109" fmla="*/ 542550 w 1605470"/>
              <a:gd name="connsiteY109" fmla="*/ 2447068 h 6858000"/>
              <a:gd name="connsiteX110" fmla="*/ 529511 w 1605470"/>
              <a:gd name="connsiteY110" fmla="*/ 2425819 h 6858000"/>
              <a:gd name="connsiteX111" fmla="*/ 535510 w 1605470"/>
              <a:gd name="connsiteY111" fmla="*/ 2402874 h 6858000"/>
              <a:gd name="connsiteX112" fmla="*/ 538122 w 1605470"/>
              <a:gd name="connsiteY112" fmla="*/ 2381443 h 6858000"/>
              <a:gd name="connsiteX113" fmla="*/ 514451 w 1605470"/>
              <a:gd name="connsiteY113" fmla="*/ 2261920 h 6858000"/>
              <a:gd name="connsiteX114" fmla="*/ 504338 w 1605470"/>
              <a:gd name="connsiteY114" fmla="*/ 2195378 h 6858000"/>
              <a:gd name="connsiteX115" fmla="*/ 488555 w 1605470"/>
              <a:gd name="connsiteY115" fmla="*/ 2155135 h 6858000"/>
              <a:gd name="connsiteX116" fmla="*/ 486013 w 1605470"/>
              <a:gd name="connsiteY116" fmla="*/ 2118008 h 6858000"/>
              <a:gd name="connsiteX117" fmla="*/ 487006 w 1605470"/>
              <a:gd name="connsiteY117" fmla="*/ 2050531 h 6858000"/>
              <a:gd name="connsiteX118" fmla="*/ 478812 w 1605470"/>
              <a:gd name="connsiteY118" fmla="*/ 1963269 h 6858000"/>
              <a:gd name="connsiteX119" fmla="*/ 459990 w 1605470"/>
              <a:gd name="connsiteY119" fmla="*/ 1906352 h 6858000"/>
              <a:gd name="connsiteX120" fmla="*/ 436547 w 1605470"/>
              <a:gd name="connsiteY120" fmla="*/ 1861531 h 6858000"/>
              <a:gd name="connsiteX121" fmla="*/ 390346 w 1605470"/>
              <a:gd name="connsiteY121" fmla="*/ 1732919 h 6858000"/>
              <a:gd name="connsiteX122" fmla="*/ 362657 w 1605470"/>
              <a:gd name="connsiteY122" fmla="*/ 1663540 h 6858000"/>
              <a:gd name="connsiteX123" fmla="*/ 361783 w 1605470"/>
              <a:gd name="connsiteY123" fmla="*/ 1615777 h 6858000"/>
              <a:gd name="connsiteX124" fmla="*/ 342578 w 1605470"/>
              <a:gd name="connsiteY124" fmla="*/ 1563678 h 6858000"/>
              <a:gd name="connsiteX125" fmla="*/ 355658 w 1605470"/>
              <a:gd name="connsiteY125" fmla="*/ 1519474 h 6858000"/>
              <a:gd name="connsiteX126" fmla="*/ 348400 w 1605470"/>
              <a:gd name="connsiteY126" fmla="*/ 1477995 h 6858000"/>
              <a:gd name="connsiteX127" fmla="*/ 334485 w 1605470"/>
              <a:gd name="connsiteY127" fmla="*/ 1373769 h 6858000"/>
              <a:gd name="connsiteX128" fmla="*/ 342792 w 1605470"/>
              <a:gd name="connsiteY128" fmla="*/ 1307086 h 6858000"/>
              <a:gd name="connsiteX129" fmla="*/ 343980 w 1605470"/>
              <a:gd name="connsiteY129" fmla="*/ 1189033 h 6858000"/>
              <a:gd name="connsiteX130" fmla="*/ 348665 w 1605470"/>
              <a:gd name="connsiteY130" fmla="*/ 1168288 h 6858000"/>
              <a:gd name="connsiteX131" fmla="*/ 340947 w 1605470"/>
              <a:gd name="connsiteY131" fmla="*/ 1142577 h 6858000"/>
              <a:gd name="connsiteX132" fmla="*/ 330253 w 1605470"/>
              <a:gd name="connsiteY132" fmla="*/ 1088484 h 6858000"/>
              <a:gd name="connsiteX133" fmla="*/ 318989 w 1605470"/>
              <a:gd name="connsiteY133" fmla="*/ 1016103 h 6858000"/>
              <a:gd name="connsiteX134" fmla="*/ 320445 w 1605470"/>
              <a:gd name="connsiteY134" fmla="*/ 932283 h 6858000"/>
              <a:gd name="connsiteX135" fmla="*/ 322681 w 1605470"/>
              <a:gd name="connsiteY135" fmla="*/ 915925 h 6858000"/>
              <a:gd name="connsiteX136" fmla="*/ 315310 w 1605470"/>
              <a:gd name="connsiteY136" fmla="*/ 896999 h 6858000"/>
              <a:gd name="connsiteX137" fmla="*/ 284718 w 1605470"/>
              <a:gd name="connsiteY137" fmla="*/ 821517 h 6858000"/>
              <a:gd name="connsiteX138" fmla="*/ 263668 w 1605470"/>
              <a:gd name="connsiteY138" fmla="*/ 751353 h 6858000"/>
              <a:gd name="connsiteX139" fmla="*/ 263226 w 1605470"/>
              <a:gd name="connsiteY139" fmla="*/ 721230 h 6858000"/>
              <a:gd name="connsiteX140" fmla="*/ 248897 w 1605470"/>
              <a:gd name="connsiteY140" fmla="*/ 681659 h 6858000"/>
              <a:gd name="connsiteX141" fmla="*/ 234316 w 1605470"/>
              <a:gd name="connsiteY141" fmla="*/ 635218 h 6858000"/>
              <a:gd name="connsiteX142" fmla="*/ 239327 w 1605470"/>
              <a:gd name="connsiteY142" fmla="*/ 613763 h 6858000"/>
              <a:gd name="connsiteX143" fmla="*/ 225269 w 1605470"/>
              <a:gd name="connsiteY143" fmla="*/ 598582 h 6858000"/>
              <a:gd name="connsiteX144" fmla="*/ 224950 w 1605470"/>
              <a:gd name="connsiteY144" fmla="*/ 576846 h 6858000"/>
              <a:gd name="connsiteX145" fmla="*/ 204576 w 1605470"/>
              <a:gd name="connsiteY145" fmla="*/ 530055 h 6858000"/>
              <a:gd name="connsiteX146" fmla="*/ 195012 w 1605470"/>
              <a:gd name="connsiteY146" fmla="*/ 448559 h 6858000"/>
              <a:gd name="connsiteX147" fmla="*/ 201434 w 1605470"/>
              <a:gd name="connsiteY147" fmla="*/ 441529 h 6858000"/>
              <a:gd name="connsiteX148" fmla="*/ 200655 w 1605470"/>
              <a:gd name="connsiteY148" fmla="*/ 428927 h 6858000"/>
              <a:gd name="connsiteX149" fmla="*/ 190059 w 1605470"/>
              <a:gd name="connsiteY149" fmla="*/ 430161 h 6858000"/>
              <a:gd name="connsiteX150" fmla="*/ 167079 w 1605470"/>
              <a:gd name="connsiteY150" fmla="*/ 367211 h 6858000"/>
              <a:gd name="connsiteX151" fmla="*/ 124571 w 1605470"/>
              <a:gd name="connsiteY151" fmla="*/ 302178 h 6858000"/>
              <a:gd name="connsiteX152" fmla="*/ 103243 w 1605470"/>
              <a:gd name="connsiteY152" fmla="*/ 211375 h 6858000"/>
              <a:gd name="connsiteX153" fmla="*/ 94571 w 1605470"/>
              <a:gd name="connsiteY153" fmla="*/ 184179 h 6858000"/>
              <a:gd name="connsiteX154" fmla="*/ 13437 w 1605470"/>
              <a:gd name="connsiteY154" fmla="*/ 19287 h 6858000"/>
              <a:gd name="connsiteX155" fmla="*/ 0 w 1605470"/>
              <a:gd name="connsiteY15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690830 w 1605470"/>
              <a:gd name="connsiteY74" fmla="*/ 3974753 h 6858000"/>
              <a:gd name="connsiteX75" fmla="*/ 692428 w 1605470"/>
              <a:gd name="connsiteY75" fmla="*/ 3969950 h 6858000"/>
              <a:gd name="connsiteX76" fmla="*/ 685850 w 1605470"/>
              <a:gd name="connsiteY76" fmla="*/ 3933779 h 6858000"/>
              <a:gd name="connsiteX77" fmla="*/ 687181 w 1605470"/>
              <a:gd name="connsiteY77" fmla="*/ 3933093 h 6858000"/>
              <a:gd name="connsiteX78" fmla="*/ 691535 w 1605470"/>
              <a:gd name="connsiteY78" fmla="*/ 3922082 h 6858000"/>
              <a:gd name="connsiteX79" fmla="*/ 696613 w 1605470"/>
              <a:gd name="connsiteY79" fmla="*/ 3901461 h 6858000"/>
              <a:gd name="connsiteX80" fmla="*/ 719207 w 1605470"/>
              <a:gd name="connsiteY80" fmla="*/ 3813873 h 6858000"/>
              <a:gd name="connsiteX81" fmla="*/ 718632 w 1605470"/>
              <a:gd name="connsiteY81" fmla="*/ 3806161 h 6858000"/>
              <a:gd name="connsiteX82" fmla="*/ 718939 w 1605470"/>
              <a:gd name="connsiteY82" fmla="*/ 3805957 h 6858000"/>
              <a:gd name="connsiteX83" fmla="*/ 718966 w 1605470"/>
              <a:gd name="connsiteY83" fmla="*/ 3797724 h 6858000"/>
              <a:gd name="connsiteX84" fmla="*/ 717581 w 1605470"/>
              <a:gd name="connsiteY84" fmla="*/ 3792098 h 6858000"/>
              <a:gd name="connsiteX85" fmla="*/ 716465 w 1605470"/>
              <a:gd name="connsiteY85" fmla="*/ 3777135 h 6858000"/>
              <a:gd name="connsiteX86" fmla="*/ 718198 w 1605470"/>
              <a:gd name="connsiteY86" fmla="*/ 3771656 h 6858000"/>
              <a:gd name="connsiteX87" fmla="*/ 721941 w 1605470"/>
              <a:gd name="connsiteY87" fmla="*/ 3769007 h 6858000"/>
              <a:gd name="connsiteX88" fmla="*/ 721407 w 1605470"/>
              <a:gd name="connsiteY88" fmla="*/ 3767709 h 6858000"/>
              <a:gd name="connsiteX89" fmla="*/ 730103 w 1605470"/>
              <a:gd name="connsiteY89" fmla="*/ 3738082 h 6858000"/>
              <a:gd name="connsiteX90" fmla="*/ 737449 w 1605470"/>
              <a:gd name="connsiteY90" fmla="*/ 3673397 h 6858000"/>
              <a:gd name="connsiteX91" fmla="*/ 736745 w 1605470"/>
              <a:gd name="connsiteY91" fmla="*/ 3637109 h 6858000"/>
              <a:gd name="connsiteX92" fmla="*/ 740188 w 1605470"/>
              <a:gd name="connsiteY92" fmla="*/ 3536883 h 6858000"/>
              <a:gd name="connsiteX93" fmla="*/ 747726 w 1605470"/>
              <a:gd name="connsiteY93" fmla="*/ 3435652 h 6858000"/>
              <a:gd name="connsiteX94" fmla="*/ 749397 w 1605470"/>
              <a:gd name="connsiteY94" fmla="*/ 3307769 h 6858000"/>
              <a:gd name="connsiteX95" fmla="*/ 766960 w 1605470"/>
              <a:gd name="connsiteY95" fmla="*/ 3250522 h 6858000"/>
              <a:gd name="connsiteX96" fmla="*/ 767385 w 1605470"/>
              <a:gd name="connsiteY96" fmla="*/ 3229163 h 6858000"/>
              <a:gd name="connsiteX97" fmla="*/ 769208 w 1605470"/>
              <a:gd name="connsiteY97" fmla="*/ 3217217 h 6858000"/>
              <a:gd name="connsiteX98" fmla="*/ 756043 w 1605470"/>
              <a:gd name="connsiteY98" fmla="*/ 3183755 h 6858000"/>
              <a:gd name="connsiteX99" fmla="*/ 756544 w 1605470"/>
              <a:gd name="connsiteY99" fmla="*/ 3178642 h 6858000"/>
              <a:gd name="connsiteX100" fmla="*/ 744144 w 1605470"/>
              <a:gd name="connsiteY100" fmla="*/ 3158586 h 6858000"/>
              <a:gd name="connsiteX101" fmla="*/ 729329 w 1605470"/>
              <a:gd name="connsiteY101" fmla="*/ 3129034 h 6858000"/>
              <a:gd name="connsiteX102" fmla="*/ 729994 w 1605470"/>
              <a:gd name="connsiteY102" fmla="*/ 3126682 h 6858000"/>
              <a:gd name="connsiteX103" fmla="*/ 720862 w 1605470"/>
              <a:gd name="connsiteY103" fmla="*/ 3114519 h 6858000"/>
              <a:gd name="connsiteX104" fmla="*/ 707471 w 1605470"/>
              <a:gd name="connsiteY104" fmla="*/ 3106272 h 6858000"/>
              <a:gd name="connsiteX105" fmla="*/ 680201 w 1605470"/>
              <a:gd name="connsiteY105" fmla="*/ 2958185 h 6858000"/>
              <a:gd name="connsiteX106" fmla="*/ 622815 w 1605470"/>
              <a:gd name="connsiteY106" fmla="*/ 2762989 h 6858000"/>
              <a:gd name="connsiteX107" fmla="*/ 571733 w 1605470"/>
              <a:gd name="connsiteY107" fmla="*/ 2554718 h 6858000"/>
              <a:gd name="connsiteX108" fmla="*/ 551827 w 1605470"/>
              <a:gd name="connsiteY108" fmla="*/ 2485734 h 6858000"/>
              <a:gd name="connsiteX109" fmla="*/ 542550 w 1605470"/>
              <a:gd name="connsiteY109" fmla="*/ 2447068 h 6858000"/>
              <a:gd name="connsiteX110" fmla="*/ 529511 w 1605470"/>
              <a:gd name="connsiteY110" fmla="*/ 2425819 h 6858000"/>
              <a:gd name="connsiteX111" fmla="*/ 535510 w 1605470"/>
              <a:gd name="connsiteY111" fmla="*/ 2402874 h 6858000"/>
              <a:gd name="connsiteX112" fmla="*/ 538122 w 1605470"/>
              <a:gd name="connsiteY112" fmla="*/ 2381443 h 6858000"/>
              <a:gd name="connsiteX113" fmla="*/ 514451 w 1605470"/>
              <a:gd name="connsiteY113" fmla="*/ 2261920 h 6858000"/>
              <a:gd name="connsiteX114" fmla="*/ 504338 w 1605470"/>
              <a:gd name="connsiteY114" fmla="*/ 2195378 h 6858000"/>
              <a:gd name="connsiteX115" fmla="*/ 488555 w 1605470"/>
              <a:gd name="connsiteY115" fmla="*/ 2155135 h 6858000"/>
              <a:gd name="connsiteX116" fmla="*/ 486013 w 1605470"/>
              <a:gd name="connsiteY116" fmla="*/ 2118008 h 6858000"/>
              <a:gd name="connsiteX117" fmla="*/ 487006 w 1605470"/>
              <a:gd name="connsiteY117" fmla="*/ 2050531 h 6858000"/>
              <a:gd name="connsiteX118" fmla="*/ 478812 w 1605470"/>
              <a:gd name="connsiteY118" fmla="*/ 1963269 h 6858000"/>
              <a:gd name="connsiteX119" fmla="*/ 459990 w 1605470"/>
              <a:gd name="connsiteY119" fmla="*/ 1906352 h 6858000"/>
              <a:gd name="connsiteX120" fmla="*/ 436547 w 1605470"/>
              <a:gd name="connsiteY120" fmla="*/ 1861531 h 6858000"/>
              <a:gd name="connsiteX121" fmla="*/ 390346 w 1605470"/>
              <a:gd name="connsiteY121" fmla="*/ 1732919 h 6858000"/>
              <a:gd name="connsiteX122" fmla="*/ 362657 w 1605470"/>
              <a:gd name="connsiteY122" fmla="*/ 1663540 h 6858000"/>
              <a:gd name="connsiteX123" fmla="*/ 361783 w 1605470"/>
              <a:gd name="connsiteY123" fmla="*/ 1615777 h 6858000"/>
              <a:gd name="connsiteX124" fmla="*/ 342578 w 1605470"/>
              <a:gd name="connsiteY124" fmla="*/ 1563678 h 6858000"/>
              <a:gd name="connsiteX125" fmla="*/ 355658 w 1605470"/>
              <a:gd name="connsiteY125" fmla="*/ 1519474 h 6858000"/>
              <a:gd name="connsiteX126" fmla="*/ 348400 w 1605470"/>
              <a:gd name="connsiteY126" fmla="*/ 1477995 h 6858000"/>
              <a:gd name="connsiteX127" fmla="*/ 334485 w 1605470"/>
              <a:gd name="connsiteY127" fmla="*/ 1373769 h 6858000"/>
              <a:gd name="connsiteX128" fmla="*/ 342792 w 1605470"/>
              <a:gd name="connsiteY128" fmla="*/ 1307086 h 6858000"/>
              <a:gd name="connsiteX129" fmla="*/ 343980 w 1605470"/>
              <a:gd name="connsiteY129" fmla="*/ 1189033 h 6858000"/>
              <a:gd name="connsiteX130" fmla="*/ 348665 w 1605470"/>
              <a:gd name="connsiteY130" fmla="*/ 1168288 h 6858000"/>
              <a:gd name="connsiteX131" fmla="*/ 340947 w 1605470"/>
              <a:gd name="connsiteY131" fmla="*/ 1142577 h 6858000"/>
              <a:gd name="connsiteX132" fmla="*/ 330253 w 1605470"/>
              <a:gd name="connsiteY132" fmla="*/ 1088484 h 6858000"/>
              <a:gd name="connsiteX133" fmla="*/ 318989 w 1605470"/>
              <a:gd name="connsiteY133" fmla="*/ 1016103 h 6858000"/>
              <a:gd name="connsiteX134" fmla="*/ 320445 w 1605470"/>
              <a:gd name="connsiteY134" fmla="*/ 932283 h 6858000"/>
              <a:gd name="connsiteX135" fmla="*/ 322681 w 1605470"/>
              <a:gd name="connsiteY135" fmla="*/ 915925 h 6858000"/>
              <a:gd name="connsiteX136" fmla="*/ 315310 w 1605470"/>
              <a:gd name="connsiteY136" fmla="*/ 896999 h 6858000"/>
              <a:gd name="connsiteX137" fmla="*/ 284718 w 1605470"/>
              <a:gd name="connsiteY137" fmla="*/ 821517 h 6858000"/>
              <a:gd name="connsiteX138" fmla="*/ 263668 w 1605470"/>
              <a:gd name="connsiteY138" fmla="*/ 751353 h 6858000"/>
              <a:gd name="connsiteX139" fmla="*/ 263226 w 1605470"/>
              <a:gd name="connsiteY139" fmla="*/ 721230 h 6858000"/>
              <a:gd name="connsiteX140" fmla="*/ 248897 w 1605470"/>
              <a:gd name="connsiteY140" fmla="*/ 681659 h 6858000"/>
              <a:gd name="connsiteX141" fmla="*/ 234316 w 1605470"/>
              <a:gd name="connsiteY141" fmla="*/ 635218 h 6858000"/>
              <a:gd name="connsiteX142" fmla="*/ 239327 w 1605470"/>
              <a:gd name="connsiteY142" fmla="*/ 613763 h 6858000"/>
              <a:gd name="connsiteX143" fmla="*/ 225269 w 1605470"/>
              <a:gd name="connsiteY143" fmla="*/ 598582 h 6858000"/>
              <a:gd name="connsiteX144" fmla="*/ 224950 w 1605470"/>
              <a:gd name="connsiteY144" fmla="*/ 576846 h 6858000"/>
              <a:gd name="connsiteX145" fmla="*/ 204576 w 1605470"/>
              <a:gd name="connsiteY145" fmla="*/ 530055 h 6858000"/>
              <a:gd name="connsiteX146" fmla="*/ 195012 w 1605470"/>
              <a:gd name="connsiteY146" fmla="*/ 448559 h 6858000"/>
              <a:gd name="connsiteX147" fmla="*/ 201434 w 1605470"/>
              <a:gd name="connsiteY147" fmla="*/ 441529 h 6858000"/>
              <a:gd name="connsiteX148" fmla="*/ 200655 w 1605470"/>
              <a:gd name="connsiteY148" fmla="*/ 428927 h 6858000"/>
              <a:gd name="connsiteX149" fmla="*/ 190059 w 1605470"/>
              <a:gd name="connsiteY149" fmla="*/ 430161 h 6858000"/>
              <a:gd name="connsiteX150" fmla="*/ 167079 w 1605470"/>
              <a:gd name="connsiteY150" fmla="*/ 367211 h 6858000"/>
              <a:gd name="connsiteX151" fmla="*/ 124571 w 1605470"/>
              <a:gd name="connsiteY151" fmla="*/ 302178 h 6858000"/>
              <a:gd name="connsiteX152" fmla="*/ 103243 w 1605470"/>
              <a:gd name="connsiteY152" fmla="*/ 211375 h 6858000"/>
              <a:gd name="connsiteX153" fmla="*/ 94571 w 1605470"/>
              <a:gd name="connsiteY153" fmla="*/ 184179 h 6858000"/>
              <a:gd name="connsiteX154" fmla="*/ 48685 w 1605470"/>
              <a:gd name="connsiteY154" fmla="*/ 13677 h 6858000"/>
              <a:gd name="connsiteX155" fmla="*/ 0 w 1605470"/>
              <a:gd name="connsiteY155" fmla="*/ 0 h 6858000"/>
              <a:gd name="connsiteX0" fmla="*/ 48246 w 1556785"/>
              <a:gd name="connsiteY0" fmla="*/ 0 h 6858000"/>
              <a:gd name="connsiteX1" fmla="*/ 1556785 w 1556785"/>
              <a:gd name="connsiteY1" fmla="*/ 0 h 6858000"/>
              <a:gd name="connsiteX2" fmla="*/ 1556785 w 1556785"/>
              <a:gd name="connsiteY2" fmla="*/ 6858000 h 6858000"/>
              <a:gd name="connsiteX3" fmla="*/ 105420 w 1556785"/>
              <a:gd name="connsiteY3" fmla="*/ 6858000 h 6858000"/>
              <a:gd name="connsiteX4" fmla="*/ 105561 w 1556785"/>
              <a:gd name="connsiteY4" fmla="*/ 6857735 h 6858000"/>
              <a:gd name="connsiteX5" fmla="*/ 117610 w 1556785"/>
              <a:gd name="connsiteY5" fmla="*/ 6809549 h 6858000"/>
              <a:gd name="connsiteX6" fmla="*/ 149821 w 1556785"/>
              <a:gd name="connsiteY6" fmla="*/ 6715115 h 6858000"/>
              <a:gd name="connsiteX7" fmla="*/ 159672 w 1556785"/>
              <a:gd name="connsiteY7" fmla="*/ 6680170 h 6858000"/>
              <a:gd name="connsiteX8" fmla="*/ 185222 w 1556785"/>
              <a:gd name="connsiteY8" fmla="*/ 6621207 h 6858000"/>
              <a:gd name="connsiteX9" fmla="*/ 201879 w 1556785"/>
              <a:gd name="connsiteY9" fmla="*/ 6596265 h 6858000"/>
              <a:gd name="connsiteX10" fmla="*/ 201758 w 1556785"/>
              <a:gd name="connsiteY10" fmla="*/ 6594818 h 6858000"/>
              <a:gd name="connsiteX11" fmla="*/ 206003 w 1556785"/>
              <a:gd name="connsiteY11" fmla="*/ 6593735 h 6858000"/>
              <a:gd name="connsiteX12" fmla="*/ 209200 w 1556785"/>
              <a:gd name="connsiteY12" fmla="*/ 6589172 h 6858000"/>
              <a:gd name="connsiteX13" fmla="*/ 212494 w 1556785"/>
              <a:gd name="connsiteY13" fmla="*/ 6574442 h 6858000"/>
              <a:gd name="connsiteX14" fmla="*/ 212834 w 1556785"/>
              <a:gd name="connsiteY14" fmla="*/ 6568530 h 6858000"/>
              <a:gd name="connsiteX15" fmla="*/ 215243 w 1556785"/>
              <a:gd name="connsiteY15" fmla="*/ 6560674 h 6858000"/>
              <a:gd name="connsiteX16" fmla="*/ 215588 w 1556785"/>
              <a:gd name="connsiteY16" fmla="*/ 6560598 h 6858000"/>
              <a:gd name="connsiteX17" fmla="*/ 217285 w 1556785"/>
              <a:gd name="connsiteY17" fmla="*/ 6553006 h 6858000"/>
              <a:gd name="connsiteX18" fmla="*/ 221981 w 1556785"/>
              <a:gd name="connsiteY18" fmla="*/ 6514360 h 6858000"/>
              <a:gd name="connsiteX19" fmla="*/ 263635 w 1556785"/>
              <a:gd name="connsiteY19" fmla="*/ 6478062 h 6858000"/>
              <a:gd name="connsiteX20" fmla="*/ 274324 w 1556785"/>
              <a:gd name="connsiteY20" fmla="*/ 6460325 h 6858000"/>
              <a:gd name="connsiteX21" fmla="*/ 281557 w 1556785"/>
              <a:gd name="connsiteY21" fmla="*/ 6451488 h 6858000"/>
              <a:gd name="connsiteX22" fmla="*/ 282992 w 1556785"/>
              <a:gd name="connsiteY22" fmla="*/ 6451348 h 6858000"/>
              <a:gd name="connsiteX23" fmla="*/ 287350 w 1556785"/>
              <a:gd name="connsiteY23" fmla="*/ 6414240 h 6858000"/>
              <a:gd name="connsiteX24" fmla="*/ 290226 w 1556785"/>
              <a:gd name="connsiteY24" fmla="*/ 6410269 h 6858000"/>
              <a:gd name="connsiteX25" fmla="*/ 290126 w 1556785"/>
              <a:gd name="connsiteY25" fmla="*/ 6384857 h 6858000"/>
              <a:gd name="connsiteX26" fmla="*/ 291643 w 1556785"/>
              <a:gd name="connsiteY26" fmla="*/ 6372381 h 6858000"/>
              <a:gd name="connsiteX27" fmla="*/ 288837 w 1556785"/>
              <a:gd name="connsiteY27" fmla="*/ 6367510 h 6858000"/>
              <a:gd name="connsiteX28" fmla="*/ 292717 w 1556785"/>
              <a:gd name="connsiteY28" fmla="*/ 6349778 h 6858000"/>
              <a:gd name="connsiteX29" fmla="*/ 294382 w 1556785"/>
              <a:gd name="connsiteY29" fmla="*/ 6348250 h 6858000"/>
              <a:gd name="connsiteX30" fmla="*/ 310416 w 1556785"/>
              <a:gd name="connsiteY30" fmla="*/ 6281972 h 6858000"/>
              <a:gd name="connsiteX31" fmla="*/ 321179 w 1556785"/>
              <a:gd name="connsiteY31" fmla="*/ 6211940 h 6858000"/>
              <a:gd name="connsiteX32" fmla="*/ 362674 w 1556785"/>
              <a:gd name="connsiteY32" fmla="*/ 6113913 h 6858000"/>
              <a:gd name="connsiteX33" fmla="*/ 366967 w 1556785"/>
              <a:gd name="connsiteY33" fmla="*/ 6028119 h 6858000"/>
              <a:gd name="connsiteX34" fmla="*/ 393747 w 1556785"/>
              <a:gd name="connsiteY34" fmla="*/ 5934687 h 6858000"/>
              <a:gd name="connsiteX35" fmla="*/ 427759 w 1556785"/>
              <a:gd name="connsiteY35" fmla="*/ 5765594 h 6858000"/>
              <a:gd name="connsiteX36" fmla="*/ 459595 w 1556785"/>
              <a:gd name="connsiteY36" fmla="*/ 5693685 h 6858000"/>
              <a:gd name="connsiteX37" fmla="*/ 479650 w 1556785"/>
              <a:gd name="connsiteY37" fmla="*/ 5665173 h 6858000"/>
              <a:gd name="connsiteX38" fmla="*/ 513367 w 1556785"/>
              <a:gd name="connsiteY38" fmla="*/ 5563435 h 6858000"/>
              <a:gd name="connsiteX39" fmla="*/ 542872 w 1556785"/>
              <a:gd name="connsiteY39" fmla="*/ 5476393 h 6858000"/>
              <a:gd name="connsiteX40" fmla="*/ 574065 w 1556785"/>
              <a:gd name="connsiteY40" fmla="*/ 5396260 h 6858000"/>
              <a:gd name="connsiteX41" fmla="*/ 590046 w 1556785"/>
              <a:gd name="connsiteY41" fmla="*/ 5330009 h 6858000"/>
              <a:gd name="connsiteX42" fmla="*/ 623539 w 1556785"/>
              <a:gd name="connsiteY42" fmla="*/ 5273739 h 6858000"/>
              <a:gd name="connsiteX43" fmla="*/ 633138 w 1556785"/>
              <a:gd name="connsiteY43" fmla="*/ 5241779 h 6858000"/>
              <a:gd name="connsiteX44" fmla="*/ 644364 w 1556785"/>
              <a:gd name="connsiteY44" fmla="*/ 5225268 h 6858000"/>
              <a:gd name="connsiteX45" fmla="*/ 645384 w 1556785"/>
              <a:gd name="connsiteY45" fmla="*/ 5217684 h 6858000"/>
              <a:gd name="connsiteX46" fmla="*/ 652725 w 1556785"/>
              <a:gd name="connsiteY46" fmla="*/ 5193377 h 6858000"/>
              <a:gd name="connsiteX47" fmla="*/ 656028 w 1556785"/>
              <a:gd name="connsiteY47" fmla="*/ 5179288 h 6858000"/>
              <a:gd name="connsiteX48" fmla="*/ 657012 w 1556785"/>
              <a:gd name="connsiteY48" fmla="*/ 5173621 h 6858000"/>
              <a:gd name="connsiteX49" fmla="*/ 652646 w 1556785"/>
              <a:gd name="connsiteY49" fmla="*/ 5159961 h 6858000"/>
              <a:gd name="connsiteX50" fmla="*/ 659323 w 1556785"/>
              <a:gd name="connsiteY50" fmla="*/ 5144295 h 6858000"/>
              <a:gd name="connsiteX51" fmla="*/ 656256 w 1556785"/>
              <a:gd name="connsiteY51" fmla="*/ 5125185 h 6858000"/>
              <a:gd name="connsiteX52" fmla="*/ 663086 w 1556785"/>
              <a:gd name="connsiteY52" fmla="*/ 5121884 h 6858000"/>
              <a:gd name="connsiteX53" fmla="*/ 670122 w 1556785"/>
              <a:gd name="connsiteY53" fmla="*/ 5067850 h 6858000"/>
              <a:gd name="connsiteX54" fmla="*/ 672853 w 1556785"/>
              <a:gd name="connsiteY54" fmla="*/ 5060861 h 6858000"/>
              <a:gd name="connsiteX55" fmla="*/ 669557 w 1556785"/>
              <a:gd name="connsiteY55" fmla="*/ 5034192 h 6858000"/>
              <a:gd name="connsiteX56" fmla="*/ 671111 w 1556785"/>
              <a:gd name="connsiteY56" fmla="*/ 4993030 h 6858000"/>
              <a:gd name="connsiteX57" fmla="*/ 678020 w 1556785"/>
              <a:gd name="connsiteY57" fmla="*/ 4946844 h 6858000"/>
              <a:gd name="connsiteX58" fmla="*/ 673876 w 1556785"/>
              <a:gd name="connsiteY58" fmla="*/ 4932692 h 6858000"/>
              <a:gd name="connsiteX59" fmla="*/ 689279 w 1556785"/>
              <a:gd name="connsiteY59" fmla="*/ 4858827 h 6858000"/>
              <a:gd name="connsiteX60" fmla="*/ 683433 w 1556785"/>
              <a:gd name="connsiteY60" fmla="*/ 4801535 h 6858000"/>
              <a:gd name="connsiteX61" fmla="*/ 691102 w 1556785"/>
              <a:gd name="connsiteY61" fmla="*/ 4797794 h 6858000"/>
              <a:gd name="connsiteX62" fmla="*/ 692396 w 1556785"/>
              <a:gd name="connsiteY62" fmla="*/ 4784526 h 6858000"/>
              <a:gd name="connsiteX63" fmla="*/ 694180 w 1556785"/>
              <a:gd name="connsiteY63" fmla="*/ 4781211 h 6858000"/>
              <a:gd name="connsiteX64" fmla="*/ 702967 w 1556785"/>
              <a:gd name="connsiteY64" fmla="*/ 4761984 h 6858000"/>
              <a:gd name="connsiteX65" fmla="*/ 699015 w 1556785"/>
              <a:gd name="connsiteY65" fmla="*/ 4690749 h 6858000"/>
              <a:gd name="connsiteX66" fmla="*/ 694495 w 1556785"/>
              <a:gd name="connsiteY66" fmla="*/ 4584173 h 6858000"/>
              <a:gd name="connsiteX67" fmla="*/ 689578 w 1556785"/>
              <a:gd name="connsiteY67" fmla="*/ 4444346 h 6858000"/>
              <a:gd name="connsiteX68" fmla="*/ 686143 w 1556785"/>
              <a:gd name="connsiteY68" fmla="*/ 4375228 h 6858000"/>
              <a:gd name="connsiteX69" fmla="*/ 666796 w 1556785"/>
              <a:gd name="connsiteY69" fmla="*/ 4214165 h 6858000"/>
              <a:gd name="connsiteX70" fmla="*/ 670869 w 1556785"/>
              <a:gd name="connsiteY70" fmla="*/ 4090296 h 6858000"/>
              <a:gd name="connsiteX71" fmla="*/ 656125 w 1556785"/>
              <a:gd name="connsiteY71" fmla="*/ 4033999 h 6858000"/>
              <a:gd name="connsiteX72" fmla="*/ 657274 w 1556785"/>
              <a:gd name="connsiteY72" fmla="*/ 4031933 h 6858000"/>
              <a:gd name="connsiteX73" fmla="*/ 655850 w 1556785"/>
              <a:gd name="connsiteY73" fmla="*/ 4013953 h 6858000"/>
              <a:gd name="connsiteX74" fmla="*/ 642145 w 1556785"/>
              <a:gd name="connsiteY74" fmla="*/ 3974753 h 6858000"/>
              <a:gd name="connsiteX75" fmla="*/ 643743 w 1556785"/>
              <a:gd name="connsiteY75" fmla="*/ 3969950 h 6858000"/>
              <a:gd name="connsiteX76" fmla="*/ 637165 w 1556785"/>
              <a:gd name="connsiteY76" fmla="*/ 3933779 h 6858000"/>
              <a:gd name="connsiteX77" fmla="*/ 638496 w 1556785"/>
              <a:gd name="connsiteY77" fmla="*/ 3933093 h 6858000"/>
              <a:gd name="connsiteX78" fmla="*/ 642850 w 1556785"/>
              <a:gd name="connsiteY78" fmla="*/ 3922082 h 6858000"/>
              <a:gd name="connsiteX79" fmla="*/ 647928 w 1556785"/>
              <a:gd name="connsiteY79" fmla="*/ 3901461 h 6858000"/>
              <a:gd name="connsiteX80" fmla="*/ 670522 w 1556785"/>
              <a:gd name="connsiteY80" fmla="*/ 3813873 h 6858000"/>
              <a:gd name="connsiteX81" fmla="*/ 669947 w 1556785"/>
              <a:gd name="connsiteY81" fmla="*/ 3806161 h 6858000"/>
              <a:gd name="connsiteX82" fmla="*/ 670254 w 1556785"/>
              <a:gd name="connsiteY82" fmla="*/ 3805957 h 6858000"/>
              <a:gd name="connsiteX83" fmla="*/ 670281 w 1556785"/>
              <a:gd name="connsiteY83" fmla="*/ 3797724 h 6858000"/>
              <a:gd name="connsiteX84" fmla="*/ 668896 w 1556785"/>
              <a:gd name="connsiteY84" fmla="*/ 3792098 h 6858000"/>
              <a:gd name="connsiteX85" fmla="*/ 667780 w 1556785"/>
              <a:gd name="connsiteY85" fmla="*/ 3777135 h 6858000"/>
              <a:gd name="connsiteX86" fmla="*/ 669513 w 1556785"/>
              <a:gd name="connsiteY86" fmla="*/ 3771656 h 6858000"/>
              <a:gd name="connsiteX87" fmla="*/ 673256 w 1556785"/>
              <a:gd name="connsiteY87" fmla="*/ 3769007 h 6858000"/>
              <a:gd name="connsiteX88" fmla="*/ 672722 w 1556785"/>
              <a:gd name="connsiteY88" fmla="*/ 3767709 h 6858000"/>
              <a:gd name="connsiteX89" fmla="*/ 681418 w 1556785"/>
              <a:gd name="connsiteY89" fmla="*/ 3738082 h 6858000"/>
              <a:gd name="connsiteX90" fmla="*/ 688764 w 1556785"/>
              <a:gd name="connsiteY90" fmla="*/ 3673397 h 6858000"/>
              <a:gd name="connsiteX91" fmla="*/ 688060 w 1556785"/>
              <a:gd name="connsiteY91" fmla="*/ 3637109 h 6858000"/>
              <a:gd name="connsiteX92" fmla="*/ 691503 w 1556785"/>
              <a:gd name="connsiteY92" fmla="*/ 3536883 h 6858000"/>
              <a:gd name="connsiteX93" fmla="*/ 699041 w 1556785"/>
              <a:gd name="connsiteY93" fmla="*/ 3435652 h 6858000"/>
              <a:gd name="connsiteX94" fmla="*/ 700712 w 1556785"/>
              <a:gd name="connsiteY94" fmla="*/ 3307769 h 6858000"/>
              <a:gd name="connsiteX95" fmla="*/ 718275 w 1556785"/>
              <a:gd name="connsiteY95" fmla="*/ 3250522 h 6858000"/>
              <a:gd name="connsiteX96" fmla="*/ 718700 w 1556785"/>
              <a:gd name="connsiteY96" fmla="*/ 3229163 h 6858000"/>
              <a:gd name="connsiteX97" fmla="*/ 720523 w 1556785"/>
              <a:gd name="connsiteY97" fmla="*/ 3217217 h 6858000"/>
              <a:gd name="connsiteX98" fmla="*/ 707358 w 1556785"/>
              <a:gd name="connsiteY98" fmla="*/ 3183755 h 6858000"/>
              <a:gd name="connsiteX99" fmla="*/ 707859 w 1556785"/>
              <a:gd name="connsiteY99" fmla="*/ 3178642 h 6858000"/>
              <a:gd name="connsiteX100" fmla="*/ 695459 w 1556785"/>
              <a:gd name="connsiteY100" fmla="*/ 3158586 h 6858000"/>
              <a:gd name="connsiteX101" fmla="*/ 680644 w 1556785"/>
              <a:gd name="connsiteY101" fmla="*/ 3129034 h 6858000"/>
              <a:gd name="connsiteX102" fmla="*/ 681309 w 1556785"/>
              <a:gd name="connsiteY102" fmla="*/ 3126682 h 6858000"/>
              <a:gd name="connsiteX103" fmla="*/ 672177 w 1556785"/>
              <a:gd name="connsiteY103" fmla="*/ 3114519 h 6858000"/>
              <a:gd name="connsiteX104" fmla="*/ 658786 w 1556785"/>
              <a:gd name="connsiteY104" fmla="*/ 3106272 h 6858000"/>
              <a:gd name="connsiteX105" fmla="*/ 631516 w 1556785"/>
              <a:gd name="connsiteY105" fmla="*/ 2958185 h 6858000"/>
              <a:gd name="connsiteX106" fmla="*/ 574130 w 1556785"/>
              <a:gd name="connsiteY106" fmla="*/ 2762989 h 6858000"/>
              <a:gd name="connsiteX107" fmla="*/ 523048 w 1556785"/>
              <a:gd name="connsiteY107" fmla="*/ 2554718 h 6858000"/>
              <a:gd name="connsiteX108" fmla="*/ 503142 w 1556785"/>
              <a:gd name="connsiteY108" fmla="*/ 2485734 h 6858000"/>
              <a:gd name="connsiteX109" fmla="*/ 493865 w 1556785"/>
              <a:gd name="connsiteY109" fmla="*/ 2447068 h 6858000"/>
              <a:gd name="connsiteX110" fmla="*/ 480826 w 1556785"/>
              <a:gd name="connsiteY110" fmla="*/ 2425819 h 6858000"/>
              <a:gd name="connsiteX111" fmla="*/ 486825 w 1556785"/>
              <a:gd name="connsiteY111" fmla="*/ 2402874 h 6858000"/>
              <a:gd name="connsiteX112" fmla="*/ 489437 w 1556785"/>
              <a:gd name="connsiteY112" fmla="*/ 2381443 h 6858000"/>
              <a:gd name="connsiteX113" fmla="*/ 465766 w 1556785"/>
              <a:gd name="connsiteY113" fmla="*/ 2261920 h 6858000"/>
              <a:gd name="connsiteX114" fmla="*/ 455653 w 1556785"/>
              <a:gd name="connsiteY114" fmla="*/ 2195378 h 6858000"/>
              <a:gd name="connsiteX115" fmla="*/ 439870 w 1556785"/>
              <a:gd name="connsiteY115" fmla="*/ 2155135 h 6858000"/>
              <a:gd name="connsiteX116" fmla="*/ 437328 w 1556785"/>
              <a:gd name="connsiteY116" fmla="*/ 2118008 h 6858000"/>
              <a:gd name="connsiteX117" fmla="*/ 438321 w 1556785"/>
              <a:gd name="connsiteY117" fmla="*/ 2050531 h 6858000"/>
              <a:gd name="connsiteX118" fmla="*/ 430127 w 1556785"/>
              <a:gd name="connsiteY118" fmla="*/ 1963269 h 6858000"/>
              <a:gd name="connsiteX119" fmla="*/ 411305 w 1556785"/>
              <a:gd name="connsiteY119" fmla="*/ 1906352 h 6858000"/>
              <a:gd name="connsiteX120" fmla="*/ 387862 w 1556785"/>
              <a:gd name="connsiteY120" fmla="*/ 1861531 h 6858000"/>
              <a:gd name="connsiteX121" fmla="*/ 341661 w 1556785"/>
              <a:gd name="connsiteY121" fmla="*/ 1732919 h 6858000"/>
              <a:gd name="connsiteX122" fmla="*/ 313972 w 1556785"/>
              <a:gd name="connsiteY122" fmla="*/ 1663540 h 6858000"/>
              <a:gd name="connsiteX123" fmla="*/ 313098 w 1556785"/>
              <a:gd name="connsiteY123" fmla="*/ 1615777 h 6858000"/>
              <a:gd name="connsiteX124" fmla="*/ 293893 w 1556785"/>
              <a:gd name="connsiteY124" fmla="*/ 1563678 h 6858000"/>
              <a:gd name="connsiteX125" fmla="*/ 306973 w 1556785"/>
              <a:gd name="connsiteY125" fmla="*/ 1519474 h 6858000"/>
              <a:gd name="connsiteX126" fmla="*/ 299715 w 1556785"/>
              <a:gd name="connsiteY126" fmla="*/ 1477995 h 6858000"/>
              <a:gd name="connsiteX127" fmla="*/ 285800 w 1556785"/>
              <a:gd name="connsiteY127" fmla="*/ 1373769 h 6858000"/>
              <a:gd name="connsiteX128" fmla="*/ 294107 w 1556785"/>
              <a:gd name="connsiteY128" fmla="*/ 1307086 h 6858000"/>
              <a:gd name="connsiteX129" fmla="*/ 295295 w 1556785"/>
              <a:gd name="connsiteY129" fmla="*/ 1189033 h 6858000"/>
              <a:gd name="connsiteX130" fmla="*/ 299980 w 1556785"/>
              <a:gd name="connsiteY130" fmla="*/ 1168288 h 6858000"/>
              <a:gd name="connsiteX131" fmla="*/ 292262 w 1556785"/>
              <a:gd name="connsiteY131" fmla="*/ 1142577 h 6858000"/>
              <a:gd name="connsiteX132" fmla="*/ 281568 w 1556785"/>
              <a:gd name="connsiteY132" fmla="*/ 1088484 h 6858000"/>
              <a:gd name="connsiteX133" fmla="*/ 270304 w 1556785"/>
              <a:gd name="connsiteY133" fmla="*/ 1016103 h 6858000"/>
              <a:gd name="connsiteX134" fmla="*/ 271760 w 1556785"/>
              <a:gd name="connsiteY134" fmla="*/ 932283 h 6858000"/>
              <a:gd name="connsiteX135" fmla="*/ 273996 w 1556785"/>
              <a:gd name="connsiteY135" fmla="*/ 915925 h 6858000"/>
              <a:gd name="connsiteX136" fmla="*/ 266625 w 1556785"/>
              <a:gd name="connsiteY136" fmla="*/ 896999 h 6858000"/>
              <a:gd name="connsiteX137" fmla="*/ 236033 w 1556785"/>
              <a:gd name="connsiteY137" fmla="*/ 821517 h 6858000"/>
              <a:gd name="connsiteX138" fmla="*/ 214983 w 1556785"/>
              <a:gd name="connsiteY138" fmla="*/ 751353 h 6858000"/>
              <a:gd name="connsiteX139" fmla="*/ 214541 w 1556785"/>
              <a:gd name="connsiteY139" fmla="*/ 721230 h 6858000"/>
              <a:gd name="connsiteX140" fmla="*/ 200212 w 1556785"/>
              <a:gd name="connsiteY140" fmla="*/ 681659 h 6858000"/>
              <a:gd name="connsiteX141" fmla="*/ 185631 w 1556785"/>
              <a:gd name="connsiteY141" fmla="*/ 635218 h 6858000"/>
              <a:gd name="connsiteX142" fmla="*/ 190642 w 1556785"/>
              <a:gd name="connsiteY142" fmla="*/ 613763 h 6858000"/>
              <a:gd name="connsiteX143" fmla="*/ 176584 w 1556785"/>
              <a:gd name="connsiteY143" fmla="*/ 598582 h 6858000"/>
              <a:gd name="connsiteX144" fmla="*/ 176265 w 1556785"/>
              <a:gd name="connsiteY144" fmla="*/ 576846 h 6858000"/>
              <a:gd name="connsiteX145" fmla="*/ 155891 w 1556785"/>
              <a:gd name="connsiteY145" fmla="*/ 530055 h 6858000"/>
              <a:gd name="connsiteX146" fmla="*/ 146327 w 1556785"/>
              <a:gd name="connsiteY146" fmla="*/ 448559 h 6858000"/>
              <a:gd name="connsiteX147" fmla="*/ 152749 w 1556785"/>
              <a:gd name="connsiteY147" fmla="*/ 441529 h 6858000"/>
              <a:gd name="connsiteX148" fmla="*/ 151970 w 1556785"/>
              <a:gd name="connsiteY148" fmla="*/ 428927 h 6858000"/>
              <a:gd name="connsiteX149" fmla="*/ 141374 w 1556785"/>
              <a:gd name="connsiteY149" fmla="*/ 430161 h 6858000"/>
              <a:gd name="connsiteX150" fmla="*/ 118394 w 1556785"/>
              <a:gd name="connsiteY150" fmla="*/ 367211 h 6858000"/>
              <a:gd name="connsiteX151" fmla="*/ 75886 w 1556785"/>
              <a:gd name="connsiteY151" fmla="*/ 302178 h 6858000"/>
              <a:gd name="connsiteX152" fmla="*/ 54558 w 1556785"/>
              <a:gd name="connsiteY152" fmla="*/ 211375 h 6858000"/>
              <a:gd name="connsiteX153" fmla="*/ 45886 w 1556785"/>
              <a:gd name="connsiteY153" fmla="*/ 184179 h 6858000"/>
              <a:gd name="connsiteX154" fmla="*/ 0 w 1556785"/>
              <a:gd name="connsiteY154" fmla="*/ 13677 h 6858000"/>
              <a:gd name="connsiteX155" fmla="*/ 48246 w 1556785"/>
              <a:gd name="connsiteY155" fmla="*/ 0 h 6858000"/>
              <a:gd name="connsiteX0" fmla="*/ 6323 w 1514862"/>
              <a:gd name="connsiteY0" fmla="*/ 0 h 6858000"/>
              <a:gd name="connsiteX1" fmla="*/ 1514862 w 1514862"/>
              <a:gd name="connsiteY1" fmla="*/ 0 h 6858000"/>
              <a:gd name="connsiteX2" fmla="*/ 1514862 w 1514862"/>
              <a:gd name="connsiteY2" fmla="*/ 6858000 h 6858000"/>
              <a:gd name="connsiteX3" fmla="*/ 63497 w 1514862"/>
              <a:gd name="connsiteY3" fmla="*/ 6858000 h 6858000"/>
              <a:gd name="connsiteX4" fmla="*/ 63638 w 1514862"/>
              <a:gd name="connsiteY4" fmla="*/ 6857735 h 6858000"/>
              <a:gd name="connsiteX5" fmla="*/ 75687 w 1514862"/>
              <a:gd name="connsiteY5" fmla="*/ 6809549 h 6858000"/>
              <a:gd name="connsiteX6" fmla="*/ 107898 w 1514862"/>
              <a:gd name="connsiteY6" fmla="*/ 6715115 h 6858000"/>
              <a:gd name="connsiteX7" fmla="*/ 117749 w 1514862"/>
              <a:gd name="connsiteY7" fmla="*/ 6680170 h 6858000"/>
              <a:gd name="connsiteX8" fmla="*/ 143299 w 1514862"/>
              <a:gd name="connsiteY8" fmla="*/ 6621207 h 6858000"/>
              <a:gd name="connsiteX9" fmla="*/ 159956 w 1514862"/>
              <a:gd name="connsiteY9" fmla="*/ 6596265 h 6858000"/>
              <a:gd name="connsiteX10" fmla="*/ 159835 w 1514862"/>
              <a:gd name="connsiteY10" fmla="*/ 6594818 h 6858000"/>
              <a:gd name="connsiteX11" fmla="*/ 164080 w 1514862"/>
              <a:gd name="connsiteY11" fmla="*/ 6593735 h 6858000"/>
              <a:gd name="connsiteX12" fmla="*/ 167277 w 1514862"/>
              <a:gd name="connsiteY12" fmla="*/ 6589172 h 6858000"/>
              <a:gd name="connsiteX13" fmla="*/ 170571 w 1514862"/>
              <a:gd name="connsiteY13" fmla="*/ 6574442 h 6858000"/>
              <a:gd name="connsiteX14" fmla="*/ 170911 w 1514862"/>
              <a:gd name="connsiteY14" fmla="*/ 6568530 h 6858000"/>
              <a:gd name="connsiteX15" fmla="*/ 173320 w 1514862"/>
              <a:gd name="connsiteY15" fmla="*/ 6560674 h 6858000"/>
              <a:gd name="connsiteX16" fmla="*/ 173665 w 1514862"/>
              <a:gd name="connsiteY16" fmla="*/ 6560598 h 6858000"/>
              <a:gd name="connsiteX17" fmla="*/ 175362 w 1514862"/>
              <a:gd name="connsiteY17" fmla="*/ 6553006 h 6858000"/>
              <a:gd name="connsiteX18" fmla="*/ 180058 w 1514862"/>
              <a:gd name="connsiteY18" fmla="*/ 6514360 h 6858000"/>
              <a:gd name="connsiteX19" fmla="*/ 221712 w 1514862"/>
              <a:gd name="connsiteY19" fmla="*/ 6478062 h 6858000"/>
              <a:gd name="connsiteX20" fmla="*/ 232401 w 1514862"/>
              <a:gd name="connsiteY20" fmla="*/ 6460325 h 6858000"/>
              <a:gd name="connsiteX21" fmla="*/ 239634 w 1514862"/>
              <a:gd name="connsiteY21" fmla="*/ 6451488 h 6858000"/>
              <a:gd name="connsiteX22" fmla="*/ 241069 w 1514862"/>
              <a:gd name="connsiteY22" fmla="*/ 6451348 h 6858000"/>
              <a:gd name="connsiteX23" fmla="*/ 245427 w 1514862"/>
              <a:gd name="connsiteY23" fmla="*/ 6414240 h 6858000"/>
              <a:gd name="connsiteX24" fmla="*/ 248303 w 1514862"/>
              <a:gd name="connsiteY24" fmla="*/ 6410269 h 6858000"/>
              <a:gd name="connsiteX25" fmla="*/ 248203 w 1514862"/>
              <a:gd name="connsiteY25" fmla="*/ 6384857 h 6858000"/>
              <a:gd name="connsiteX26" fmla="*/ 249720 w 1514862"/>
              <a:gd name="connsiteY26" fmla="*/ 6372381 h 6858000"/>
              <a:gd name="connsiteX27" fmla="*/ 246914 w 1514862"/>
              <a:gd name="connsiteY27" fmla="*/ 6367510 h 6858000"/>
              <a:gd name="connsiteX28" fmla="*/ 250794 w 1514862"/>
              <a:gd name="connsiteY28" fmla="*/ 6349778 h 6858000"/>
              <a:gd name="connsiteX29" fmla="*/ 252459 w 1514862"/>
              <a:gd name="connsiteY29" fmla="*/ 6348250 h 6858000"/>
              <a:gd name="connsiteX30" fmla="*/ 268493 w 1514862"/>
              <a:gd name="connsiteY30" fmla="*/ 6281972 h 6858000"/>
              <a:gd name="connsiteX31" fmla="*/ 279256 w 1514862"/>
              <a:gd name="connsiteY31" fmla="*/ 6211940 h 6858000"/>
              <a:gd name="connsiteX32" fmla="*/ 320751 w 1514862"/>
              <a:gd name="connsiteY32" fmla="*/ 6113913 h 6858000"/>
              <a:gd name="connsiteX33" fmla="*/ 325044 w 1514862"/>
              <a:gd name="connsiteY33" fmla="*/ 6028119 h 6858000"/>
              <a:gd name="connsiteX34" fmla="*/ 351824 w 1514862"/>
              <a:gd name="connsiteY34" fmla="*/ 5934687 h 6858000"/>
              <a:gd name="connsiteX35" fmla="*/ 385836 w 1514862"/>
              <a:gd name="connsiteY35" fmla="*/ 5765594 h 6858000"/>
              <a:gd name="connsiteX36" fmla="*/ 417672 w 1514862"/>
              <a:gd name="connsiteY36" fmla="*/ 5693685 h 6858000"/>
              <a:gd name="connsiteX37" fmla="*/ 437727 w 1514862"/>
              <a:gd name="connsiteY37" fmla="*/ 5665173 h 6858000"/>
              <a:gd name="connsiteX38" fmla="*/ 471444 w 1514862"/>
              <a:gd name="connsiteY38" fmla="*/ 5563435 h 6858000"/>
              <a:gd name="connsiteX39" fmla="*/ 500949 w 1514862"/>
              <a:gd name="connsiteY39" fmla="*/ 5476393 h 6858000"/>
              <a:gd name="connsiteX40" fmla="*/ 532142 w 1514862"/>
              <a:gd name="connsiteY40" fmla="*/ 5396260 h 6858000"/>
              <a:gd name="connsiteX41" fmla="*/ 548123 w 1514862"/>
              <a:gd name="connsiteY41" fmla="*/ 5330009 h 6858000"/>
              <a:gd name="connsiteX42" fmla="*/ 581616 w 1514862"/>
              <a:gd name="connsiteY42" fmla="*/ 5273739 h 6858000"/>
              <a:gd name="connsiteX43" fmla="*/ 591215 w 1514862"/>
              <a:gd name="connsiteY43" fmla="*/ 5241779 h 6858000"/>
              <a:gd name="connsiteX44" fmla="*/ 602441 w 1514862"/>
              <a:gd name="connsiteY44" fmla="*/ 5225268 h 6858000"/>
              <a:gd name="connsiteX45" fmla="*/ 603461 w 1514862"/>
              <a:gd name="connsiteY45" fmla="*/ 5217684 h 6858000"/>
              <a:gd name="connsiteX46" fmla="*/ 610802 w 1514862"/>
              <a:gd name="connsiteY46" fmla="*/ 5193377 h 6858000"/>
              <a:gd name="connsiteX47" fmla="*/ 614105 w 1514862"/>
              <a:gd name="connsiteY47" fmla="*/ 5179288 h 6858000"/>
              <a:gd name="connsiteX48" fmla="*/ 615089 w 1514862"/>
              <a:gd name="connsiteY48" fmla="*/ 5173621 h 6858000"/>
              <a:gd name="connsiteX49" fmla="*/ 610723 w 1514862"/>
              <a:gd name="connsiteY49" fmla="*/ 5159961 h 6858000"/>
              <a:gd name="connsiteX50" fmla="*/ 617400 w 1514862"/>
              <a:gd name="connsiteY50" fmla="*/ 5144295 h 6858000"/>
              <a:gd name="connsiteX51" fmla="*/ 614333 w 1514862"/>
              <a:gd name="connsiteY51" fmla="*/ 5125185 h 6858000"/>
              <a:gd name="connsiteX52" fmla="*/ 621163 w 1514862"/>
              <a:gd name="connsiteY52" fmla="*/ 5121884 h 6858000"/>
              <a:gd name="connsiteX53" fmla="*/ 628199 w 1514862"/>
              <a:gd name="connsiteY53" fmla="*/ 5067850 h 6858000"/>
              <a:gd name="connsiteX54" fmla="*/ 630930 w 1514862"/>
              <a:gd name="connsiteY54" fmla="*/ 5060861 h 6858000"/>
              <a:gd name="connsiteX55" fmla="*/ 627634 w 1514862"/>
              <a:gd name="connsiteY55" fmla="*/ 5034192 h 6858000"/>
              <a:gd name="connsiteX56" fmla="*/ 629188 w 1514862"/>
              <a:gd name="connsiteY56" fmla="*/ 4993030 h 6858000"/>
              <a:gd name="connsiteX57" fmla="*/ 636097 w 1514862"/>
              <a:gd name="connsiteY57" fmla="*/ 4946844 h 6858000"/>
              <a:gd name="connsiteX58" fmla="*/ 631953 w 1514862"/>
              <a:gd name="connsiteY58" fmla="*/ 4932692 h 6858000"/>
              <a:gd name="connsiteX59" fmla="*/ 647356 w 1514862"/>
              <a:gd name="connsiteY59" fmla="*/ 4858827 h 6858000"/>
              <a:gd name="connsiteX60" fmla="*/ 641510 w 1514862"/>
              <a:gd name="connsiteY60" fmla="*/ 4801535 h 6858000"/>
              <a:gd name="connsiteX61" fmla="*/ 649179 w 1514862"/>
              <a:gd name="connsiteY61" fmla="*/ 4797794 h 6858000"/>
              <a:gd name="connsiteX62" fmla="*/ 650473 w 1514862"/>
              <a:gd name="connsiteY62" fmla="*/ 4784526 h 6858000"/>
              <a:gd name="connsiteX63" fmla="*/ 652257 w 1514862"/>
              <a:gd name="connsiteY63" fmla="*/ 4781211 h 6858000"/>
              <a:gd name="connsiteX64" fmla="*/ 661044 w 1514862"/>
              <a:gd name="connsiteY64" fmla="*/ 4761984 h 6858000"/>
              <a:gd name="connsiteX65" fmla="*/ 657092 w 1514862"/>
              <a:gd name="connsiteY65" fmla="*/ 4690749 h 6858000"/>
              <a:gd name="connsiteX66" fmla="*/ 652572 w 1514862"/>
              <a:gd name="connsiteY66" fmla="*/ 4584173 h 6858000"/>
              <a:gd name="connsiteX67" fmla="*/ 647655 w 1514862"/>
              <a:gd name="connsiteY67" fmla="*/ 4444346 h 6858000"/>
              <a:gd name="connsiteX68" fmla="*/ 644220 w 1514862"/>
              <a:gd name="connsiteY68" fmla="*/ 4375228 h 6858000"/>
              <a:gd name="connsiteX69" fmla="*/ 624873 w 1514862"/>
              <a:gd name="connsiteY69" fmla="*/ 4214165 h 6858000"/>
              <a:gd name="connsiteX70" fmla="*/ 628946 w 1514862"/>
              <a:gd name="connsiteY70" fmla="*/ 4090296 h 6858000"/>
              <a:gd name="connsiteX71" fmla="*/ 614202 w 1514862"/>
              <a:gd name="connsiteY71" fmla="*/ 4033999 h 6858000"/>
              <a:gd name="connsiteX72" fmla="*/ 615351 w 1514862"/>
              <a:gd name="connsiteY72" fmla="*/ 4031933 h 6858000"/>
              <a:gd name="connsiteX73" fmla="*/ 613927 w 1514862"/>
              <a:gd name="connsiteY73" fmla="*/ 4013953 h 6858000"/>
              <a:gd name="connsiteX74" fmla="*/ 600222 w 1514862"/>
              <a:gd name="connsiteY74" fmla="*/ 3974753 h 6858000"/>
              <a:gd name="connsiteX75" fmla="*/ 601820 w 1514862"/>
              <a:gd name="connsiteY75" fmla="*/ 3969950 h 6858000"/>
              <a:gd name="connsiteX76" fmla="*/ 595242 w 1514862"/>
              <a:gd name="connsiteY76" fmla="*/ 3933779 h 6858000"/>
              <a:gd name="connsiteX77" fmla="*/ 596573 w 1514862"/>
              <a:gd name="connsiteY77" fmla="*/ 3933093 h 6858000"/>
              <a:gd name="connsiteX78" fmla="*/ 600927 w 1514862"/>
              <a:gd name="connsiteY78" fmla="*/ 3922082 h 6858000"/>
              <a:gd name="connsiteX79" fmla="*/ 606005 w 1514862"/>
              <a:gd name="connsiteY79" fmla="*/ 3901461 h 6858000"/>
              <a:gd name="connsiteX80" fmla="*/ 628599 w 1514862"/>
              <a:gd name="connsiteY80" fmla="*/ 3813873 h 6858000"/>
              <a:gd name="connsiteX81" fmla="*/ 628024 w 1514862"/>
              <a:gd name="connsiteY81" fmla="*/ 3806161 h 6858000"/>
              <a:gd name="connsiteX82" fmla="*/ 628331 w 1514862"/>
              <a:gd name="connsiteY82" fmla="*/ 3805957 h 6858000"/>
              <a:gd name="connsiteX83" fmla="*/ 628358 w 1514862"/>
              <a:gd name="connsiteY83" fmla="*/ 3797724 h 6858000"/>
              <a:gd name="connsiteX84" fmla="*/ 626973 w 1514862"/>
              <a:gd name="connsiteY84" fmla="*/ 3792098 h 6858000"/>
              <a:gd name="connsiteX85" fmla="*/ 625857 w 1514862"/>
              <a:gd name="connsiteY85" fmla="*/ 3777135 h 6858000"/>
              <a:gd name="connsiteX86" fmla="*/ 627590 w 1514862"/>
              <a:gd name="connsiteY86" fmla="*/ 3771656 h 6858000"/>
              <a:gd name="connsiteX87" fmla="*/ 631333 w 1514862"/>
              <a:gd name="connsiteY87" fmla="*/ 3769007 h 6858000"/>
              <a:gd name="connsiteX88" fmla="*/ 630799 w 1514862"/>
              <a:gd name="connsiteY88" fmla="*/ 3767709 h 6858000"/>
              <a:gd name="connsiteX89" fmla="*/ 639495 w 1514862"/>
              <a:gd name="connsiteY89" fmla="*/ 3738082 h 6858000"/>
              <a:gd name="connsiteX90" fmla="*/ 646841 w 1514862"/>
              <a:gd name="connsiteY90" fmla="*/ 3673397 h 6858000"/>
              <a:gd name="connsiteX91" fmla="*/ 646137 w 1514862"/>
              <a:gd name="connsiteY91" fmla="*/ 3637109 h 6858000"/>
              <a:gd name="connsiteX92" fmla="*/ 649580 w 1514862"/>
              <a:gd name="connsiteY92" fmla="*/ 3536883 h 6858000"/>
              <a:gd name="connsiteX93" fmla="*/ 657118 w 1514862"/>
              <a:gd name="connsiteY93" fmla="*/ 3435652 h 6858000"/>
              <a:gd name="connsiteX94" fmla="*/ 658789 w 1514862"/>
              <a:gd name="connsiteY94" fmla="*/ 3307769 h 6858000"/>
              <a:gd name="connsiteX95" fmla="*/ 676352 w 1514862"/>
              <a:gd name="connsiteY95" fmla="*/ 3250522 h 6858000"/>
              <a:gd name="connsiteX96" fmla="*/ 676777 w 1514862"/>
              <a:gd name="connsiteY96" fmla="*/ 3229163 h 6858000"/>
              <a:gd name="connsiteX97" fmla="*/ 678600 w 1514862"/>
              <a:gd name="connsiteY97" fmla="*/ 3217217 h 6858000"/>
              <a:gd name="connsiteX98" fmla="*/ 665435 w 1514862"/>
              <a:gd name="connsiteY98" fmla="*/ 3183755 h 6858000"/>
              <a:gd name="connsiteX99" fmla="*/ 665936 w 1514862"/>
              <a:gd name="connsiteY99" fmla="*/ 3178642 h 6858000"/>
              <a:gd name="connsiteX100" fmla="*/ 653536 w 1514862"/>
              <a:gd name="connsiteY100" fmla="*/ 3158586 h 6858000"/>
              <a:gd name="connsiteX101" fmla="*/ 638721 w 1514862"/>
              <a:gd name="connsiteY101" fmla="*/ 3129034 h 6858000"/>
              <a:gd name="connsiteX102" fmla="*/ 639386 w 1514862"/>
              <a:gd name="connsiteY102" fmla="*/ 3126682 h 6858000"/>
              <a:gd name="connsiteX103" fmla="*/ 630254 w 1514862"/>
              <a:gd name="connsiteY103" fmla="*/ 3114519 h 6858000"/>
              <a:gd name="connsiteX104" fmla="*/ 616863 w 1514862"/>
              <a:gd name="connsiteY104" fmla="*/ 3106272 h 6858000"/>
              <a:gd name="connsiteX105" fmla="*/ 589593 w 1514862"/>
              <a:gd name="connsiteY105" fmla="*/ 2958185 h 6858000"/>
              <a:gd name="connsiteX106" fmla="*/ 532207 w 1514862"/>
              <a:gd name="connsiteY106" fmla="*/ 2762989 h 6858000"/>
              <a:gd name="connsiteX107" fmla="*/ 481125 w 1514862"/>
              <a:gd name="connsiteY107" fmla="*/ 2554718 h 6858000"/>
              <a:gd name="connsiteX108" fmla="*/ 461219 w 1514862"/>
              <a:gd name="connsiteY108" fmla="*/ 2485734 h 6858000"/>
              <a:gd name="connsiteX109" fmla="*/ 451942 w 1514862"/>
              <a:gd name="connsiteY109" fmla="*/ 2447068 h 6858000"/>
              <a:gd name="connsiteX110" fmla="*/ 438903 w 1514862"/>
              <a:gd name="connsiteY110" fmla="*/ 2425819 h 6858000"/>
              <a:gd name="connsiteX111" fmla="*/ 444902 w 1514862"/>
              <a:gd name="connsiteY111" fmla="*/ 2402874 h 6858000"/>
              <a:gd name="connsiteX112" fmla="*/ 447514 w 1514862"/>
              <a:gd name="connsiteY112" fmla="*/ 2381443 h 6858000"/>
              <a:gd name="connsiteX113" fmla="*/ 423843 w 1514862"/>
              <a:gd name="connsiteY113" fmla="*/ 2261920 h 6858000"/>
              <a:gd name="connsiteX114" fmla="*/ 413730 w 1514862"/>
              <a:gd name="connsiteY114" fmla="*/ 2195378 h 6858000"/>
              <a:gd name="connsiteX115" fmla="*/ 397947 w 1514862"/>
              <a:gd name="connsiteY115" fmla="*/ 2155135 h 6858000"/>
              <a:gd name="connsiteX116" fmla="*/ 395405 w 1514862"/>
              <a:gd name="connsiteY116" fmla="*/ 2118008 h 6858000"/>
              <a:gd name="connsiteX117" fmla="*/ 396398 w 1514862"/>
              <a:gd name="connsiteY117" fmla="*/ 2050531 h 6858000"/>
              <a:gd name="connsiteX118" fmla="*/ 388204 w 1514862"/>
              <a:gd name="connsiteY118" fmla="*/ 1963269 h 6858000"/>
              <a:gd name="connsiteX119" fmla="*/ 369382 w 1514862"/>
              <a:gd name="connsiteY119" fmla="*/ 1906352 h 6858000"/>
              <a:gd name="connsiteX120" fmla="*/ 345939 w 1514862"/>
              <a:gd name="connsiteY120" fmla="*/ 1861531 h 6858000"/>
              <a:gd name="connsiteX121" fmla="*/ 299738 w 1514862"/>
              <a:gd name="connsiteY121" fmla="*/ 1732919 h 6858000"/>
              <a:gd name="connsiteX122" fmla="*/ 272049 w 1514862"/>
              <a:gd name="connsiteY122" fmla="*/ 1663540 h 6858000"/>
              <a:gd name="connsiteX123" fmla="*/ 271175 w 1514862"/>
              <a:gd name="connsiteY123" fmla="*/ 1615777 h 6858000"/>
              <a:gd name="connsiteX124" fmla="*/ 251970 w 1514862"/>
              <a:gd name="connsiteY124" fmla="*/ 1563678 h 6858000"/>
              <a:gd name="connsiteX125" fmla="*/ 265050 w 1514862"/>
              <a:gd name="connsiteY125" fmla="*/ 1519474 h 6858000"/>
              <a:gd name="connsiteX126" fmla="*/ 257792 w 1514862"/>
              <a:gd name="connsiteY126" fmla="*/ 1477995 h 6858000"/>
              <a:gd name="connsiteX127" fmla="*/ 243877 w 1514862"/>
              <a:gd name="connsiteY127" fmla="*/ 1373769 h 6858000"/>
              <a:gd name="connsiteX128" fmla="*/ 252184 w 1514862"/>
              <a:gd name="connsiteY128" fmla="*/ 1307086 h 6858000"/>
              <a:gd name="connsiteX129" fmla="*/ 253372 w 1514862"/>
              <a:gd name="connsiteY129" fmla="*/ 1189033 h 6858000"/>
              <a:gd name="connsiteX130" fmla="*/ 258057 w 1514862"/>
              <a:gd name="connsiteY130" fmla="*/ 1168288 h 6858000"/>
              <a:gd name="connsiteX131" fmla="*/ 250339 w 1514862"/>
              <a:gd name="connsiteY131" fmla="*/ 1142577 h 6858000"/>
              <a:gd name="connsiteX132" fmla="*/ 239645 w 1514862"/>
              <a:gd name="connsiteY132" fmla="*/ 1088484 h 6858000"/>
              <a:gd name="connsiteX133" fmla="*/ 228381 w 1514862"/>
              <a:gd name="connsiteY133" fmla="*/ 1016103 h 6858000"/>
              <a:gd name="connsiteX134" fmla="*/ 229837 w 1514862"/>
              <a:gd name="connsiteY134" fmla="*/ 932283 h 6858000"/>
              <a:gd name="connsiteX135" fmla="*/ 232073 w 1514862"/>
              <a:gd name="connsiteY135" fmla="*/ 915925 h 6858000"/>
              <a:gd name="connsiteX136" fmla="*/ 224702 w 1514862"/>
              <a:gd name="connsiteY136" fmla="*/ 896999 h 6858000"/>
              <a:gd name="connsiteX137" fmla="*/ 194110 w 1514862"/>
              <a:gd name="connsiteY137" fmla="*/ 821517 h 6858000"/>
              <a:gd name="connsiteX138" fmla="*/ 173060 w 1514862"/>
              <a:gd name="connsiteY138" fmla="*/ 751353 h 6858000"/>
              <a:gd name="connsiteX139" fmla="*/ 172618 w 1514862"/>
              <a:gd name="connsiteY139" fmla="*/ 721230 h 6858000"/>
              <a:gd name="connsiteX140" fmla="*/ 158289 w 1514862"/>
              <a:gd name="connsiteY140" fmla="*/ 681659 h 6858000"/>
              <a:gd name="connsiteX141" fmla="*/ 143708 w 1514862"/>
              <a:gd name="connsiteY141" fmla="*/ 635218 h 6858000"/>
              <a:gd name="connsiteX142" fmla="*/ 148719 w 1514862"/>
              <a:gd name="connsiteY142" fmla="*/ 613763 h 6858000"/>
              <a:gd name="connsiteX143" fmla="*/ 134661 w 1514862"/>
              <a:gd name="connsiteY143" fmla="*/ 598582 h 6858000"/>
              <a:gd name="connsiteX144" fmla="*/ 134342 w 1514862"/>
              <a:gd name="connsiteY144" fmla="*/ 576846 h 6858000"/>
              <a:gd name="connsiteX145" fmla="*/ 113968 w 1514862"/>
              <a:gd name="connsiteY145" fmla="*/ 530055 h 6858000"/>
              <a:gd name="connsiteX146" fmla="*/ 104404 w 1514862"/>
              <a:gd name="connsiteY146" fmla="*/ 448559 h 6858000"/>
              <a:gd name="connsiteX147" fmla="*/ 110826 w 1514862"/>
              <a:gd name="connsiteY147" fmla="*/ 441529 h 6858000"/>
              <a:gd name="connsiteX148" fmla="*/ 110047 w 1514862"/>
              <a:gd name="connsiteY148" fmla="*/ 428927 h 6858000"/>
              <a:gd name="connsiteX149" fmla="*/ 99451 w 1514862"/>
              <a:gd name="connsiteY149" fmla="*/ 430161 h 6858000"/>
              <a:gd name="connsiteX150" fmla="*/ 76471 w 1514862"/>
              <a:gd name="connsiteY150" fmla="*/ 367211 h 6858000"/>
              <a:gd name="connsiteX151" fmla="*/ 33963 w 1514862"/>
              <a:gd name="connsiteY151" fmla="*/ 302178 h 6858000"/>
              <a:gd name="connsiteX152" fmla="*/ 12635 w 1514862"/>
              <a:gd name="connsiteY152" fmla="*/ 211375 h 6858000"/>
              <a:gd name="connsiteX153" fmla="*/ 3963 w 1514862"/>
              <a:gd name="connsiteY153" fmla="*/ 184179 h 6858000"/>
              <a:gd name="connsiteX154" fmla="*/ 25635 w 1514862"/>
              <a:gd name="connsiteY154" fmla="*/ 47336 h 6858000"/>
              <a:gd name="connsiteX155" fmla="*/ 6323 w 1514862"/>
              <a:gd name="connsiteY155"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27640 w 1508539"/>
              <a:gd name="connsiteY151" fmla="*/ 302178 h 6858000"/>
              <a:gd name="connsiteX152" fmla="*/ 6312 w 1508539"/>
              <a:gd name="connsiteY152" fmla="*/ 211375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27640 w 1508539"/>
              <a:gd name="connsiteY151" fmla="*/ 302178 h 6858000"/>
              <a:gd name="connsiteX152" fmla="*/ 32747 w 1508539"/>
              <a:gd name="connsiteY152" fmla="*/ 158081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36452 w 1508539"/>
              <a:gd name="connsiteY151" fmla="*/ 268519 h 6858000"/>
              <a:gd name="connsiteX152" fmla="*/ 32747 w 1508539"/>
              <a:gd name="connsiteY152" fmla="*/ 158081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36452 w 1508539"/>
              <a:gd name="connsiteY151" fmla="*/ 268519 h 6858000"/>
              <a:gd name="connsiteX152" fmla="*/ 23935 w 1508539"/>
              <a:gd name="connsiteY152" fmla="*/ 160886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36452 w 1508539"/>
              <a:gd name="connsiteY151" fmla="*/ 268519 h 6858000"/>
              <a:gd name="connsiteX152" fmla="*/ 23935 w 1508539"/>
              <a:gd name="connsiteY152" fmla="*/ 160886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0191 w 1508539"/>
              <a:gd name="connsiteY149" fmla="*/ 404917 h 6858000"/>
              <a:gd name="connsiteX150" fmla="*/ 70148 w 1508539"/>
              <a:gd name="connsiteY150" fmla="*/ 367211 h 6858000"/>
              <a:gd name="connsiteX151" fmla="*/ 36452 w 1508539"/>
              <a:gd name="connsiteY151" fmla="*/ 268519 h 6858000"/>
              <a:gd name="connsiteX152" fmla="*/ 23935 w 1508539"/>
              <a:gd name="connsiteY152" fmla="*/ 160886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90191 w 1508539"/>
              <a:gd name="connsiteY148" fmla="*/ 404917 h 6858000"/>
              <a:gd name="connsiteX149" fmla="*/ 70148 w 1508539"/>
              <a:gd name="connsiteY149" fmla="*/ 367211 h 6858000"/>
              <a:gd name="connsiteX150" fmla="*/ 36452 w 1508539"/>
              <a:gd name="connsiteY150" fmla="*/ 268519 h 6858000"/>
              <a:gd name="connsiteX151" fmla="*/ 23935 w 1508539"/>
              <a:gd name="connsiteY151" fmla="*/ 160886 h 6858000"/>
              <a:gd name="connsiteX152" fmla="*/ 19312 w 1508539"/>
              <a:gd name="connsiteY152" fmla="*/ 47336 h 6858000"/>
              <a:gd name="connsiteX153" fmla="*/ 0 w 1508539"/>
              <a:gd name="connsiteY153"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89816 w 1508539"/>
              <a:gd name="connsiteY147" fmla="*/ 424699 h 6858000"/>
              <a:gd name="connsiteX148" fmla="*/ 90191 w 1508539"/>
              <a:gd name="connsiteY148" fmla="*/ 404917 h 6858000"/>
              <a:gd name="connsiteX149" fmla="*/ 70148 w 1508539"/>
              <a:gd name="connsiteY149" fmla="*/ 367211 h 6858000"/>
              <a:gd name="connsiteX150" fmla="*/ 36452 w 1508539"/>
              <a:gd name="connsiteY150" fmla="*/ 268519 h 6858000"/>
              <a:gd name="connsiteX151" fmla="*/ 23935 w 1508539"/>
              <a:gd name="connsiteY151" fmla="*/ 160886 h 6858000"/>
              <a:gd name="connsiteX152" fmla="*/ 19312 w 1508539"/>
              <a:gd name="connsiteY152" fmla="*/ 47336 h 6858000"/>
              <a:gd name="connsiteX153" fmla="*/ 0 w 1508539"/>
              <a:gd name="connsiteY153"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106893 w 1508539"/>
              <a:gd name="connsiteY146" fmla="*/ 465389 h 6858000"/>
              <a:gd name="connsiteX147" fmla="*/ 89816 w 1508539"/>
              <a:gd name="connsiteY147" fmla="*/ 424699 h 6858000"/>
              <a:gd name="connsiteX148" fmla="*/ 90191 w 1508539"/>
              <a:gd name="connsiteY148" fmla="*/ 404917 h 6858000"/>
              <a:gd name="connsiteX149" fmla="*/ 70148 w 1508539"/>
              <a:gd name="connsiteY149" fmla="*/ 367211 h 6858000"/>
              <a:gd name="connsiteX150" fmla="*/ 36452 w 1508539"/>
              <a:gd name="connsiteY150" fmla="*/ 268519 h 6858000"/>
              <a:gd name="connsiteX151" fmla="*/ 23935 w 1508539"/>
              <a:gd name="connsiteY151" fmla="*/ 160886 h 6858000"/>
              <a:gd name="connsiteX152" fmla="*/ 19312 w 1508539"/>
              <a:gd name="connsiteY152" fmla="*/ 47336 h 6858000"/>
              <a:gd name="connsiteX153" fmla="*/ 0 w 1508539"/>
              <a:gd name="connsiteY153"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54721 w 1508539"/>
              <a:gd name="connsiteY63" fmla="*/ 4761984 h 6858000"/>
              <a:gd name="connsiteX64" fmla="*/ 650769 w 1508539"/>
              <a:gd name="connsiteY64" fmla="*/ 4690749 h 6858000"/>
              <a:gd name="connsiteX65" fmla="*/ 646249 w 1508539"/>
              <a:gd name="connsiteY65" fmla="*/ 4584173 h 6858000"/>
              <a:gd name="connsiteX66" fmla="*/ 641332 w 1508539"/>
              <a:gd name="connsiteY66" fmla="*/ 4444346 h 6858000"/>
              <a:gd name="connsiteX67" fmla="*/ 637897 w 1508539"/>
              <a:gd name="connsiteY67" fmla="*/ 4375228 h 6858000"/>
              <a:gd name="connsiteX68" fmla="*/ 618550 w 1508539"/>
              <a:gd name="connsiteY68" fmla="*/ 4214165 h 6858000"/>
              <a:gd name="connsiteX69" fmla="*/ 622623 w 1508539"/>
              <a:gd name="connsiteY69" fmla="*/ 4090296 h 6858000"/>
              <a:gd name="connsiteX70" fmla="*/ 607879 w 1508539"/>
              <a:gd name="connsiteY70" fmla="*/ 4033999 h 6858000"/>
              <a:gd name="connsiteX71" fmla="*/ 609028 w 1508539"/>
              <a:gd name="connsiteY71" fmla="*/ 4031933 h 6858000"/>
              <a:gd name="connsiteX72" fmla="*/ 607604 w 1508539"/>
              <a:gd name="connsiteY72" fmla="*/ 4013953 h 6858000"/>
              <a:gd name="connsiteX73" fmla="*/ 593899 w 1508539"/>
              <a:gd name="connsiteY73" fmla="*/ 3974753 h 6858000"/>
              <a:gd name="connsiteX74" fmla="*/ 595497 w 1508539"/>
              <a:gd name="connsiteY74" fmla="*/ 3969950 h 6858000"/>
              <a:gd name="connsiteX75" fmla="*/ 588919 w 1508539"/>
              <a:gd name="connsiteY75" fmla="*/ 3933779 h 6858000"/>
              <a:gd name="connsiteX76" fmla="*/ 590250 w 1508539"/>
              <a:gd name="connsiteY76" fmla="*/ 3933093 h 6858000"/>
              <a:gd name="connsiteX77" fmla="*/ 594604 w 1508539"/>
              <a:gd name="connsiteY77" fmla="*/ 3922082 h 6858000"/>
              <a:gd name="connsiteX78" fmla="*/ 599682 w 1508539"/>
              <a:gd name="connsiteY78" fmla="*/ 3901461 h 6858000"/>
              <a:gd name="connsiteX79" fmla="*/ 622276 w 1508539"/>
              <a:gd name="connsiteY79" fmla="*/ 3813873 h 6858000"/>
              <a:gd name="connsiteX80" fmla="*/ 621701 w 1508539"/>
              <a:gd name="connsiteY80" fmla="*/ 3806161 h 6858000"/>
              <a:gd name="connsiteX81" fmla="*/ 622008 w 1508539"/>
              <a:gd name="connsiteY81" fmla="*/ 3805957 h 6858000"/>
              <a:gd name="connsiteX82" fmla="*/ 622035 w 1508539"/>
              <a:gd name="connsiteY82" fmla="*/ 3797724 h 6858000"/>
              <a:gd name="connsiteX83" fmla="*/ 620650 w 1508539"/>
              <a:gd name="connsiteY83" fmla="*/ 3792098 h 6858000"/>
              <a:gd name="connsiteX84" fmla="*/ 619534 w 1508539"/>
              <a:gd name="connsiteY84" fmla="*/ 3777135 h 6858000"/>
              <a:gd name="connsiteX85" fmla="*/ 621267 w 1508539"/>
              <a:gd name="connsiteY85" fmla="*/ 3771656 h 6858000"/>
              <a:gd name="connsiteX86" fmla="*/ 625010 w 1508539"/>
              <a:gd name="connsiteY86" fmla="*/ 3769007 h 6858000"/>
              <a:gd name="connsiteX87" fmla="*/ 624476 w 1508539"/>
              <a:gd name="connsiteY87" fmla="*/ 3767709 h 6858000"/>
              <a:gd name="connsiteX88" fmla="*/ 633172 w 1508539"/>
              <a:gd name="connsiteY88" fmla="*/ 3738082 h 6858000"/>
              <a:gd name="connsiteX89" fmla="*/ 640518 w 1508539"/>
              <a:gd name="connsiteY89" fmla="*/ 3673397 h 6858000"/>
              <a:gd name="connsiteX90" fmla="*/ 639814 w 1508539"/>
              <a:gd name="connsiteY90" fmla="*/ 3637109 h 6858000"/>
              <a:gd name="connsiteX91" fmla="*/ 643257 w 1508539"/>
              <a:gd name="connsiteY91" fmla="*/ 3536883 h 6858000"/>
              <a:gd name="connsiteX92" fmla="*/ 650795 w 1508539"/>
              <a:gd name="connsiteY92" fmla="*/ 3435652 h 6858000"/>
              <a:gd name="connsiteX93" fmla="*/ 652466 w 1508539"/>
              <a:gd name="connsiteY93" fmla="*/ 3307769 h 6858000"/>
              <a:gd name="connsiteX94" fmla="*/ 670029 w 1508539"/>
              <a:gd name="connsiteY94" fmla="*/ 3250522 h 6858000"/>
              <a:gd name="connsiteX95" fmla="*/ 670454 w 1508539"/>
              <a:gd name="connsiteY95" fmla="*/ 3229163 h 6858000"/>
              <a:gd name="connsiteX96" fmla="*/ 672277 w 1508539"/>
              <a:gd name="connsiteY96" fmla="*/ 3217217 h 6858000"/>
              <a:gd name="connsiteX97" fmla="*/ 659112 w 1508539"/>
              <a:gd name="connsiteY97" fmla="*/ 3183755 h 6858000"/>
              <a:gd name="connsiteX98" fmla="*/ 659613 w 1508539"/>
              <a:gd name="connsiteY98" fmla="*/ 3178642 h 6858000"/>
              <a:gd name="connsiteX99" fmla="*/ 647213 w 1508539"/>
              <a:gd name="connsiteY99" fmla="*/ 3158586 h 6858000"/>
              <a:gd name="connsiteX100" fmla="*/ 632398 w 1508539"/>
              <a:gd name="connsiteY100" fmla="*/ 3129034 h 6858000"/>
              <a:gd name="connsiteX101" fmla="*/ 633063 w 1508539"/>
              <a:gd name="connsiteY101" fmla="*/ 3126682 h 6858000"/>
              <a:gd name="connsiteX102" fmla="*/ 623931 w 1508539"/>
              <a:gd name="connsiteY102" fmla="*/ 3114519 h 6858000"/>
              <a:gd name="connsiteX103" fmla="*/ 610540 w 1508539"/>
              <a:gd name="connsiteY103" fmla="*/ 3106272 h 6858000"/>
              <a:gd name="connsiteX104" fmla="*/ 583270 w 1508539"/>
              <a:gd name="connsiteY104" fmla="*/ 2958185 h 6858000"/>
              <a:gd name="connsiteX105" fmla="*/ 525884 w 1508539"/>
              <a:gd name="connsiteY105" fmla="*/ 2762989 h 6858000"/>
              <a:gd name="connsiteX106" fmla="*/ 474802 w 1508539"/>
              <a:gd name="connsiteY106" fmla="*/ 2554718 h 6858000"/>
              <a:gd name="connsiteX107" fmla="*/ 454896 w 1508539"/>
              <a:gd name="connsiteY107" fmla="*/ 2485734 h 6858000"/>
              <a:gd name="connsiteX108" fmla="*/ 445619 w 1508539"/>
              <a:gd name="connsiteY108" fmla="*/ 2447068 h 6858000"/>
              <a:gd name="connsiteX109" fmla="*/ 432580 w 1508539"/>
              <a:gd name="connsiteY109" fmla="*/ 2425819 h 6858000"/>
              <a:gd name="connsiteX110" fmla="*/ 438579 w 1508539"/>
              <a:gd name="connsiteY110" fmla="*/ 2402874 h 6858000"/>
              <a:gd name="connsiteX111" fmla="*/ 441191 w 1508539"/>
              <a:gd name="connsiteY111" fmla="*/ 2381443 h 6858000"/>
              <a:gd name="connsiteX112" fmla="*/ 417520 w 1508539"/>
              <a:gd name="connsiteY112" fmla="*/ 2261920 h 6858000"/>
              <a:gd name="connsiteX113" fmla="*/ 407407 w 1508539"/>
              <a:gd name="connsiteY113" fmla="*/ 2195378 h 6858000"/>
              <a:gd name="connsiteX114" fmla="*/ 391624 w 1508539"/>
              <a:gd name="connsiteY114" fmla="*/ 2155135 h 6858000"/>
              <a:gd name="connsiteX115" fmla="*/ 389082 w 1508539"/>
              <a:gd name="connsiteY115" fmla="*/ 2118008 h 6858000"/>
              <a:gd name="connsiteX116" fmla="*/ 390075 w 1508539"/>
              <a:gd name="connsiteY116" fmla="*/ 2050531 h 6858000"/>
              <a:gd name="connsiteX117" fmla="*/ 381881 w 1508539"/>
              <a:gd name="connsiteY117" fmla="*/ 1963269 h 6858000"/>
              <a:gd name="connsiteX118" fmla="*/ 363059 w 1508539"/>
              <a:gd name="connsiteY118" fmla="*/ 1906352 h 6858000"/>
              <a:gd name="connsiteX119" fmla="*/ 339616 w 1508539"/>
              <a:gd name="connsiteY119" fmla="*/ 1861531 h 6858000"/>
              <a:gd name="connsiteX120" fmla="*/ 293415 w 1508539"/>
              <a:gd name="connsiteY120" fmla="*/ 1732919 h 6858000"/>
              <a:gd name="connsiteX121" fmla="*/ 265726 w 1508539"/>
              <a:gd name="connsiteY121" fmla="*/ 1663540 h 6858000"/>
              <a:gd name="connsiteX122" fmla="*/ 264852 w 1508539"/>
              <a:gd name="connsiteY122" fmla="*/ 1615777 h 6858000"/>
              <a:gd name="connsiteX123" fmla="*/ 245647 w 1508539"/>
              <a:gd name="connsiteY123" fmla="*/ 1563678 h 6858000"/>
              <a:gd name="connsiteX124" fmla="*/ 258727 w 1508539"/>
              <a:gd name="connsiteY124" fmla="*/ 1519474 h 6858000"/>
              <a:gd name="connsiteX125" fmla="*/ 251469 w 1508539"/>
              <a:gd name="connsiteY125" fmla="*/ 1477995 h 6858000"/>
              <a:gd name="connsiteX126" fmla="*/ 237554 w 1508539"/>
              <a:gd name="connsiteY126" fmla="*/ 1373769 h 6858000"/>
              <a:gd name="connsiteX127" fmla="*/ 245861 w 1508539"/>
              <a:gd name="connsiteY127" fmla="*/ 1307086 h 6858000"/>
              <a:gd name="connsiteX128" fmla="*/ 247049 w 1508539"/>
              <a:gd name="connsiteY128" fmla="*/ 1189033 h 6858000"/>
              <a:gd name="connsiteX129" fmla="*/ 251734 w 1508539"/>
              <a:gd name="connsiteY129" fmla="*/ 1168288 h 6858000"/>
              <a:gd name="connsiteX130" fmla="*/ 244016 w 1508539"/>
              <a:gd name="connsiteY130" fmla="*/ 1142577 h 6858000"/>
              <a:gd name="connsiteX131" fmla="*/ 233322 w 1508539"/>
              <a:gd name="connsiteY131" fmla="*/ 1088484 h 6858000"/>
              <a:gd name="connsiteX132" fmla="*/ 222058 w 1508539"/>
              <a:gd name="connsiteY132" fmla="*/ 1016103 h 6858000"/>
              <a:gd name="connsiteX133" fmla="*/ 223514 w 1508539"/>
              <a:gd name="connsiteY133" fmla="*/ 932283 h 6858000"/>
              <a:gd name="connsiteX134" fmla="*/ 225750 w 1508539"/>
              <a:gd name="connsiteY134" fmla="*/ 915925 h 6858000"/>
              <a:gd name="connsiteX135" fmla="*/ 218379 w 1508539"/>
              <a:gd name="connsiteY135" fmla="*/ 896999 h 6858000"/>
              <a:gd name="connsiteX136" fmla="*/ 187787 w 1508539"/>
              <a:gd name="connsiteY136" fmla="*/ 821517 h 6858000"/>
              <a:gd name="connsiteX137" fmla="*/ 166737 w 1508539"/>
              <a:gd name="connsiteY137" fmla="*/ 751353 h 6858000"/>
              <a:gd name="connsiteX138" fmla="*/ 166295 w 1508539"/>
              <a:gd name="connsiteY138" fmla="*/ 721230 h 6858000"/>
              <a:gd name="connsiteX139" fmla="*/ 151966 w 1508539"/>
              <a:gd name="connsiteY139" fmla="*/ 681659 h 6858000"/>
              <a:gd name="connsiteX140" fmla="*/ 137385 w 1508539"/>
              <a:gd name="connsiteY140" fmla="*/ 635218 h 6858000"/>
              <a:gd name="connsiteX141" fmla="*/ 142396 w 1508539"/>
              <a:gd name="connsiteY141" fmla="*/ 613763 h 6858000"/>
              <a:gd name="connsiteX142" fmla="*/ 128338 w 1508539"/>
              <a:gd name="connsiteY142" fmla="*/ 598582 h 6858000"/>
              <a:gd name="connsiteX143" fmla="*/ 128019 w 1508539"/>
              <a:gd name="connsiteY143" fmla="*/ 576846 h 6858000"/>
              <a:gd name="connsiteX144" fmla="*/ 107645 w 1508539"/>
              <a:gd name="connsiteY144" fmla="*/ 530055 h 6858000"/>
              <a:gd name="connsiteX145" fmla="*/ 106893 w 1508539"/>
              <a:gd name="connsiteY145" fmla="*/ 465389 h 6858000"/>
              <a:gd name="connsiteX146" fmla="*/ 89816 w 1508539"/>
              <a:gd name="connsiteY146" fmla="*/ 424699 h 6858000"/>
              <a:gd name="connsiteX147" fmla="*/ 90191 w 1508539"/>
              <a:gd name="connsiteY147" fmla="*/ 404917 h 6858000"/>
              <a:gd name="connsiteX148" fmla="*/ 70148 w 1508539"/>
              <a:gd name="connsiteY148" fmla="*/ 367211 h 6858000"/>
              <a:gd name="connsiteX149" fmla="*/ 36452 w 1508539"/>
              <a:gd name="connsiteY149" fmla="*/ 268519 h 6858000"/>
              <a:gd name="connsiteX150" fmla="*/ 23935 w 1508539"/>
              <a:gd name="connsiteY150" fmla="*/ 160886 h 6858000"/>
              <a:gd name="connsiteX151" fmla="*/ 19312 w 1508539"/>
              <a:gd name="connsiteY151" fmla="*/ 47336 h 6858000"/>
              <a:gd name="connsiteX152" fmla="*/ 0 w 1508539"/>
              <a:gd name="connsiteY152"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52962 w 1508539"/>
              <a:gd name="connsiteY62" fmla="*/ 4750867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51669 w 1508539"/>
              <a:gd name="connsiteY61" fmla="*/ 4780965 h 6858000"/>
              <a:gd name="connsiteX62" fmla="*/ 652962 w 1508539"/>
              <a:gd name="connsiteY62" fmla="*/ 4750867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46936 w 1508539"/>
              <a:gd name="connsiteY60" fmla="*/ 4821170 h 6858000"/>
              <a:gd name="connsiteX61" fmla="*/ 651669 w 1508539"/>
              <a:gd name="connsiteY61" fmla="*/ 4780965 h 6858000"/>
              <a:gd name="connsiteX62" fmla="*/ 652962 w 1508539"/>
              <a:gd name="connsiteY62" fmla="*/ 4750867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880 w 1508539"/>
              <a:gd name="connsiteY24" fmla="*/ 6384857 h 6858000"/>
              <a:gd name="connsiteX25" fmla="*/ 243397 w 1508539"/>
              <a:gd name="connsiteY25" fmla="*/ 6372381 h 6858000"/>
              <a:gd name="connsiteX26" fmla="*/ 240591 w 1508539"/>
              <a:gd name="connsiteY26" fmla="*/ 6367510 h 6858000"/>
              <a:gd name="connsiteX27" fmla="*/ 244471 w 1508539"/>
              <a:gd name="connsiteY27" fmla="*/ 6349778 h 6858000"/>
              <a:gd name="connsiteX28" fmla="*/ 246136 w 1508539"/>
              <a:gd name="connsiteY28" fmla="*/ 6348250 h 6858000"/>
              <a:gd name="connsiteX29" fmla="*/ 262170 w 1508539"/>
              <a:gd name="connsiteY29" fmla="*/ 6281972 h 6858000"/>
              <a:gd name="connsiteX30" fmla="*/ 272933 w 1508539"/>
              <a:gd name="connsiteY30" fmla="*/ 6211940 h 6858000"/>
              <a:gd name="connsiteX31" fmla="*/ 314428 w 1508539"/>
              <a:gd name="connsiteY31" fmla="*/ 6113913 h 6858000"/>
              <a:gd name="connsiteX32" fmla="*/ 318721 w 1508539"/>
              <a:gd name="connsiteY32" fmla="*/ 6028119 h 6858000"/>
              <a:gd name="connsiteX33" fmla="*/ 345501 w 1508539"/>
              <a:gd name="connsiteY33" fmla="*/ 5934687 h 6858000"/>
              <a:gd name="connsiteX34" fmla="*/ 379513 w 1508539"/>
              <a:gd name="connsiteY34" fmla="*/ 5765594 h 6858000"/>
              <a:gd name="connsiteX35" fmla="*/ 411349 w 1508539"/>
              <a:gd name="connsiteY35" fmla="*/ 5693685 h 6858000"/>
              <a:gd name="connsiteX36" fmla="*/ 431404 w 1508539"/>
              <a:gd name="connsiteY36" fmla="*/ 5665173 h 6858000"/>
              <a:gd name="connsiteX37" fmla="*/ 465121 w 1508539"/>
              <a:gd name="connsiteY37" fmla="*/ 5563435 h 6858000"/>
              <a:gd name="connsiteX38" fmla="*/ 494626 w 1508539"/>
              <a:gd name="connsiteY38" fmla="*/ 5476393 h 6858000"/>
              <a:gd name="connsiteX39" fmla="*/ 525819 w 1508539"/>
              <a:gd name="connsiteY39" fmla="*/ 5396260 h 6858000"/>
              <a:gd name="connsiteX40" fmla="*/ 541800 w 1508539"/>
              <a:gd name="connsiteY40" fmla="*/ 5330009 h 6858000"/>
              <a:gd name="connsiteX41" fmla="*/ 575293 w 1508539"/>
              <a:gd name="connsiteY41" fmla="*/ 5273739 h 6858000"/>
              <a:gd name="connsiteX42" fmla="*/ 584892 w 1508539"/>
              <a:gd name="connsiteY42" fmla="*/ 5241779 h 6858000"/>
              <a:gd name="connsiteX43" fmla="*/ 596118 w 1508539"/>
              <a:gd name="connsiteY43" fmla="*/ 5225268 h 6858000"/>
              <a:gd name="connsiteX44" fmla="*/ 597138 w 1508539"/>
              <a:gd name="connsiteY44" fmla="*/ 5217684 h 6858000"/>
              <a:gd name="connsiteX45" fmla="*/ 604479 w 1508539"/>
              <a:gd name="connsiteY45" fmla="*/ 5193377 h 6858000"/>
              <a:gd name="connsiteX46" fmla="*/ 607782 w 1508539"/>
              <a:gd name="connsiteY46" fmla="*/ 5179288 h 6858000"/>
              <a:gd name="connsiteX47" fmla="*/ 608766 w 1508539"/>
              <a:gd name="connsiteY47" fmla="*/ 5173621 h 6858000"/>
              <a:gd name="connsiteX48" fmla="*/ 604400 w 1508539"/>
              <a:gd name="connsiteY48" fmla="*/ 5159961 h 6858000"/>
              <a:gd name="connsiteX49" fmla="*/ 611077 w 1508539"/>
              <a:gd name="connsiteY49" fmla="*/ 5144295 h 6858000"/>
              <a:gd name="connsiteX50" fmla="*/ 608010 w 1508539"/>
              <a:gd name="connsiteY50" fmla="*/ 5125185 h 6858000"/>
              <a:gd name="connsiteX51" fmla="*/ 614840 w 1508539"/>
              <a:gd name="connsiteY51" fmla="*/ 5121884 h 6858000"/>
              <a:gd name="connsiteX52" fmla="*/ 621876 w 1508539"/>
              <a:gd name="connsiteY52" fmla="*/ 5067850 h 6858000"/>
              <a:gd name="connsiteX53" fmla="*/ 624607 w 1508539"/>
              <a:gd name="connsiteY53" fmla="*/ 5060861 h 6858000"/>
              <a:gd name="connsiteX54" fmla="*/ 621311 w 1508539"/>
              <a:gd name="connsiteY54" fmla="*/ 5034192 h 6858000"/>
              <a:gd name="connsiteX55" fmla="*/ 622865 w 1508539"/>
              <a:gd name="connsiteY55" fmla="*/ 4993030 h 6858000"/>
              <a:gd name="connsiteX56" fmla="*/ 629774 w 1508539"/>
              <a:gd name="connsiteY56" fmla="*/ 4946844 h 6858000"/>
              <a:gd name="connsiteX57" fmla="*/ 625630 w 1508539"/>
              <a:gd name="connsiteY57" fmla="*/ 4932692 h 6858000"/>
              <a:gd name="connsiteX58" fmla="*/ 641033 w 1508539"/>
              <a:gd name="connsiteY58" fmla="*/ 4858827 h 6858000"/>
              <a:gd name="connsiteX59" fmla="*/ 646936 w 1508539"/>
              <a:gd name="connsiteY59" fmla="*/ 4821170 h 6858000"/>
              <a:gd name="connsiteX60" fmla="*/ 651669 w 1508539"/>
              <a:gd name="connsiteY60" fmla="*/ 4780965 h 6858000"/>
              <a:gd name="connsiteX61" fmla="*/ 652962 w 1508539"/>
              <a:gd name="connsiteY61" fmla="*/ 4750867 h 6858000"/>
              <a:gd name="connsiteX62" fmla="*/ 650769 w 1508539"/>
              <a:gd name="connsiteY62" fmla="*/ 4690749 h 6858000"/>
              <a:gd name="connsiteX63" fmla="*/ 646249 w 1508539"/>
              <a:gd name="connsiteY63" fmla="*/ 4584173 h 6858000"/>
              <a:gd name="connsiteX64" fmla="*/ 641332 w 1508539"/>
              <a:gd name="connsiteY64" fmla="*/ 4444346 h 6858000"/>
              <a:gd name="connsiteX65" fmla="*/ 637897 w 1508539"/>
              <a:gd name="connsiteY65" fmla="*/ 4375228 h 6858000"/>
              <a:gd name="connsiteX66" fmla="*/ 618550 w 1508539"/>
              <a:gd name="connsiteY66" fmla="*/ 4214165 h 6858000"/>
              <a:gd name="connsiteX67" fmla="*/ 622623 w 1508539"/>
              <a:gd name="connsiteY67" fmla="*/ 4090296 h 6858000"/>
              <a:gd name="connsiteX68" fmla="*/ 607879 w 1508539"/>
              <a:gd name="connsiteY68" fmla="*/ 4033999 h 6858000"/>
              <a:gd name="connsiteX69" fmla="*/ 609028 w 1508539"/>
              <a:gd name="connsiteY69" fmla="*/ 4031933 h 6858000"/>
              <a:gd name="connsiteX70" fmla="*/ 607604 w 1508539"/>
              <a:gd name="connsiteY70" fmla="*/ 4013953 h 6858000"/>
              <a:gd name="connsiteX71" fmla="*/ 593899 w 1508539"/>
              <a:gd name="connsiteY71" fmla="*/ 3974753 h 6858000"/>
              <a:gd name="connsiteX72" fmla="*/ 595497 w 1508539"/>
              <a:gd name="connsiteY72" fmla="*/ 3969950 h 6858000"/>
              <a:gd name="connsiteX73" fmla="*/ 588919 w 1508539"/>
              <a:gd name="connsiteY73" fmla="*/ 3933779 h 6858000"/>
              <a:gd name="connsiteX74" fmla="*/ 590250 w 1508539"/>
              <a:gd name="connsiteY74" fmla="*/ 3933093 h 6858000"/>
              <a:gd name="connsiteX75" fmla="*/ 594604 w 1508539"/>
              <a:gd name="connsiteY75" fmla="*/ 3922082 h 6858000"/>
              <a:gd name="connsiteX76" fmla="*/ 599682 w 1508539"/>
              <a:gd name="connsiteY76" fmla="*/ 3901461 h 6858000"/>
              <a:gd name="connsiteX77" fmla="*/ 622276 w 1508539"/>
              <a:gd name="connsiteY77" fmla="*/ 3813873 h 6858000"/>
              <a:gd name="connsiteX78" fmla="*/ 621701 w 1508539"/>
              <a:gd name="connsiteY78" fmla="*/ 3806161 h 6858000"/>
              <a:gd name="connsiteX79" fmla="*/ 622008 w 1508539"/>
              <a:gd name="connsiteY79" fmla="*/ 3805957 h 6858000"/>
              <a:gd name="connsiteX80" fmla="*/ 622035 w 1508539"/>
              <a:gd name="connsiteY80" fmla="*/ 3797724 h 6858000"/>
              <a:gd name="connsiteX81" fmla="*/ 620650 w 1508539"/>
              <a:gd name="connsiteY81" fmla="*/ 3792098 h 6858000"/>
              <a:gd name="connsiteX82" fmla="*/ 619534 w 1508539"/>
              <a:gd name="connsiteY82" fmla="*/ 3777135 h 6858000"/>
              <a:gd name="connsiteX83" fmla="*/ 621267 w 1508539"/>
              <a:gd name="connsiteY83" fmla="*/ 3771656 h 6858000"/>
              <a:gd name="connsiteX84" fmla="*/ 625010 w 1508539"/>
              <a:gd name="connsiteY84" fmla="*/ 3769007 h 6858000"/>
              <a:gd name="connsiteX85" fmla="*/ 624476 w 1508539"/>
              <a:gd name="connsiteY85" fmla="*/ 3767709 h 6858000"/>
              <a:gd name="connsiteX86" fmla="*/ 633172 w 1508539"/>
              <a:gd name="connsiteY86" fmla="*/ 3738082 h 6858000"/>
              <a:gd name="connsiteX87" fmla="*/ 640518 w 1508539"/>
              <a:gd name="connsiteY87" fmla="*/ 3673397 h 6858000"/>
              <a:gd name="connsiteX88" fmla="*/ 639814 w 1508539"/>
              <a:gd name="connsiteY88" fmla="*/ 3637109 h 6858000"/>
              <a:gd name="connsiteX89" fmla="*/ 643257 w 1508539"/>
              <a:gd name="connsiteY89" fmla="*/ 3536883 h 6858000"/>
              <a:gd name="connsiteX90" fmla="*/ 650795 w 1508539"/>
              <a:gd name="connsiteY90" fmla="*/ 3435652 h 6858000"/>
              <a:gd name="connsiteX91" fmla="*/ 652466 w 1508539"/>
              <a:gd name="connsiteY91" fmla="*/ 3307769 h 6858000"/>
              <a:gd name="connsiteX92" fmla="*/ 670029 w 1508539"/>
              <a:gd name="connsiteY92" fmla="*/ 3250522 h 6858000"/>
              <a:gd name="connsiteX93" fmla="*/ 670454 w 1508539"/>
              <a:gd name="connsiteY93" fmla="*/ 3229163 h 6858000"/>
              <a:gd name="connsiteX94" fmla="*/ 672277 w 1508539"/>
              <a:gd name="connsiteY94" fmla="*/ 3217217 h 6858000"/>
              <a:gd name="connsiteX95" fmla="*/ 659112 w 1508539"/>
              <a:gd name="connsiteY95" fmla="*/ 3183755 h 6858000"/>
              <a:gd name="connsiteX96" fmla="*/ 659613 w 1508539"/>
              <a:gd name="connsiteY96" fmla="*/ 3178642 h 6858000"/>
              <a:gd name="connsiteX97" fmla="*/ 647213 w 1508539"/>
              <a:gd name="connsiteY97" fmla="*/ 3158586 h 6858000"/>
              <a:gd name="connsiteX98" fmla="*/ 632398 w 1508539"/>
              <a:gd name="connsiteY98" fmla="*/ 3129034 h 6858000"/>
              <a:gd name="connsiteX99" fmla="*/ 633063 w 1508539"/>
              <a:gd name="connsiteY99" fmla="*/ 3126682 h 6858000"/>
              <a:gd name="connsiteX100" fmla="*/ 623931 w 1508539"/>
              <a:gd name="connsiteY100" fmla="*/ 3114519 h 6858000"/>
              <a:gd name="connsiteX101" fmla="*/ 610540 w 1508539"/>
              <a:gd name="connsiteY101" fmla="*/ 3106272 h 6858000"/>
              <a:gd name="connsiteX102" fmla="*/ 583270 w 1508539"/>
              <a:gd name="connsiteY102" fmla="*/ 2958185 h 6858000"/>
              <a:gd name="connsiteX103" fmla="*/ 525884 w 1508539"/>
              <a:gd name="connsiteY103" fmla="*/ 2762989 h 6858000"/>
              <a:gd name="connsiteX104" fmla="*/ 474802 w 1508539"/>
              <a:gd name="connsiteY104" fmla="*/ 2554718 h 6858000"/>
              <a:gd name="connsiteX105" fmla="*/ 454896 w 1508539"/>
              <a:gd name="connsiteY105" fmla="*/ 2485734 h 6858000"/>
              <a:gd name="connsiteX106" fmla="*/ 445619 w 1508539"/>
              <a:gd name="connsiteY106" fmla="*/ 2447068 h 6858000"/>
              <a:gd name="connsiteX107" fmla="*/ 432580 w 1508539"/>
              <a:gd name="connsiteY107" fmla="*/ 2425819 h 6858000"/>
              <a:gd name="connsiteX108" fmla="*/ 438579 w 1508539"/>
              <a:gd name="connsiteY108" fmla="*/ 2402874 h 6858000"/>
              <a:gd name="connsiteX109" fmla="*/ 441191 w 1508539"/>
              <a:gd name="connsiteY109" fmla="*/ 2381443 h 6858000"/>
              <a:gd name="connsiteX110" fmla="*/ 417520 w 1508539"/>
              <a:gd name="connsiteY110" fmla="*/ 2261920 h 6858000"/>
              <a:gd name="connsiteX111" fmla="*/ 407407 w 1508539"/>
              <a:gd name="connsiteY111" fmla="*/ 2195378 h 6858000"/>
              <a:gd name="connsiteX112" fmla="*/ 391624 w 1508539"/>
              <a:gd name="connsiteY112" fmla="*/ 2155135 h 6858000"/>
              <a:gd name="connsiteX113" fmla="*/ 389082 w 1508539"/>
              <a:gd name="connsiteY113" fmla="*/ 2118008 h 6858000"/>
              <a:gd name="connsiteX114" fmla="*/ 390075 w 1508539"/>
              <a:gd name="connsiteY114" fmla="*/ 2050531 h 6858000"/>
              <a:gd name="connsiteX115" fmla="*/ 381881 w 1508539"/>
              <a:gd name="connsiteY115" fmla="*/ 1963269 h 6858000"/>
              <a:gd name="connsiteX116" fmla="*/ 363059 w 1508539"/>
              <a:gd name="connsiteY116" fmla="*/ 1906352 h 6858000"/>
              <a:gd name="connsiteX117" fmla="*/ 339616 w 1508539"/>
              <a:gd name="connsiteY117" fmla="*/ 1861531 h 6858000"/>
              <a:gd name="connsiteX118" fmla="*/ 293415 w 1508539"/>
              <a:gd name="connsiteY118" fmla="*/ 1732919 h 6858000"/>
              <a:gd name="connsiteX119" fmla="*/ 265726 w 1508539"/>
              <a:gd name="connsiteY119" fmla="*/ 1663540 h 6858000"/>
              <a:gd name="connsiteX120" fmla="*/ 264852 w 1508539"/>
              <a:gd name="connsiteY120" fmla="*/ 1615777 h 6858000"/>
              <a:gd name="connsiteX121" fmla="*/ 245647 w 1508539"/>
              <a:gd name="connsiteY121" fmla="*/ 1563678 h 6858000"/>
              <a:gd name="connsiteX122" fmla="*/ 258727 w 1508539"/>
              <a:gd name="connsiteY122" fmla="*/ 1519474 h 6858000"/>
              <a:gd name="connsiteX123" fmla="*/ 251469 w 1508539"/>
              <a:gd name="connsiteY123" fmla="*/ 1477995 h 6858000"/>
              <a:gd name="connsiteX124" fmla="*/ 237554 w 1508539"/>
              <a:gd name="connsiteY124" fmla="*/ 1373769 h 6858000"/>
              <a:gd name="connsiteX125" fmla="*/ 245861 w 1508539"/>
              <a:gd name="connsiteY125" fmla="*/ 1307086 h 6858000"/>
              <a:gd name="connsiteX126" fmla="*/ 247049 w 1508539"/>
              <a:gd name="connsiteY126" fmla="*/ 1189033 h 6858000"/>
              <a:gd name="connsiteX127" fmla="*/ 251734 w 1508539"/>
              <a:gd name="connsiteY127" fmla="*/ 1168288 h 6858000"/>
              <a:gd name="connsiteX128" fmla="*/ 244016 w 1508539"/>
              <a:gd name="connsiteY128" fmla="*/ 1142577 h 6858000"/>
              <a:gd name="connsiteX129" fmla="*/ 233322 w 1508539"/>
              <a:gd name="connsiteY129" fmla="*/ 1088484 h 6858000"/>
              <a:gd name="connsiteX130" fmla="*/ 222058 w 1508539"/>
              <a:gd name="connsiteY130" fmla="*/ 1016103 h 6858000"/>
              <a:gd name="connsiteX131" fmla="*/ 223514 w 1508539"/>
              <a:gd name="connsiteY131" fmla="*/ 932283 h 6858000"/>
              <a:gd name="connsiteX132" fmla="*/ 225750 w 1508539"/>
              <a:gd name="connsiteY132" fmla="*/ 915925 h 6858000"/>
              <a:gd name="connsiteX133" fmla="*/ 218379 w 1508539"/>
              <a:gd name="connsiteY133" fmla="*/ 896999 h 6858000"/>
              <a:gd name="connsiteX134" fmla="*/ 187787 w 1508539"/>
              <a:gd name="connsiteY134" fmla="*/ 821517 h 6858000"/>
              <a:gd name="connsiteX135" fmla="*/ 166737 w 1508539"/>
              <a:gd name="connsiteY135" fmla="*/ 751353 h 6858000"/>
              <a:gd name="connsiteX136" fmla="*/ 166295 w 1508539"/>
              <a:gd name="connsiteY136" fmla="*/ 721230 h 6858000"/>
              <a:gd name="connsiteX137" fmla="*/ 151966 w 1508539"/>
              <a:gd name="connsiteY137" fmla="*/ 681659 h 6858000"/>
              <a:gd name="connsiteX138" fmla="*/ 137385 w 1508539"/>
              <a:gd name="connsiteY138" fmla="*/ 635218 h 6858000"/>
              <a:gd name="connsiteX139" fmla="*/ 142396 w 1508539"/>
              <a:gd name="connsiteY139" fmla="*/ 613763 h 6858000"/>
              <a:gd name="connsiteX140" fmla="*/ 128338 w 1508539"/>
              <a:gd name="connsiteY140" fmla="*/ 598582 h 6858000"/>
              <a:gd name="connsiteX141" fmla="*/ 128019 w 1508539"/>
              <a:gd name="connsiteY141" fmla="*/ 576846 h 6858000"/>
              <a:gd name="connsiteX142" fmla="*/ 107645 w 1508539"/>
              <a:gd name="connsiteY142" fmla="*/ 530055 h 6858000"/>
              <a:gd name="connsiteX143" fmla="*/ 106893 w 1508539"/>
              <a:gd name="connsiteY143" fmla="*/ 465389 h 6858000"/>
              <a:gd name="connsiteX144" fmla="*/ 89816 w 1508539"/>
              <a:gd name="connsiteY144" fmla="*/ 424699 h 6858000"/>
              <a:gd name="connsiteX145" fmla="*/ 90191 w 1508539"/>
              <a:gd name="connsiteY145" fmla="*/ 404917 h 6858000"/>
              <a:gd name="connsiteX146" fmla="*/ 70148 w 1508539"/>
              <a:gd name="connsiteY146" fmla="*/ 367211 h 6858000"/>
              <a:gd name="connsiteX147" fmla="*/ 36452 w 1508539"/>
              <a:gd name="connsiteY147" fmla="*/ 268519 h 6858000"/>
              <a:gd name="connsiteX148" fmla="*/ 23935 w 1508539"/>
              <a:gd name="connsiteY148" fmla="*/ 160886 h 6858000"/>
              <a:gd name="connsiteX149" fmla="*/ 19312 w 1508539"/>
              <a:gd name="connsiteY149" fmla="*/ 47336 h 6858000"/>
              <a:gd name="connsiteX150" fmla="*/ 0 w 1508539"/>
              <a:gd name="connsiteY150"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880 w 1508539"/>
              <a:gd name="connsiteY24" fmla="*/ 6384857 h 6858000"/>
              <a:gd name="connsiteX25" fmla="*/ 240591 w 1508539"/>
              <a:gd name="connsiteY25" fmla="*/ 6367510 h 6858000"/>
              <a:gd name="connsiteX26" fmla="*/ 244471 w 1508539"/>
              <a:gd name="connsiteY26" fmla="*/ 6349778 h 6858000"/>
              <a:gd name="connsiteX27" fmla="*/ 246136 w 1508539"/>
              <a:gd name="connsiteY27" fmla="*/ 6348250 h 6858000"/>
              <a:gd name="connsiteX28" fmla="*/ 262170 w 1508539"/>
              <a:gd name="connsiteY28" fmla="*/ 6281972 h 6858000"/>
              <a:gd name="connsiteX29" fmla="*/ 272933 w 1508539"/>
              <a:gd name="connsiteY29" fmla="*/ 6211940 h 6858000"/>
              <a:gd name="connsiteX30" fmla="*/ 314428 w 1508539"/>
              <a:gd name="connsiteY30" fmla="*/ 6113913 h 6858000"/>
              <a:gd name="connsiteX31" fmla="*/ 318721 w 1508539"/>
              <a:gd name="connsiteY31" fmla="*/ 6028119 h 6858000"/>
              <a:gd name="connsiteX32" fmla="*/ 345501 w 1508539"/>
              <a:gd name="connsiteY32" fmla="*/ 5934687 h 6858000"/>
              <a:gd name="connsiteX33" fmla="*/ 379513 w 1508539"/>
              <a:gd name="connsiteY33" fmla="*/ 5765594 h 6858000"/>
              <a:gd name="connsiteX34" fmla="*/ 411349 w 1508539"/>
              <a:gd name="connsiteY34" fmla="*/ 5693685 h 6858000"/>
              <a:gd name="connsiteX35" fmla="*/ 431404 w 1508539"/>
              <a:gd name="connsiteY35" fmla="*/ 5665173 h 6858000"/>
              <a:gd name="connsiteX36" fmla="*/ 465121 w 1508539"/>
              <a:gd name="connsiteY36" fmla="*/ 5563435 h 6858000"/>
              <a:gd name="connsiteX37" fmla="*/ 494626 w 1508539"/>
              <a:gd name="connsiteY37" fmla="*/ 5476393 h 6858000"/>
              <a:gd name="connsiteX38" fmla="*/ 525819 w 1508539"/>
              <a:gd name="connsiteY38" fmla="*/ 5396260 h 6858000"/>
              <a:gd name="connsiteX39" fmla="*/ 541800 w 1508539"/>
              <a:gd name="connsiteY39" fmla="*/ 5330009 h 6858000"/>
              <a:gd name="connsiteX40" fmla="*/ 575293 w 1508539"/>
              <a:gd name="connsiteY40" fmla="*/ 5273739 h 6858000"/>
              <a:gd name="connsiteX41" fmla="*/ 584892 w 1508539"/>
              <a:gd name="connsiteY41" fmla="*/ 5241779 h 6858000"/>
              <a:gd name="connsiteX42" fmla="*/ 596118 w 1508539"/>
              <a:gd name="connsiteY42" fmla="*/ 5225268 h 6858000"/>
              <a:gd name="connsiteX43" fmla="*/ 597138 w 1508539"/>
              <a:gd name="connsiteY43" fmla="*/ 5217684 h 6858000"/>
              <a:gd name="connsiteX44" fmla="*/ 604479 w 1508539"/>
              <a:gd name="connsiteY44" fmla="*/ 5193377 h 6858000"/>
              <a:gd name="connsiteX45" fmla="*/ 607782 w 1508539"/>
              <a:gd name="connsiteY45" fmla="*/ 5179288 h 6858000"/>
              <a:gd name="connsiteX46" fmla="*/ 608766 w 1508539"/>
              <a:gd name="connsiteY46" fmla="*/ 5173621 h 6858000"/>
              <a:gd name="connsiteX47" fmla="*/ 604400 w 1508539"/>
              <a:gd name="connsiteY47" fmla="*/ 5159961 h 6858000"/>
              <a:gd name="connsiteX48" fmla="*/ 611077 w 1508539"/>
              <a:gd name="connsiteY48" fmla="*/ 5144295 h 6858000"/>
              <a:gd name="connsiteX49" fmla="*/ 608010 w 1508539"/>
              <a:gd name="connsiteY49" fmla="*/ 5125185 h 6858000"/>
              <a:gd name="connsiteX50" fmla="*/ 614840 w 1508539"/>
              <a:gd name="connsiteY50" fmla="*/ 5121884 h 6858000"/>
              <a:gd name="connsiteX51" fmla="*/ 621876 w 1508539"/>
              <a:gd name="connsiteY51" fmla="*/ 5067850 h 6858000"/>
              <a:gd name="connsiteX52" fmla="*/ 624607 w 1508539"/>
              <a:gd name="connsiteY52" fmla="*/ 5060861 h 6858000"/>
              <a:gd name="connsiteX53" fmla="*/ 621311 w 1508539"/>
              <a:gd name="connsiteY53" fmla="*/ 5034192 h 6858000"/>
              <a:gd name="connsiteX54" fmla="*/ 622865 w 1508539"/>
              <a:gd name="connsiteY54" fmla="*/ 4993030 h 6858000"/>
              <a:gd name="connsiteX55" fmla="*/ 629774 w 1508539"/>
              <a:gd name="connsiteY55" fmla="*/ 4946844 h 6858000"/>
              <a:gd name="connsiteX56" fmla="*/ 625630 w 1508539"/>
              <a:gd name="connsiteY56" fmla="*/ 4932692 h 6858000"/>
              <a:gd name="connsiteX57" fmla="*/ 641033 w 1508539"/>
              <a:gd name="connsiteY57" fmla="*/ 4858827 h 6858000"/>
              <a:gd name="connsiteX58" fmla="*/ 646936 w 1508539"/>
              <a:gd name="connsiteY58" fmla="*/ 4821170 h 6858000"/>
              <a:gd name="connsiteX59" fmla="*/ 651669 w 1508539"/>
              <a:gd name="connsiteY59" fmla="*/ 4780965 h 6858000"/>
              <a:gd name="connsiteX60" fmla="*/ 652962 w 1508539"/>
              <a:gd name="connsiteY60" fmla="*/ 4750867 h 6858000"/>
              <a:gd name="connsiteX61" fmla="*/ 650769 w 1508539"/>
              <a:gd name="connsiteY61" fmla="*/ 4690749 h 6858000"/>
              <a:gd name="connsiteX62" fmla="*/ 646249 w 1508539"/>
              <a:gd name="connsiteY62" fmla="*/ 4584173 h 6858000"/>
              <a:gd name="connsiteX63" fmla="*/ 641332 w 1508539"/>
              <a:gd name="connsiteY63" fmla="*/ 4444346 h 6858000"/>
              <a:gd name="connsiteX64" fmla="*/ 637897 w 1508539"/>
              <a:gd name="connsiteY64" fmla="*/ 4375228 h 6858000"/>
              <a:gd name="connsiteX65" fmla="*/ 618550 w 1508539"/>
              <a:gd name="connsiteY65" fmla="*/ 4214165 h 6858000"/>
              <a:gd name="connsiteX66" fmla="*/ 622623 w 1508539"/>
              <a:gd name="connsiteY66" fmla="*/ 4090296 h 6858000"/>
              <a:gd name="connsiteX67" fmla="*/ 607879 w 1508539"/>
              <a:gd name="connsiteY67" fmla="*/ 4033999 h 6858000"/>
              <a:gd name="connsiteX68" fmla="*/ 609028 w 1508539"/>
              <a:gd name="connsiteY68" fmla="*/ 4031933 h 6858000"/>
              <a:gd name="connsiteX69" fmla="*/ 607604 w 1508539"/>
              <a:gd name="connsiteY69" fmla="*/ 4013953 h 6858000"/>
              <a:gd name="connsiteX70" fmla="*/ 593899 w 1508539"/>
              <a:gd name="connsiteY70" fmla="*/ 3974753 h 6858000"/>
              <a:gd name="connsiteX71" fmla="*/ 595497 w 1508539"/>
              <a:gd name="connsiteY71" fmla="*/ 3969950 h 6858000"/>
              <a:gd name="connsiteX72" fmla="*/ 588919 w 1508539"/>
              <a:gd name="connsiteY72" fmla="*/ 3933779 h 6858000"/>
              <a:gd name="connsiteX73" fmla="*/ 590250 w 1508539"/>
              <a:gd name="connsiteY73" fmla="*/ 3933093 h 6858000"/>
              <a:gd name="connsiteX74" fmla="*/ 594604 w 1508539"/>
              <a:gd name="connsiteY74" fmla="*/ 3922082 h 6858000"/>
              <a:gd name="connsiteX75" fmla="*/ 599682 w 1508539"/>
              <a:gd name="connsiteY75" fmla="*/ 3901461 h 6858000"/>
              <a:gd name="connsiteX76" fmla="*/ 622276 w 1508539"/>
              <a:gd name="connsiteY76" fmla="*/ 3813873 h 6858000"/>
              <a:gd name="connsiteX77" fmla="*/ 621701 w 1508539"/>
              <a:gd name="connsiteY77" fmla="*/ 3806161 h 6858000"/>
              <a:gd name="connsiteX78" fmla="*/ 622008 w 1508539"/>
              <a:gd name="connsiteY78" fmla="*/ 3805957 h 6858000"/>
              <a:gd name="connsiteX79" fmla="*/ 622035 w 1508539"/>
              <a:gd name="connsiteY79" fmla="*/ 3797724 h 6858000"/>
              <a:gd name="connsiteX80" fmla="*/ 620650 w 1508539"/>
              <a:gd name="connsiteY80" fmla="*/ 3792098 h 6858000"/>
              <a:gd name="connsiteX81" fmla="*/ 619534 w 1508539"/>
              <a:gd name="connsiteY81" fmla="*/ 3777135 h 6858000"/>
              <a:gd name="connsiteX82" fmla="*/ 621267 w 1508539"/>
              <a:gd name="connsiteY82" fmla="*/ 3771656 h 6858000"/>
              <a:gd name="connsiteX83" fmla="*/ 625010 w 1508539"/>
              <a:gd name="connsiteY83" fmla="*/ 3769007 h 6858000"/>
              <a:gd name="connsiteX84" fmla="*/ 624476 w 1508539"/>
              <a:gd name="connsiteY84" fmla="*/ 3767709 h 6858000"/>
              <a:gd name="connsiteX85" fmla="*/ 633172 w 1508539"/>
              <a:gd name="connsiteY85" fmla="*/ 3738082 h 6858000"/>
              <a:gd name="connsiteX86" fmla="*/ 640518 w 1508539"/>
              <a:gd name="connsiteY86" fmla="*/ 3673397 h 6858000"/>
              <a:gd name="connsiteX87" fmla="*/ 639814 w 1508539"/>
              <a:gd name="connsiteY87" fmla="*/ 3637109 h 6858000"/>
              <a:gd name="connsiteX88" fmla="*/ 643257 w 1508539"/>
              <a:gd name="connsiteY88" fmla="*/ 3536883 h 6858000"/>
              <a:gd name="connsiteX89" fmla="*/ 650795 w 1508539"/>
              <a:gd name="connsiteY89" fmla="*/ 3435652 h 6858000"/>
              <a:gd name="connsiteX90" fmla="*/ 652466 w 1508539"/>
              <a:gd name="connsiteY90" fmla="*/ 3307769 h 6858000"/>
              <a:gd name="connsiteX91" fmla="*/ 670029 w 1508539"/>
              <a:gd name="connsiteY91" fmla="*/ 3250522 h 6858000"/>
              <a:gd name="connsiteX92" fmla="*/ 670454 w 1508539"/>
              <a:gd name="connsiteY92" fmla="*/ 3229163 h 6858000"/>
              <a:gd name="connsiteX93" fmla="*/ 672277 w 1508539"/>
              <a:gd name="connsiteY93" fmla="*/ 3217217 h 6858000"/>
              <a:gd name="connsiteX94" fmla="*/ 659112 w 1508539"/>
              <a:gd name="connsiteY94" fmla="*/ 3183755 h 6858000"/>
              <a:gd name="connsiteX95" fmla="*/ 659613 w 1508539"/>
              <a:gd name="connsiteY95" fmla="*/ 3178642 h 6858000"/>
              <a:gd name="connsiteX96" fmla="*/ 647213 w 1508539"/>
              <a:gd name="connsiteY96" fmla="*/ 3158586 h 6858000"/>
              <a:gd name="connsiteX97" fmla="*/ 632398 w 1508539"/>
              <a:gd name="connsiteY97" fmla="*/ 3129034 h 6858000"/>
              <a:gd name="connsiteX98" fmla="*/ 633063 w 1508539"/>
              <a:gd name="connsiteY98" fmla="*/ 3126682 h 6858000"/>
              <a:gd name="connsiteX99" fmla="*/ 623931 w 1508539"/>
              <a:gd name="connsiteY99" fmla="*/ 3114519 h 6858000"/>
              <a:gd name="connsiteX100" fmla="*/ 610540 w 1508539"/>
              <a:gd name="connsiteY100" fmla="*/ 3106272 h 6858000"/>
              <a:gd name="connsiteX101" fmla="*/ 583270 w 1508539"/>
              <a:gd name="connsiteY101" fmla="*/ 2958185 h 6858000"/>
              <a:gd name="connsiteX102" fmla="*/ 525884 w 1508539"/>
              <a:gd name="connsiteY102" fmla="*/ 2762989 h 6858000"/>
              <a:gd name="connsiteX103" fmla="*/ 474802 w 1508539"/>
              <a:gd name="connsiteY103" fmla="*/ 2554718 h 6858000"/>
              <a:gd name="connsiteX104" fmla="*/ 454896 w 1508539"/>
              <a:gd name="connsiteY104" fmla="*/ 2485734 h 6858000"/>
              <a:gd name="connsiteX105" fmla="*/ 445619 w 1508539"/>
              <a:gd name="connsiteY105" fmla="*/ 2447068 h 6858000"/>
              <a:gd name="connsiteX106" fmla="*/ 432580 w 1508539"/>
              <a:gd name="connsiteY106" fmla="*/ 2425819 h 6858000"/>
              <a:gd name="connsiteX107" fmla="*/ 438579 w 1508539"/>
              <a:gd name="connsiteY107" fmla="*/ 2402874 h 6858000"/>
              <a:gd name="connsiteX108" fmla="*/ 441191 w 1508539"/>
              <a:gd name="connsiteY108" fmla="*/ 2381443 h 6858000"/>
              <a:gd name="connsiteX109" fmla="*/ 417520 w 1508539"/>
              <a:gd name="connsiteY109" fmla="*/ 2261920 h 6858000"/>
              <a:gd name="connsiteX110" fmla="*/ 407407 w 1508539"/>
              <a:gd name="connsiteY110" fmla="*/ 2195378 h 6858000"/>
              <a:gd name="connsiteX111" fmla="*/ 391624 w 1508539"/>
              <a:gd name="connsiteY111" fmla="*/ 2155135 h 6858000"/>
              <a:gd name="connsiteX112" fmla="*/ 389082 w 1508539"/>
              <a:gd name="connsiteY112" fmla="*/ 2118008 h 6858000"/>
              <a:gd name="connsiteX113" fmla="*/ 390075 w 1508539"/>
              <a:gd name="connsiteY113" fmla="*/ 2050531 h 6858000"/>
              <a:gd name="connsiteX114" fmla="*/ 381881 w 1508539"/>
              <a:gd name="connsiteY114" fmla="*/ 1963269 h 6858000"/>
              <a:gd name="connsiteX115" fmla="*/ 363059 w 1508539"/>
              <a:gd name="connsiteY115" fmla="*/ 1906352 h 6858000"/>
              <a:gd name="connsiteX116" fmla="*/ 339616 w 1508539"/>
              <a:gd name="connsiteY116" fmla="*/ 1861531 h 6858000"/>
              <a:gd name="connsiteX117" fmla="*/ 293415 w 1508539"/>
              <a:gd name="connsiteY117" fmla="*/ 1732919 h 6858000"/>
              <a:gd name="connsiteX118" fmla="*/ 265726 w 1508539"/>
              <a:gd name="connsiteY118" fmla="*/ 1663540 h 6858000"/>
              <a:gd name="connsiteX119" fmla="*/ 264852 w 1508539"/>
              <a:gd name="connsiteY119" fmla="*/ 1615777 h 6858000"/>
              <a:gd name="connsiteX120" fmla="*/ 245647 w 1508539"/>
              <a:gd name="connsiteY120" fmla="*/ 1563678 h 6858000"/>
              <a:gd name="connsiteX121" fmla="*/ 258727 w 1508539"/>
              <a:gd name="connsiteY121" fmla="*/ 1519474 h 6858000"/>
              <a:gd name="connsiteX122" fmla="*/ 251469 w 1508539"/>
              <a:gd name="connsiteY122" fmla="*/ 1477995 h 6858000"/>
              <a:gd name="connsiteX123" fmla="*/ 237554 w 1508539"/>
              <a:gd name="connsiteY123" fmla="*/ 1373769 h 6858000"/>
              <a:gd name="connsiteX124" fmla="*/ 245861 w 1508539"/>
              <a:gd name="connsiteY124" fmla="*/ 1307086 h 6858000"/>
              <a:gd name="connsiteX125" fmla="*/ 247049 w 1508539"/>
              <a:gd name="connsiteY125" fmla="*/ 1189033 h 6858000"/>
              <a:gd name="connsiteX126" fmla="*/ 251734 w 1508539"/>
              <a:gd name="connsiteY126" fmla="*/ 1168288 h 6858000"/>
              <a:gd name="connsiteX127" fmla="*/ 244016 w 1508539"/>
              <a:gd name="connsiteY127" fmla="*/ 1142577 h 6858000"/>
              <a:gd name="connsiteX128" fmla="*/ 233322 w 1508539"/>
              <a:gd name="connsiteY128" fmla="*/ 1088484 h 6858000"/>
              <a:gd name="connsiteX129" fmla="*/ 222058 w 1508539"/>
              <a:gd name="connsiteY129" fmla="*/ 1016103 h 6858000"/>
              <a:gd name="connsiteX130" fmla="*/ 223514 w 1508539"/>
              <a:gd name="connsiteY130" fmla="*/ 932283 h 6858000"/>
              <a:gd name="connsiteX131" fmla="*/ 225750 w 1508539"/>
              <a:gd name="connsiteY131" fmla="*/ 915925 h 6858000"/>
              <a:gd name="connsiteX132" fmla="*/ 218379 w 1508539"/>
              <a:gd name="connsiteY132" fmla="*/ 896999 h 6858000"/>
              <a:gd name="connsiteX133" fmla="*/ 187787 w 1508539"/>
              <a:gd name="connsiteY133" fmla="*/ 821517 h 6858000"/>
              <a:gd name="connsiteX134" fmla="*/ 166737 w 1508539"/>
              <a:gd name="connsiteY134" fmla="*/ 751353 h 6858000"/>
              <a:gd name="connsiteX135" fmla="*/ 166295 w 1508539"/>
              <a:gd name="connsiteY135" fmla="*/ 721230 h 6858000"/>
              <a:gd name="connsiteX136" fmla="*/ 151966 w 1508539"/>
              <a:gd name="connsiteY136" fmla="*/ 681659 h 6858000"/>
              <a:gd name="connsiteX137" fmla="*/ 137385 w 1508539"/>
              <a:gd name="connsiteY137" fmla="*/ 635218 h 6858000"/>
              <a:gd name="connsiteX138" fmla="*/ 142396 w 1508539"/>
              <a:gd name="connsiteY138" fmla="*/ 613763 h 6858000"/>
              <a:gd name="connsiteX139" fmla="*/ 128338 w 1508539"/>
              <a:gd name="connsiteY139" fmla="*/ 598582 h 6858000"/>
              <a:gd name="connsiteX140" fmla="*/ 128019 w 1508539"/>
              <a:gd name="connsiteY140" fmla="*/ 576846 h 6858000"/>
              <a:gd name="connsiteX141" fmla="*/ 107645 w 1508539"/>
              <a:gd name="connsiteY141" fmla="*/ 530055 h 6858000"/>
              <a:gd name="connsiteX142" fmla="*/ 106893 w 1508539"/>
              <a:gd name="connsiteY142" fmla="*/ 465389 h 6858000"/>
              <a:gd name="connsiteX143" fmla="*/ 89816 w 1508539"/>
              <a:gd name="connsiteY143" fmla="*/ 424699 h 6858000"/>
              <a:gd name="connsiteX144" fmla="*/ 90191 w 1508539"/>
              <a:gd name="connsiteY144" fmla="*/ 404917 h 6858000"/>
              <a:gd name="connsiteX145" fmla="*/ 70148 w 1508539"/>
              <a:gd name="connsiteY145" fmla="*/ 367211 h 6858000"/>
              <a:gd name="connsiteX146" fmla="*/ 36452 w 1508539"/>
              <a:gd name="connsiteY146" fmla="*/ 268519 h 6858000"/>
              <a:gd name="connsiteX147" fmla="*/ 23935 w 1508539"/>
              <a:gd name="connsiteY147" fmla="*/ 160886 h 6858000"/>
              <a:gd name="connsiteX148" fmla="*/ 19312 w 1508539"/>
              <a:gd name="connsiteY148" fmla="*/ 47336 h 6858000"/>
              <a:gd name="connsiteX149" fmla="*/ 0 w 1508539"/>
              <a:gd name="connsiteY149"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139560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880 w 1508539"/>
              <a:gd name="connsiteY24" fmla="*/ 6384857 h 6858000"/>
              <a:gd name="connsiteX25" fmla="*/ 240591 w 1508539"/>
              <a:gd name="connsiteY25" fmla="*/ 6367510 h 6858000"/>
              <a:gd name="connsiteX26" fmla="*/ 244471 w 1508539"/>
              <a:gd name="connsiteY26" fmla="*/ 6349778 h 6858000"/>
              <a:gd name="connsiteX27" fmla="*/ 246136 w 1508539"/>
              <a:gd name="connsiteY27" fmla="*/ 6348250 h 6858000"/>
              <a:gd name="connsiteX28" fmla="*/ 262170 w 1508539"/>
              <a:gd name="connsiteY28" fmla="*/ 6281972 h 6858000"/>
              <a:gd name="connsiteX29" fmla="*/ 272933 w 1508539"/>
              <a:gd name="connsiteY29" fmla="*/ 6211940 h 6858000"/>
              <a:gd name="connsiteX30" fmla="*/ 314428 w 1508539"/>
              <a:gd name="connsiteY30" fmla="*/ 6113913 h 6858000"/>
              <a:gd name="connsiteX31" fmla="*/ 318721 w 1508539"/>
              <a:gd name="connsiteY31" fmla="*/ 6028119 h 6858000"/>
              <a:gd name="connsiteX32" fmla="*/ 345501 w 1508539"/>
              <a:gd name="connsiteY32" fmla="*/ 5934687 h 6858000"/>
              <a:gd name="connsiteX33" fmla="*/ 379513 w 1508539"/>
              <a:gd name="connsiteY33" fmla="*/ 5765594 h 6858000"/>
              <a:gd name="connsiteX34" fmla="*/ 411349 w 1508539"/>
              <a:gd name="connsiteY34" fmla="*/ 5693685 h 6858000"/>
              <a:gd name="connsiteX35" fmla="*/ 431404 w 1508539"/>
              <a:gd name="connsiteY35" fmla="*/ 5665173 h 6858000"/>
              <a:gd name="connsiteX36" fmla="*/ 465121 w 1508539"/>
              <a:gd name="connsiteY36" fmla="*/ 5563435 h 6858000"/>
              <a:gd name="connsiteX37" fmla="*/ 494626 w 1508539"/>
              <a:gd name="connsiteY37" fmla="*/ 5476393 h 6858000"/>
              <a:gd name="connsiteX38" fmla="*/ 525819 w 1508539"/>
              <a:gd name="connsiteY38" fmla="*/ 5396260 h 6858000"/>
              <a:gd name="connsiteX39" fmla="*/ 541800 w 1508539"/>
              <a:gd name="connsiteY39" fmla="*/ 5330009 h 6858000"/>
              <a:gd name="connsiteX40" fmla="*/ 575293 w 1508539"/>
              <a:gd name="connsiteY40" fmla="*/ 5273739 h 6858000"/>
              <a:gd name="connsiteX41" fmla="*/ 584892 w 1508539"/>
              <a:gd name="connsiteY41" fmla="*/ 5241779 h 6858000"/>
              <a:gd name="connsiteX42" fmla="*/ 596118 w 1508539"/>
              <a:gd name="connsiteY42" fmla="*/ 5225268 h 6858000"/>
              <a:gd name="connsiteX43" fmla="*/ 597138 w 1508539"/>
              <a:gd name="connsiteY43" fmla="*/ 5217684 h 6858000"/>
              <a:gd name="connsiteX44" fmla="*/ 604479 w 1508539"/>
              <a:gd name="connsiteY44" fmla="*/ 5193377 h 6858000"/>
              <a:gd name="connsiteX45" fmla="*/ 607782 w 1508539"/>
              <a:gd name="connsiteY45" fmla="*/ 5179288 h 6858000"/>
              <a:gd name="connsiteX46" fmla="*/ 608766 w 1508539"/>
              <a:gd name="connsiteY46" fmla="*/ 5173621 h 6858000"/>
              <a:gd name="connsiteX47" fmla="*/ 604400 w 1508539"/>
              <a:gd name="connsiteY47" fmla="*/ 5159961 h 6858000"/>
              <a:gd name="connsiteX48" fmla="*/ 611077 w 1508539"/>
              <a:gd name="connsiteY48" fmla="*/ 5144295 h 6858000"/>
              <a:gd name="connsiteX49" fmla="*/ 608010 w 1508539"/>
              <a:gd name="connsiteY49" fmla="*/ 5125185 h 6858000"/>
              <a:gd name="connsiteX50" fmla="*/ 614840 w 1508539"/>
              <a:gd name="connsiteY50" fmla="*/ 5121884 h 6858000"/>
              <a:gd name="connsiteX51" fmla="*/ 621876 w 1508539"/>
              <a:gd name="connsiteY51" fmla="*/ 5067850 h 6858000"/>
              <a:gd name="connsiteX52" fmla="*/ 624607 w 1508539"/>
              <a:gd name="connsiteY52" fmla="*/ 5060861 h 6858000"/>
              <a:gd name="connsiteX53" fmla="*/ 621311 w 1508539"/>
              <a:gd name="connsiteY53" fmla="*/ 5034192 h 6858000"/>
              <a:gd name="connsiteX54" fmla="*/ 622865 w 1508539"/>
              <a:gd name="connsiteY54" fmla="*/ 4993030 h 6858000"/>
              <a:gd name="connsiteX55" fmla="*/ 629774 w 1508539"/>
              <a:gd name="connsiteY55" fmla="*/ 4946844 h 6858000"/>
              <a:gd name="connsiteX56" fmla="*/ 625630 w 1508539"/>
              <a:gd name="connsiteY56" fmla="*/ 4932692 h 6858000"/>
              <a:gd name="connsiteX57" fmla="*/ 641033 w 1508539"/>
              <a:gd name="connsiteY57" fmla="*/ 4858827 h 6858000"/>
              <a:gd name="connsiteX58" fmla="*/ 646936 w 1508539"/>
              <a:gd name="connsiteY58" fmla="*/ 4821170 h 6858000"/>
              <a:gd name="connsiteX59" fmla="*/ 651669 w 1508539"/>
              <a:gd name="connsiteY59" fmla="*/ 4780965 h 6858000"/>
              <a:gd name="connsiteX60" fmla="*/ 652962 w 1508539"/>
              <a:gd name="connsiteY60" fmla="*/ 4750867 h 6858000"/>
              <a:gd name="connsiteX61" fmla="*/ 650769 w 1508539"/>
              <a:gd name="connsiteY61" fmla="*/ 4690749 h 6858000"/>
              <a:gd name="connsiteX62" fmla="*/ 646249 w 1508539"/>
              <a:gd name="connsiteY62" fmla="*/ 4584173 h 6858000"/>
              <a:gd name="connsiteX63" fmla="*/ 641332 w 1508539"/>
              <a:gd name="connsiteY63" fmla="*/ 4444346 h 6858000"/>
              <a:gd name="connsiteX64" fmla="*/ 637897 w 1508539"/>
              <a:gd name="connsiteY64" fmla="*/ 4375228 h 6858000"/>
              <a:gd name="connsiteX65" fmla="*/ 618550 w 1508539"/>
              <a:gd name="connsiteY65" fmla="*/ 4214165 h 6858000"/>
              <a:gd name="connsiteX66" fmla="*/ 622623 w 1508539"/>
              <a:gd name="connsiteY66" fmla="*/ 4090296 h 6858000"/>
              <a:gd name="connsiteX67" fmla="*/ 607879 w 1508539"/>
              <a:gd name="connsiteY67" fmla="*/ 4033999 h 6858000"/>
              <a:gd name="connsiteX68" fmla="*/ 609028 w 1508539"/>
              <a:gd name="connsiteY68" fmla="*/ 4031933 h 6858000"/>
              <a:gd name="connsiteX69" fmla="*/ 607604 w 1508539"/>
              <a:gd name="connsiteY69" fmla="*/ 4013953 h 6858000"/>
              <a:gd name="connsiteX70" fmla="*/ 593899 w 1508539"/>
              <a:gd name="connsiteY70" fmla="*/ 3974753 h 6858000"/>
              <a:gd name="connsiteX71" fmla="*/ 595497 w 1508539"/>
              <a:gd name="connsiteY71" fmla="*/ 3969950 h 6858000"/>
              <a:gd name="connsiteX72" fmla="*/ 588919 w 1508539"/>
              <a:gd name="connsiteY72" fmla="*/ 3933779 h 6858000"/>
              <a:gd name="connsiteX73" fmla="*/ 590250 w 1508539"/>
              <a:gd name="connsiteY73" fmla="*/ 3933093 h 6858000"/>
              <a:gd name="connsiteX74" fmla="*/ 594604 w 1508539"/>
              <a:gd name="connsiteY74" fmla="*/ 3922082 h 6858000"/>
              <a:gd name="connsiteX75" fmla="*/ 599682 w 1508539"/>
              <a:gd name="connsiteY75" fmla="*/ 3901461 h 6858000"/>
              <a:gd name="connsiteX76" fmla="*/ 622276 w 1508539"/>
              <a:gd name="connsiteY76" fmla="*/ 3813873 h 6858000"/>
              <a:gd name="connsiteX77" fmla="*/ 621701 w 1508539"/>
              <a:gd name="connsiteY77" fmla="*/ 3806161 h 6858000"/>
              <a:gd name="connsiteX78" fmla="*/ 622008 w 1508539"/>
              <a:gd name="connsiteY78" fmla="*/ 3805957 h 6858000"/>
              <a:gd name="connsiteX79" fmla="*/ 622035 w 1508539"/>
              <a:gd name="connsiteY79" fmla="*/ 3797724 h 6858000"/>
              <a:gd name="connsiteX80" fmla="*/ 620650 w 1508539"/>
              <a:gd name="connsiteY80" fmla="*/ 3792098 h 6858000"/>
              <a:gd name="connsiteX81" fmla="*/ 619534 w 1508539"/>
              <a:gd name="connsiteY81" fmla="*/ 3777135 h 6858000"/>
              <a:gd name="connsiteX82" fmla="*/ 621267 w 1508539"/>
              <a:gd name="connsiteY82" fmla="*/ 3771656 h 6858000"/>
              <a:gd name="connsiteX83" fmla="*/ 625010 w 1508539"/>
              <a:gd name="connsiteY83" fmla="*/ 3769007 h 6858000"/>
              <a:gd name="connsiteX84" fmla="*/ 624476 w 1508539"/>
              <a:gd name="connsiteY84" fmla="*/ 3767709 h 6858000"/>
              <a:gd name="connsiteX85" fmla="*/ 633172 w 1508539"/>
              <a:gd name="connsiteY85" fmla="*/ 3738082 h 6858000"/>
              <a:gd name="connsiteX86" fmla="*/ 640518 w 1508539"/>
              <a:gd name="connsiteY86" fmla="*/ 3673397 h 6858000"/>
              <a:gd name="connsiteX87" fmla="*/ 639814 w 1508539"/>
              <a:gd name="connsiteY87" fmla="*/ 3637109 h 6858000"/>
              <a:gd name="connsiteX88" fmla="*/ 643257 w 1508539"/>
              <a:gd name="connsiteY88" fmla="*/ 3536883 h 6858000"/>
              <a:gd name="connsiteX89" fmla="*/ 650795 w 1508539"/>
              <a:gd name="connsiteY89" fmla="*/ 3435652 h 6858000"/>
              <a:gd name="connsiteX90" fmla="*/ 652466 w 1508539"/>
              <a:gd name="connsiteY90" fmla="*/ 3307769 h 6858000"/>
              <a:gd name="connsiteX91" fmla="*/ 670029 w 1508539"/>
              <a:gd name="connsiteY91" fmla="*/ 3250522 h 6858000"/>
              <a:gd name="connsiteX92" fmla="*/ 670454 w 1508539"/>
              <a:gd name="connsiteY92" fmla="*/ 3229163 h 6858000"/>
              <a:gd name="connsiteX93" fmla="*/ 672277 w 1508539"/>
              <a:gd name="connsiteY93" fmla="*/ 3217217 h 6858000"/>
              <a:gd name="connsiteX94" fmla="*/ 659112 w 1508539"/>
              <a:gd name="connsiteY94" fmla="*/ 3183755 h 6858000"/>
              <a:gd name="connsiteX95" fmla="*/ 659613 w 1508539"/>
              <a:gd name="connsiteY95" fmla="*/ 3178642 h 6858000"/>
              <a:gd name="connsiteX96" fmla="*/ 647213 w 1508539"/>
              <a:gd name="connsiteY96" fmla="*/ 3158586 h 6858000"/>
              <a:gd name="connsiteX97" fmla="*/ 632398 w 1508539"/>
              <a:gd name="connsiteY97" fmla="*/ 3129034 h 6858000"/>
              <a:gd name="connsiteX98" fmla="*/ 633063 w 1508539"/>
              <a:gd name="connsiteY98" fmla="*/ 3126682 h 6858000"/>
              <a:gd name="connsiteX99" fmla="*/ 623931 w 1508539"/>
              <a:gd name="connsiteY99" fmla="*/ 3114519 h 6858000"/>
              <a:gd name="connsiteX100" fmla="*/ 610540 w 1508539"/>
              <a:gd name="connsiteY100" fmla="*/ 3106272 h 6858000"/>
              <a:gd name="connsiteX101" fmla="*/ 583270 w 1508539"/>
              <a:gd name="connsiteY101" fmla="*/ 2958185 h 6858000"/>
              <a:gd name="connsiteX102" fmla="*/ 525884 w 1508539"/>
              <a:gd name="connsiteY102" fmla="*/ 2762989 h 6858000"/>
              <a:gd name="connsiteX103" fmla="*/ 474802 w 1508539"/>
              <a:gd name="connsiteY103" fmla="*/ 2554718 h 6858000"/>
              <a:gd name="connsiteX104" fmla="*/ 454896 w 1508539"/>
              <a:gd name="connsiteY104" fmla="*/ 2485734 h 6858000"/>
              <a:gd name="connsiteX105" fmla="*/ 445619 w 1508539"/>
              <a:gd name="connsiteY105" fmla="*/ 2447068 h 6858000"/>
              <a:gd name="connsiteX106" fmla="*/ 432580 w 1508539"/>
              <a:gd name="connsiteY106" fmla="*/ 2425819 h 6858000"/>
              <a:gd name="connsiteX107" fmla="*/ 438579 w 1508539"/>
              <a:gd name="connsiteY107" fmla="*/ 2402874 h 6858000"/>
              <a:gd name="connsiteX108" fmla="*/ 441191 w 1508539"/>
              <a:gd name="connsiteY108" fmla="*/ 2381443 h 6858000"/>
              <a:gd name="connsiteX109" fmla="*/ 417520 w 1508539"/>
              <a:gd name="connsiteY109" fmla="*/ 2261920 h 6858000"/>
              <a:gd name="connsiteX110" fmla="*/ 407407 w 1508539"/>
              <a:gd name="connsiteY110" fmla="*/ 2195378 h 6858000"/>
              <a:gd name="connsiteX111" fmla="*/ 391624 w 1508539"/>
              <a:gd name="connsiteY111" fmla="*/ 2155135 h 6858000"/>
              <a:gd name="connsiteX112" fmla="*/ 389082 w 1508539"/>
              <a:gd name="connsiteY112" fmla="*/ 2118008 h 6858000"/>
              <a:gd name="connsiteX113" fmla="*/ 390075 w 1508539"/>
              <a:gd name="connsiteY113" fmla="*/ 2050531 h 6858000"/>
              <a:gd name="connsiteX114" fmla="*/ 381881 w 1508539"/>
              <a:gd name="connsiteY114" fmla="*/ 1963269 h 6858000"/>
              <a:gd name="connsiteX115" fmla="*/ 363059 w 1508539"/>
              <a:gd name="connsiteY115" fmla="*/ 1906352 h 6858000"/>
              <a:gd name="connsiteX116" fmla="*/ 339616 w 1508539"/>
              <a:gd name="connsiteY116" fmla="*/ 1861531 h 6858000"/>
              <a:gd name="connsiteX117" fmla="*/ 293415 w 1508539"/>
              <a:gd name="connsiteY117" fmla="*/ 1732919 h 6858000"/>
              <a:gd name="connsiteX118" fmla="*/ 265726 w 1508539"/>
              <a:gd name="connsiteY118" fmla="*/ 1663540 h 6858000"/>
              <a:gd name="connsiteX119" fmla="*/ 264852 w 1508539"/>
              <a:gd name="connsiteY119" fmla="*/ 1615777 h 6858000"/>
              <a:gd name="connsiteX120" fmla="*/ 245647 w 1508539"/>
              <a:gd name="connsiteY120" fmla="*/ 1563678 h 6858000"/>
              <a:gd name="connsiteX121" fmla="*/ 258727 w 1508539"/>
              <a:gd name="connsiteY121" fmla="*/ 1519474 h 6858000"/>
              <a:gd name="connsiteX122" fmla="*/ 251469 w 1508539"/>
              <a:gd name="connsiteY122" fmla="*/ 1477995 h 6858000"/>
              <a:gd name="connsiteX123" fmla="*/ 237554 w 1508539"/>
              <a:gd name="connsiteY123" fmla="*/ 1373769 h 6858000"/>
              <a:gd name="connsiteX124" fmla="*/ 245861 w 1508539"/>
              <a:gd name="connsiteY124" fmla="*/ 1307086 h 6858000"/>
              <a:gd name="connsiteX125" fmla="*/ 247049 w 1508539"/>
              <a:gd name="connsiteY125" fmla="*/ 1189033 h 6858000"/>
              <a:gd name="connsiteX126" fmla="*/ 251734 w 1508539"/>
              <a:gd name="connsiteY126" fmla="*/ 1168288 h 6858000"/>
              <a:gd name="connsiteX127" fmla="*/ 244016 w 1508539"/>
              <a:gd name="connsiteY127" fmla="*/ 1142577 h 6858000"/>
              <a:gd name="connsiteX128" fmla="*/ 233322 w 1508539"/>
              <a:gd name="connsiteY128" fmla="*/ 1088484 h 6858000"/>
              <a:gd name="connsiteX129" fmla="*/ 222058 w 1508539"/>
              <a:gd name="connsiteY129" fmla="*/ 1016103 h 6858000"/>
              <a:gd name="connsiteX130" fmla="*/ 223514 w 1508539"/>
              <a:gd name="connsiteY130" fmla="*/ 932283 h 6858000"/>
              <a:gd name="connsiteX131" fmla="*/ 225750 w 1508539"/>
              <a:gd name="connsiteY131" fmla="*/ 915925 h 6858000"/>
              <a:gd name="connsiteX132" fmla="*/ 218379 w 1508539"/>
              <a:gd name="connsiteY132" fmla="*/ 896999 h 6858000"/>
              <a:gd name="connsiteX133" fmla="*/ 187787 w 1508539"/>
              <a:gd name="connsiteY133" fmla="*/ 821517 h 6858000"/>
              <a:gd name="connsiteX134" fmla="*/ 166737 w 1508539"/>
              <a:gd name="connsiteY134" fmla="*/ 751353 h 6858000"/>
              <a:gd name="connsiteX135" fmla="*/ 166295 w 1508539"/>
              <a:gd name="connsiteY135" fmla="*/ 721230 h 6858000"/>
              <a:gd name="connsiteX136" fmla="*/ 151966 w 1508539"/>
              <a:gd name="connsiteY136" fmla="*/ 681659 h 6858000"/>
              <a:gd name="connsiteX137" fmla="*/ 137385 w 1508539"/>
              <a:gd name="connsiteY137" fmla="*/ 635218 h 6858000"/>
              <a:gd name="connsiteX138" fmla="*/ 142396 w 1508539"/>
              <a:gd name="connsiteY138" fmla="*/ 613763 h 6858000"/>
              <a:gd name="connsiteX139" fmla="*/ 128338 w 1508539"/>
              <a:gd name="connsiteY139" fmla="*/ 598582 h 6858000"/>
              <a:gd name="connsiteX140" fmla="*/ 128019 w 1508539"/>
              <a:gd name="connsiteY140" fmla="*/ 576846 h 6858000"/>
              <a:gd name="connsiteX141" fmla="*/ 107645 w 1508539"/>
              <a:gd name="connsiteY141" fmla="*/ 530055 h 6858000"/>
              <a:gd name="connsiteX142" fmla="*/ 106893 w 1508539"/>
              <a:gd name="connsiteY142" fmla="*/ 465389 h 6858000"/>
              <a:gd name="connsiteX143" fmla="*/ 89816 w 1508539"/>
              <a:gd name="connsiteY143" fmla="*/ 424699 h 6858000"/>
              <a:gd name="connsiteX144" fmla="*/ 90191 w 1508539"/>
              <a:gd name="connsiteY144" fmla="*/ 404917 h 6858000"/>
              <a:gd name="connsiteX145" fmla="*/ 70148 w 1508539"/>
              <a:gd name="connsiteY145" fmla="*/ 367211 h 6858000"/>
              <a:gd name="connsiteX146" fmla="*/ 36452 w 1508539"/>
              <a:gd name="connsiteY146" fmla="*/ 268519 h 6858000"/>
              <a:gd name="connsiteX147" fmla="*/ 23935 w 1508539"/>
              <a:gd name="connsiteY147" fmla="*/ 160886 h 6858000"/>
              <a:gd name="connsiteX148" fmla="*/ 19312 w 1508539"/>
              <a:gd name="connsiteY148" fmla="*/ 47336 h 6858000"/>
              <a:gd name="connsiteX149" fmla="*/ 0 w 1508539"/>
              <a:gd name="connsiteY14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69364 w 1508539"/>
              <a:gd name="connsiteY4" fmla="*/ 6809549 h 6858000"/>
              <a:gd name="connsiteX5" fmla="*/ 101575 w 1508539"/>
              <a:gd name="connsiteY5" fmla="*/ 6715115 h 6858000"/>
              <a:gd name="connsiteX6" fmla="*/ 111426 w 1508539"/>
              <a:gd name="connsiteY6" fmla="*/ 6680170 h 6858000"/>
              <a:gd name="connsiteX7" fmla="*/ 136976 w 1508539"/>
              <a:gd name="connsiteY7" fmla="*/ 6621207 h 6858000"/>
              <a:gd name="connsiteX8" fmla="*/ 153633 w 1508539"/>
              <a:gd name="connsiteY8" fmla="*/ 6596265 h 6858000"/>
              <a:gd name="connsiteX9" fmla="*/ 153512 w 1508539"/>
              <a:gd name="connsiteY9" fmla="*/ 6594818 h 6858000"/>
              <a:gd name="connsiteX10" fmla="*/ 157757 w 1508539"/>
              <a:gd name="connsiteY10" fmla="*/ 6593735 h 6858000"/>
              <a:gd name="connsiteX11" fmla="*/ 160954 w 1508539"/>
              <a:gd name="connsiteY11" fmla="*/ 6589172 h 6858000"/>
              <a:gd name="connsiteX12" fmla="*/ 164248 w 1508539"/>
              <a:gd name="connsiteY12" fmla="*/ 6574442 h 6858000"/>
              <a:gd name="connsiteX13" fmla="*/ 164588 w 1508539"/>
              <a:gd name="connsiteY13" fmla="*/ 6568530 h 6858000"/>
              <a:gd name="connsiteX14" fmla="*/ 166997 w 1508539"/>
              <a:gd name="connsiteY14" fmla="*/ 6560674 h 6858000"/>
              <a:gd name="connsiteX15" fmla="*/ 167342 w 1508539"/>
              <a:gd name="connsiteY15" fmla="*/ 6560598 h 6858000"/>
              <a:gd name="connsiteX16" fmla="*/ 169039 w 1508539"/>
              <a:gd name="connsiteY16" fmla="*/ 6553006 h 6858000"/>
              <a:gd name="connsiteX17" fmla="*/ 173735 w 1508539"/>
              <a:gd name="connsiteY17" fmla="*/ 6514360 h 6858000"/>
              <a:gd name="connsiteX18" fmla="*/ 215389 w 1508539"/>
              <a:gd name="connsiteY18" fmla="*/ 6478062 h 6858000"/>
              <a:gd name="connsiteX19" fmla="*/ 226078 w 1508539"/>
              <a:gd name="connsiteY19" fmla="*/ 6460325 h 6858000"/>
              <a:gd name="connsiteX20" fmla="*/ 233311 w 1508539"/>
              <a:gd name="connsiteY20" fmla="*/ 6451488 h 6858000"/>
              <a:gd name="connsiteX21" fmla="*/ 234746 w 1508539"/>
              <a:gd name="connsiteY21" fmla="*/ 6451348 h 6858000"/>
              <a:gd name="connsiteX22" fmla="*/ 239104 w 1508539"/>
              <a:gd name="connsiteY22" fmla="*/ 6414240 h 6858000"/>
              <a:gd name="connsiteX23" fmla="*/ 241880 w 1508539"/>
              <a:gd name="connsiteY23" fmla="*/ 6384857 h 6858000"/>
              <a:gd name="connsiteX24" fmla="*/ 240591 w 1508539"/>
              <a:gd name="connsiteY24" fmla="*/ 6367510 h 6858000"/>
              <a:gd name="connsiteX25" fmla="*/ 244471 w 1508539"/>
              <a:gd name="connsiteY25" fmla="*/ 6349778 h 6858000"/>
              <a:gd name="connsiteX26" fmla="*/ 246136 w 1508539"/>
              <a:gd name="connsiteY26" fmla="*/ 6348250 h 6858000"/>
              <a:gd name="connsiteX27" fmla="*/ 262170 w 1508539"/>
              <a:gd name="connsiteY27" fmla="*/ 6281972 h 6858000"/>
              <a:gd name="connsiteX28" fmla="*/ 272933 w 1508539"/>
              <a:gd name="connsiteY28" fmla="*/ 6211940 h 6858000"/>
              <a:gd name="connsiteX29" fmla="*/ 314428 w 1508539"/>
              <a:gd name="connsiteY29" fmla="*/ 6113913 h 6858000"/>
              <a:gd name="connsiteX30" fmla="*/ 318721 w 1508539"/>
              <a:gd name="connsiteY30" fmla="*/ 6028119 h 6858000"/>
              <a:gd name="connsiteX31" fmla="*/ 345501 w 1508539"/>
              <a:gd name="connsiteY31" fmla="*/ 5934687 h 6858000"/>
              <a:gd name="connsiteX32" fmla="*/ 379513 w 1508539"/>
              <a:gd name="connsiteY32" fmla="*/ 5765594 h 6858000"/>
              <a:gd name="connsiteX33" fmla="*/ 411349 w 1508539"/>
              <a:gd name="connsiteY33" fmla="*/ 5693685 h 6858000"/>
              <a:gd name="connsiteX34" fmla="*/ 431404 w 1508539"/>
              <a:gd name="connsiteY34" fmla="*/ 5665173 h 6858000"/>
              <a:gd name="connsiteX35" fmla="*/ 465121 w 1508539"/>
              <a:gd name="connsiteY35" fmla="*/ 5563435 h 6858000"/>
              <a:gd name="connsiteX36" fmla="*/ 494626 w 1508539"/>
              <a:gd name="connsiteY36" fmla="*/ 5476393 h 6858000"/>
              <a:gd name="connsiteX37" fmla="*/ 525819 w 1508539"/>
              <a:gd name="connsiteY37" fmla="*/ 5396260 h 6858000"/>
              <a:gd name="connsiteX38" fmla="*/ 541800 w 1508539"/>
              <a:gd name="connsiteY38" fmla="*/ 5330009 h 6858000"/>
              <a:gd name="connsiteX39" fmla="*/ 575293 w 1508539"/>
              <a:gd name="connsiteY39" fmla="*/ 5273739 h 6858000"/>
              <a:gd name="connsiteX40" fmla="*/ 584892 w 1508539"/>
              <a:gd name="connsiteY40" fmla="*/ 5241779 h 6858000"/>
              <a:gd name="connsiteX41" fmla="*/ 596118 w 1508539"/>
              <a:gd name="connsiteY41" fmla="*/ 5225268 h 6858000"/>
              <a:gd name="connsiteX42" fmla="*/ 597138 w 1508539"/>
              <a:gd name="connsiteY42" fmla="*/ 5217684 h 6858000"/>
              <a:gd name="connsiteX43" fmla="*/ 604479 w 1508539"/>
              <a:gd name="connsiteY43" fmla="*/ 5193377 h 6858000"/>
              <a:gd name="connsiteX44" fmla="*/ 607782 w 1508539"/>
              <a:gd name="connsiteY44" fmla="*/ 5179288 h 6858000"/>
              <a:gd name="connsiteX45" fmla="*/ 608766 w 1508539"/>
              <a:gd name="connsiteY45" fmla="*/ 5173621 h 6858000"/>
              <a:gd name="connsiteX46" fmla="*/ 604400 w 1508539"/>
              <a:gd name="connsiteY46" fmla="*/ 5159961 h 6858000"/>
              <a:gd name="connsiteX47" fmla="*/ 611077 w 1508539"/>
              <a:gd name="connsiteY47" fmla="*/ 5144295 h 6858000"/>
              <a:gd name="connsiteX48" fmla="*/ 608010 w 1508539"/>
              <a:gd name="connsiteY48" fmla="*/ 5125185 h 6858000"/>
              <a:gd name="connsiteX49" fmla="*/ 614840 w 1508539"/>
              <a:gd name="connsiteY49" fmla="*/ 5121884 h 6858000"/>
              <a:gd name="connsiteX50" fmla="*/ 621876 w 1508539"/>
              <a:gd name="connsiteY50" fmla="*/ 5067850 h 6858000"/>
              <a:gd name="connsiteX51" fmla="*/ 624607 w 1508539"/>
              <a:gd name="connsiteY51" fmla="*/ 5060861 h 6858000"/>
              <a:gd name="connsiteX52" fmla="*/ 621311 w 1508539"/>
              <a:gd name="connsiteY52" fmla="*/ 5034192 h 6858000"/>
              <a:gd name="connsiteX53" fmla="*/ 622865 w 1508539"/>
              <a:gd name="connsiteY53" fmla="*/ 4993030 h 6858000"/>
              <a:gd name="connsiteX54" fmla="*/ 629774 w 1508539"/>
              <a:gd name="connsiteY54" fmla="*/ 4946844 h 6858000"/>
              <a:gd name="connsiteX55" fmla="*/ 625630 w 1508539"/>
              <a:gd name="connsiteY55" fmla="*/ 4932692 h 6858000"/>
              <a:gd name="connsiteX56" fmla="*/ 641033 w 1508539"/>
              <a:gd name="connsiteY56" fmla="*/ 4858827 h 6858000"/>
              <a:gd name="connsiteX57" fmla="*/ 646936 w 1508539"/>
              <a:gd name="connsiteY57" fmla="*/ 4821170 h 6858000"/>
              <a:gd name="connsiteX58" fmla="*/ 651669 w 1508539"/>
              <a:gd name="connsiteY58" fmla="*/ 4780965 h 6858000"/>
              <a:gd name="connsiteX59" fmla="*/ 652962 w 1508539"/>
              <a:gd name="connsiteY59" fmla="*/ 4750867 h 6858000"/>
              <a:gd name="connsiteX60" fmla="*/ 650769 w 1508539"/>
              <a:gd name="connsiteY60" fmla="*/ 4690749 h 6858000"/>
              <a:gd name="connsiteX61" fmla="*/ 646249 w 1508539"/>
              <a:gd name="connsiteY61" fmla="*/ 4584173 h 6858000"/>
              <a:gd name="connsiteX62" fmla="*/ 641332 w 1508539"/>
              <a:gd name="connsiteY62" fmla="*/ 4444346 h 6858000"/>
              <a:gd name="connsiteX63" fmla="*/ 637897 w 1508539"/>
              <a:gd name="connsiteY63" fmla="*/ 4375228 h 6858000"/>
              <a:gd name="connsiteX64" fmla="*/ 618550 w 1508539"/>
              <a:gd name="connsiteY64" fmla="*/ 4214165 h 6858000"/>
              <a:gd name="connsiteX65" fmla="*/ 622623 w 1508539"/>
              <a:gd name="connsiteY65" fmla="*/ 4090296 h 6858000"/>
              <a:gd name="connsiteX66" fmla="*/ 607879 w 1508539"/>
              <a:gd name="connsiteY66" fmla="*/ 4033999 h 6858000"/>
              <a:gd name="connsiteX67" fmla="*/ 609028 w 1508539"/>
              <a:gd name="connsiteY67" fmla="*/ 4031933 h 6858000"/>
              <a:gd name="connsiteX68" fmla="*/ 607604 w 1508539"/>
              <a:gd name="connsiteY68" fmla="*/ 4013953 h 6858000"/>
              <a:gd name="connsiteX69" fmla="*/ 593899 w 1508539"/>
              <a:gd name="connsiteY69" fmla="*/ 3974753 h 6858000"/>
              <a:gd name="connsiteX70" fmla="*/ 595497 w 1508539"/>
              <a:gd name="connsiteY70" fmla="*/ 3969950 h 6858000"/>
              <a:gd name="connsiteX71" fmla="*/ 588919 w 1508539"/>
              <a:gd name="connsiteY71" fmla="*/ 3933779 h 6858000"/>
              <a:gd name="connsiteX72" fmla="*/ 590250 w 1508539"/>
              <a:gd name="connsiteY72" fmla="*/ 3933093 h 6858000"/>
              <a:gd name="connsiteX73" fmla="*/ 594604 w 1508539"/>
              <a:gd name="connsiteY73" fmla="*/ 3922082 h 6858000"/>
              <a:gd name="connsiteX74" fmla="*/ 599682 w 1508539"/>
              <a:gd name="connsiteY74" fmla="*/ 3901461 h 6858000"/>
              <a:gd name="connsiteX75" fmla="*/ 622276 w 1508539"/>
              <a:gd name="connsiteY75" fmla="*/ 3813873 h 6858000"/>
              <a:gd name="connsiteX76" fmla="*/ 621701 w 1508539"/>
              <a:gd name="connsiteY76" fmla="*/ 3806161 h 6858000"/>
              <a:gd name="connsiteX77" fmla="*/ 622008 w 1508539"/>
              <a:gd name="connsiteY77" fmla="*/ 3805957 h 6858000"/>
              <a:gd name="connsiteX78" fmla="*/ 622035 w 1508539"/>
              <a:gd name="connsiteY78" fmla="*/ 3797724 h 6858000"/>
              <a:gd name="connsiteX79" fmla="*/ 620650 w 1508539"/>
              <a:gd name="connsiteY79" fmla="*/ 3792098 h 6858000"/>
              <a:gd name="connsiteX80" fmla="*/ 619534 w 1508539"/>
              <a:gd name="connsiteY80" fmla="*/ 3777135 h 6858000"/>
              <a:gd name="connsiteX81" fmla="*/ 621267 w 1508539"/>
              <a:gd name="connsiteY81" fmla="*/ 3771656 h 6858000"/>
              <a:gd name="connsiteX82" fmla="*/ 625010 w 1508539"/>
              <a:gd name="connsiteY82" fmla="*/ 3769007 h 6858000"/>
              <a:gd name="connsiteX83" fmla="*/ 624476 w 1508539"/>
              <a:gd name="connsiteY83" fmla="*/ 3767709 h 6858000"/>
              <a:gd name="connsiteX84" fmla="*/ 633172 w 1508539"/>
              <a:gd name="connsiteY84" fmla="*/ 3738082 h 6858000"/>
              <a:gd name="connsiteX85" fmla="*/ 640518 w 1508539"/>
              <a:gd name="connsiteY85" fmla="*/ 3673397 h 6858000"/>
              <a:gd name="connsiteX86" fmla="*/ 639814 w 1508539"/>
              <a:gd name="connsiteY86" fmla="*/ 3637109 h 6858000"/>
              <a:gd name="connsiteX87" fmla="*/ 643257 w 1508539"/>
              <a:gd name="connsiteY87" fmla="*/ 3536883 h 6858000"/>
              <a:gd name="connsiteX88" fmla="*/ 650795 w 1508539"/>
              <a:gd name="connsiteY88" fmla="*/ 3435652 h 6858000"/>
              <a:gd name="connsiteX89" fmla="*/ 652466 w 1508539"/>
              <a:gd name="connsiteY89" fmla="*/ 3307769 h 6858000"/>
              <a:gd name="connsiteX90" fmla="*/ 670029 w 1508539"/>
              <a:gd name="connsiteY90" fmla="*/ 3250522 h 6858000"/>
              <a:gd name="connsiteX91" fmla="*/ 670454 w 1508539"/>
              <a:gd name="connsiteY91" fmla="*/ 3229163 h 6858000"/>
              <a:gd name="connsiteX92" fmla="*/ 672277 w 1508539"/>
              <a:gd name="connsiteY92" fmla="*/ 3217217 h 6858000"/>
              <a:gd name="connsiteX93" fmla="*/ 659112 w 1508539"/>
              <a:gd name="connsiteY93" fmla="*/ 3183755 h 6858000"/>
              <a:gd name="connsiteX94" fmla="*/ 659613 w 1508539"/>
              <a:gd name="connsiteY94" fmla="*/ 3178642 h 6858000"/>
              <a:gd name="connsiteX95" fmla="*/ 647213 w 1508539"/>
              <a:gd name="connsiteY95" fmla="*/ 3158586 h 6858000"/>
              <a:gd name="connsiteX96" fmla="*/ 632398 w 1508539"/>
              <a:gd name="connsiteY96" fmla="*/ 3129034 h 6858000"/>
              <a:gd name="connsiteX97" fmla="*/ 633063 w 1508539"/>
              <a:gd name="connsiteY97" fmla="*/ 3126682 h 6858000"/>
              <a:gd name="connsiteX98" fmla="*/ 623931 w 1508539"/>
              <a:gd name="connsiteY98" fmla="*/ 3114519 h 6858000"/>
              <a:gd name="connsiteX99" fmla="*/ 610540 w 1508539"/>
              <a:gd name="connsiteY99" fmla="*/ 3106272 h 6858000"/>
              <a:gd name="connsiteX100" fmla="*/ 583270 w 1508539"/>
              <a:gd name="connsiteY100" fmla="*/ 2958185 h 6858000"/>
              <a:gd name="connsiteX101" fmla="*/ 525884 w 1508539"/>
              <a:gd name="connsiteY101" fmla="*/ 2762989 h 6858000"/>
              <a:gd name="connsiteX102" fmla="*/ 474802 w 1508539"/>
              <a:gd name="connsiteY102" fmla="*/ 2554718 h 6858000"/>
              <a:gd name="connsiteX103" fmla="*/ 454896 w 1508539"/>
              <a:gd name="connsiteY103" fmla="*/ 2485734 h 6858000"/>
              <a:gd name="connsiteX104" fmla="*/ 445619 w 1508539"/>
              <a:gd name="connsiteY104" fmla="*/ 2447068 h 6858000"/>
              <a:gd name="connsiteX105" fmla="*/ 432580 w 1508539"/>
              <a:gd name="connsiteY105" fmla="*/ 2425819 h 6858000"/>
              <a:gd name="connsiteX106" fmla="*/ 438579 w 1508539"/>
              <a:gd name="connsiteY106" fmla="*/ 2402874 h 6858000"/>
              <a:gd name="connsiteX107" fmla="*/ 441191 w 1508539"/>
              <a:gd name="connsiteY107" fmla="*/ 2381443 h 6858000"/>
              <a:gd name="connsiteX108" fmla="*/ 417520 w 1508539"/>
              <a:gd name="connsiteY108" fmla="*/ 2261920 h 6858000"/>
              <a:gd name="connsiteX109" fmla="*/ 407407 w 1508539"/>
              <a:gd name="connsiteY109" fmla="*/ 2195378 h 6858000"/>
              <a:gd name="connsiteX110" fmla="*/ 391624 w 1508539"/>
              <a:gd name="connsiteY110" fmla="*/ 2155135 h 6858000"/>
              <a:gd name="connsiteX111" fmla="*/ 389082 w 1508539"/>
              <a:gd name="connsiteY111" fmla="*/ 2118008 h 6858000"/>
              <a:gd name="connsiteX112" fmla="*/ 390075 w 1508539"/>
              <a:gd name="connsiteY112" fmla="*/ 2050531 h 6858000"/>
              <a:gd name="connsiteX113" fmla="*/ 381881 w 1508539"/>
              <a:gd name="connsiteY113" fmla="*/ 1963269 h 6858000"/>
              <a:gd name="connsiteX114" fmla="*/ 363059 w 1508539"/>
              <a:gd name="connsiteY114" fmla="*/ 1906352 h 6858000"/>
              <a:gd name="connsiteX115" fmla="*/ 339616 w 1508539"/>
              <a:gd name="connsiteY115" fmla="*/ 1861531 h 6858000"/>
              <a:gd name="connsiteX116" fmla="*/ 293415 w 1508539"/>
              <a:gd name="connsiteY116" fmla="*/ 1732919 h 6858000"/>
              <a:gd name="connsiteX117" fmla="*/ 265726 w 1508539"/>
              <a:gd name="connsiteY117" fmla="*/ 1663540 h 6858000"/>
              <a:gd name="connsiteX118" fmla="*/ 264852 w 1508539"/>
              <a:gd name="connsiteY118" fmla="*/ 1615777 h 6858000"/>
              <a:gd name="connsiteX119" fmla="*/ 245647 w 1508539"/>
              <a:gd name="connsiteY119" fmla="*/ 1563678 h 6858000"/>
              <a:gd name="connsiteX120" fmla="*/ 258727 w 1508539"/>
              <a:gd name="connsiteY120" fmla="*/ 1519474 h 6858000"/>
              <a:gd name="connsiteX121" fmla="*/ 251469 w 1508539"/>
              <a:gd name="connsiteY121" fmla="*/ 1477995 h 6858000"/>
              <a:gd name="connsiteX122" fmla="*/ 237554 w 1508539"/>
              <a:gd name="connsiteY122" fmla="*/ 1373769 h 6858000"/>
              <a:gd name="connsiteX123" fmla="*/ 245861 w 1508539"/>
              <a:gd name="connsiteY123" fmla="*/ 1307086 h 6858000"/>
              <a:gd name="connsiteX124" fmla="*/ 247049 w 1508539"/>
              <a:gd name="connsiteY124" fmla="*/ 1189033 h 6858000"/>
              <a:gd name="connsiteX125" fmla="*/ 251734 w 1508539"/>
              <a:gd name="connsiteY125" fmla="*/ 1168288 h 6858000"/>
              <a:gd name="connsiteX126" fmla="*/ 244016 w 1508539"/>
              <a:gd name="connsiteY126" fmla="*/ 1142577 h 6858000"/>
              <a:gd name="connsiteX127" fmla="*/ 233322 w 1508539"/>
              <a:gd name="connsiteY127" fmla="*/ 1088484 h 6858000"/>
              <a:gd name="connsiteX128" fmla="*/ 222058 w 1508539"/>
              <a:gd name="connsiteY128" fmla="*/ 1016103 h 6858000"/>
              <a:gd name="connsiteX129" fmla="*/ 223514 w 1508539"/>
              <a:gd name="connsiteY129" fmla="*/ 932283 h 6858000"/>
              <a:gd name="connsiteX130" fmla="*/ 225750 w 1508539"/>
              <a:gd name="connsiteY130" fmla="*/ 915925 h 6858000"/>
              <a:gd name="connsiteX131" fmla="*/ 218379 w 1508539"/>
              <a:gd name="connsiteY131" fmla="*/ 896999 h 6858000"/>
              <a:gd name="connsiteX132" fmla="*/ 187787 w 1508539"/>
              <a:gd name="connsiteY132" fmla="*/ 821517 h 6858000"/>
              <a:gd name="connsiteX133" fmla="*/ 166737 w 1508539"/>
              <a:gd name="connsiteY133" fmla="*/ 751353 h 6858000"/>
              <a:gd name="connsiteX134" fmla="*/ 166295 w 1508539"/>
              <a:gd name="connsiteY134" fmla="*/ 721230 h 6858000"/>
              <a:gd name="connsiteX135" fmla="*/ 151966 w 1508539"/>
              <a:gd name="connsiteY135" fmla="*/ 681659 h 6858000"/>
              <a:gd name="connsiteX136" fmla="*/ 137385 w 1508539"/>
              <a:gd name="connsiteY136" fmla="*/ 635218 h 6858000"/>
              <a:gd name="connsiteX137" fmla="*/ 142396 w 1508539"/>
              <a:gd name="connsiteY137" fmla="*/ 613763 h 6858000"/>
              <a:gd name="connsiteX138" fmla="*/ 128338 w 1508539"/>
              <a:gd name="connsiteY138" fmla="*/ 598582 h 6858000"/>
              <a:gd name="connsiteX139" fmla="*/ 128019 w 1508539"/>
              <a:gd name="connsiteY139" fmla="*/ 576846 h 6858000"/>
              <a:gd name="connsiteX140" fmla="*/ 107645 w 1508539"/>
              <a:gd name="connsiteY140" fmla="*/ 530055 h 6858000"/>
              <a:gd name="connsiteX141" fmla="*/ 106893 w 1508539"/>
              <a:gd name="connsiteY141" fmla="*/ 465389 h 6858000"/>
              <a:gd name="connsiteX142" fmla="*/ 89816 w 1508539"/>
              <a:gd name="connsiteY142" fmla="*/ 424699 h 6858000"/>
              <a:gd name="connsiteX143" fmla="*/ 90191 w 1508539"/>
              <a:gd name="connsiteY143" fmla="*/ 404917 h 6858000"/>
              <a:gd name="connsiteX144" fmla="*/ 70148 w 1508539"/>
              <a:gd name="connsiteY144" fmla="*/ 367211 h 6858000"/>
              <a:gd name="connsiteX145" fmla="*/ 36452 w 1508539"/>
              <a:gd name="connsiteY145" fmla="*/ 268519 h 6858000"/>
              <a:gd name="connsiteX146" fmla="*/ 23935 w 1508539"/>
              <a:gd name="connsiteY146" fmla="*/ 160886 h 6858000"/>
              <a:gd name="connsiteX147" fmla="*/ 19312 w 1508539"/>
              <a:gd name="connsiteY147" fmla="*/ 47336 h 6858000"/>
              <a:gd name="connsiteX148" fmla="*/ 0 w 1508539"/>
              <a:gd name="connsiteY148"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01575 w 1508539"/>
              <a:gd name="connsiteY4" fmla="*/ 6715115 h 6858000"/>
              <a:gd name="connsiteX5" fmla="*/ 111426 w 1508539"/>
              <a:gd name="connsiteY5" fmla="*/ 6680170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01575 w 1508539"/>
              <a:gd name="connsiteY4" fmla="*/ 6715115 h 6858000"/>
              <a:gd name="connsiteX5" fmla="*/ 111426 w 1508539"/>
              <a:gd name="connsiteY5" fmla="*/ 6680170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11426 w 1508539"/>
              <a:gd name="connsiteY5" fmla="*/ 6680170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4248 w 1508539"/>
              <a:gd name="connsiteY10" fmla="*/ 6574442 h 6858000"/>
              <a:gd name="connsiteX11" fmla="*/ 164588 w 1508539"/>
              <a:gd name="connsiteY11" fmla="*/ 6568530 h 6858000"/>
              <a:gd name="connsiteX12" fmla="*/ 166997 w 1508539"/>
              <a:gd name="connsiteY12" fmla="*/ 6560674 h 6858000"/>
              <a:gd name="connsiteX13" fmla="*/ 167342 w 1508539"/>
              <a:gd name="connsiteY13" fmla="*/ 6560598 h 6858000"/>
              <a:gd name="connsiteX14" fmla="*/ 169039 w 1508539"/>
              <a:gd name="connsiteY14" fmla="*/ 6553006 h 6858000"/>
              <a:gd name="connsiteX15" fmla="*/ 173735 w 1508539"/>
              <a:gd name="connsiteY15" fmla="*/ 6514360 h 6858000"/>
              <a:gd name="connsiteX16" fmla="*/ 215389 w 1508539"/>
              <a:gd name="connsiteY16" fmla="*/ 6478062 h 6858000"/>
              <a:gd name="connsiteX17" fmla="*/ 226078 w 1508539"/>
              <a:gd name="connsiteY17" fmla="*/ 6460325 h 6858000"/>
              <a:gd name="connsiteX18" fmla="*/ 233311 w 1508539"/>
              <a:gd name="connsiteY18" fmla="*/ 6451488 h 6858000"/>
              <a:gd name="connsiteX19" fmla="*/ 234746 w 1508539"/>
              <a:gd name="connsiteY19" fmla="*/ 6451348 h 6858000"/>
              <a:gd name="connsiteX20" fmla="*/ 239104 w 1508539"/>
              <a:gd name="connsiteY20" fmla="*/ 6414240 h 6858000"/>
              <a:gd name="connsiteX21" fmla="*/ 241880 w 1508539"/>
              <a:gd name="connsiteY21" fmla="*/ 6384857 h 6858000"/>
              <a:gd name="connsiteX22" fmla="*/ 240591 w 1508539"/>
              <a:gd name="connsiteY22" fmla="*/ 6367510 h 6858000"/>
              <a:gd name="connsiteX23" fmla="*/ 244471 w 1508539"/>
              <a:gd name="connsiteY23" fmla="*/ 6349778 h 6858000"/>
              <a:gd name="connsiteX24" fmla="*/ 246136 w 1508539"/>
              <a:gd name="connsiteY24" fmla="*/ 6348250 h 6858000"/>
              <a:gd name="connsiteX25" fmla="*/ 262170 w 1508539"/>
              <a:gd name="connsiteY25" fmla="*/ 6281972 h 6858000"/>
              <a:gd name="connsiteX26" fmla="*/ 272933 w 1508539"/>
              <a:gd name="connsiteY26" fmla="*/ 6211940 h 6858000"/>
              <a:gd name="connsiteX27" fmla="*/ 314428 w 1508539"/>
              <a:gd name="connsiteY27" fmla="*/ 6113913 h 6858000"/>
              <a:gd name="connsiteX28" fmla="*/ 318721 w 1508539"/>
              <a:gd name="connsiteY28" fmla="*/ 6028119 h 6858000"/>
              <a:gd name="connsiteX29" fmla="*/ 345501 w 1508539"/>
              <a:gd name="connsiteY29" fmla="*/ 5934687 h 6858000"/>
              <a:gd name="connsiteX30" fmla="*/ 379513 w 1508539"/>
              <a:gd name="connsiteY30" fmla="*/ 5765594 h 6858000"/>
              <a:gd name="connsiteX31" fmla="*/ 411349 w 1508539"/>
              <a:gd name="connsiteY31" fmla="*/ 5693685 h 6858000"/>
              <a:gd name="connsiteX32" fmla="*/ 431404 w 1508539"/>
              <a:gd name="connsiteY32" fmla="*/ 5665173 h 6858000"/>
              <a:gd name="connsiteX33" fmla="*/ 465121 w 1508539"/>
              <a:gd name="connsiteY33" fmla="*/ 5563435 h 6858000"/>
              <a:gd name="connsiteX34" fmla="*/ 494626 w 1508539"/>
              <a:gd name="connsiteY34" fmla="*/ 5476393 h 6858000"/>
              <a:gd name="connsiteX35" fmla="*/ 525819 w 1508539"/>
              <a:gd name="connsiteY35" fmla="*/ 5396260 h 6858000"/>
              <a:gd name="connsiteX36" fmla="*/ 541800 w 1508539"/>
              <a:gd name="connsiteY36" fmla="*/ 5330009 h 6858000"/>
              <a:gd name="connsiteX37" fmla="*/ 575293 w 1508539"/>
              <a:gd name="connsiteY37" fmla="*/ 5273739 h 6858000"/>
              <a:gd name="connsiteX38" fmla="*/ 584892 w 1508539"/>
              <a:gd name="connsiteY38" fmla="*/ 5241779 h 6858000"/>
              <a:gd name="connsiteX39" fmla="*/ 596118 w 1508539"/>
              <a:gd name="connsiteY39" fmla="*/ 5225268 h 6858000"/>
              <a:gd name="connsiteX40" fmla="*/ 597138 w 1508539"/>
              <a:gd name="connsiteY40" fmla="*/ 5217684 h 6858000"/>
              <a:gd name="connsiteX41" fmla="*/ 604479 w 1508539"/>
              <a:gd name="connsiteY41" fmla="*/ 5193377 h 6858000"/>
              <a:gd name="connsiteX42" fmla="*/ 607782 w 1508539"/>
              <a:gd name="connsiteY42" fmla="*/ 5179288 h 6858000"/>
              <a:gd name="connsiteX43" fmla="*/ 608766 w 1508539"/>
              <a:gd name="connsiteY43" fmla="*/ 5173621 h 6858000"/>
              <a:gd name="connsiteX44" fmla="*/ 604400 w 1508539"/>
              <a:gd name="connsiteY44" fmla="*/ 5159961 h 6858000"/>
              <a:gd name="connsiteX45" fmla="*/ 611077 w 1508539"/>
              <a:gd name="connsiteY45" fmla="*/ 5144295 h 6858000"/>
              <a:gd name="connsiteX46" fmla="*/ 608010 w 1508539"/>
              <a:gd name="connsiteY46" fmla="*/ 5125185 h 6858000"/>
              <a:gd name="connsiteX47" fmla="*/ 614840 w 1508539"/>
              <a:gd name="connsiteY47" fmla="*/ 5121884 h 6858000"/>
              <a:gd name="connsiteX48" fmla="*/ 621876 w 1508539"/>
              <a:gd name="connsiteY48" fmla="*/ 5067850 h 6858000"/>
              <a:gd name="connsiteX49" fmla="*/ 624607 w 1508539"/>
              <a:gd name="connsiteY49" fmla="*/ 5060861 h 6858000"/>
              <a:gd name="connsiteX50" fmla="*/ 621311 w 1508539"/>
              <a:gd name="connsiteY50" fmla="*/ 5034192 h 6858000"/>
              <a:gd name="connsiteX51" fmla="*/ 622865 w 1508539"/>
              <a:gd name="connsiteY51" fmla="*/ 4993030 h 6858000"/>
              <a:gd name="connsiteX52" fmla="*/ 629774 w 1508539"/>
              <a:gd name="connsiteY52" fmla="*/ 4946844 h 6858000"/>
              <a:gd name="connsiteX53" fmla="*/ 625630 w 1508539"/>
              <a:gd name="connsiteY53" fmla="*/ 4932692 h 6858000"/>
              <a:gd name="connsiteX54" fmla="*/ 641033 w 1508539"/>
              <a:gd name="connsiteY54" fmla="*/ 4858827 h 6858000"/>
              <a:gd name="connsiteX55" fmla="*/ 646936 w 1508539"/>
              <a:gd name="connsiteY55" fmla="*/ 4821170 h 6858000"/>
              <a:gd name="connsiteX56" fmla="*/ 651669 w 1508539"/>
              <a:gd name="connsiteY56" fmla="*/ 4780965 h 6858000"/>
              <a:gd name="connsiteX57" fmla="*/ 652962 w 1508539"/>
              <a:gd name="connsiteY57" fmla="*/ 4750867 h 6858000"/>
              <a:gd name="connsiteX58" fmla="*/ 650769 w 1508539"/>
              <a:gd name="connsiteY58" fmla="*/ 4690749 h 6858000"/>
              <a:gd name="connsiteX59" fmla="*/ 646249 w 1508539"/>
              <a:gd name="connsiteY59" fmla="*/ 4584173 h 6858000"/>
              <a:gd name="connsiteX60" fmla="*/ 641332 w 1508539"/>
              <a:gd name="connsiteY60" fmla="*/ 4444346 h 6858000"/>
              <a:gd name="connsiteX61" fmla="*/ 637897 w 1508539"/>
              <a:gd name="connsiteY61" fmla="*/ 4375228 h 6858000"/>
              <a:gd name="connsiteX62" fmla="*/ 618550 w 1508539"/>
              <a:gd name="connsiteY62" fmla="*/ 4214165 h 6858000"/>
              <a:gd name="connsiteX63" fmla="*/ 622623 w 1508539"/>
              <a:gd name="connsiteY63" fmla="*/ 4090296 h 6858000"/>
              <a:gd name="connsiteX64" fmla="*/ 607879 w 1508539"/>
              <a:gd name="connsiteY64" fmla="*/ 4033999 h 6858000"/>
              <a:gd name="connsiteX65" fmla="*/ 609028 w 1508539"/>
              <a:gd name="connsiteY65" fmla="*/ 4031933 h 6858000"/>
              <a:gd name="connsiteX66" fmla="*/ 607604 w 1508539"/>
              <a:gd name="connsiteY66" fmla="*/ 4013953 h 6858000"/>
              <a:gd name="connsiteX67" fmla="*/ 593899 w 1508539"/>
              <a:gd name="connsiteY67" fmla="*/ 3974753 h 6858000"/>
              <a:gd name="connsiteX68" fmla="*/ 595497 w 1508539"/>
              <a:gd name="connsiteY68" fmla="*/ 3969950 h 6858000"/>
              <a:gd name="connsiteX69" fmla="*/ 588919 w 1508539"/>
              <a:gd name="connsiteY69" fmla="*/ 3933779 h 6858000"/>
              <a:gd name="connsiteX70" fmla="*/ 590250 w 1508539"/>
              <a:gd name="connsiteY70" fmla="*/ 3933093 h 6858000"/>
              <a:gd name="connsiteX71" fmla="*/ 594604 w 1508539"/>
              <a:gd name="connsiteY71" fmla="*/ 3922082 h 6858000"/>
              <a:gd name="connsiteX72" fmla="*/ 599682 w 1508539"/>
              <a:gd name="connsiteY72" fmla="*/ 3901461 h 6858000"/>
              <a:gd name="connsiteX73" fmla="*/ 622276 w 1508539"/>
              <a:gd name="connsiteY73" fmla="*/ 3813873 h 6858000"/>
              <a:gd name="connsiteX74" fmla="*/ 621701 w 1508539"/>
              <a:gd name="connsiteY74" fmla="*/ 3806161 h 6858000"/>
              <a:gd name="connsiteX75" fmla="*/ 622008 w 1508539"/>
              <a:gd name="connsiteY75" fmla="*/ 3805957 h 6858000"/>
              <a:gd name="connsiteX76" fmla="*/ 622035 w 1508539"/>
              <a:gd name="connsiteY76" fmla="*/ 3797724 h 6858000"/>
              <a:gd name="connsiteX77" fmla="*/ 620650 w 1508539"/>
              <a:gd name="connsiteY77" fmla="*/ 3792098 h 6858000"/>
              <a:gd name="connsiteX78" fmla="*/ 619534 w 1508539"/>
              <a:gd name="connsiteY78" fmla="*/ 3777135 h 6858000"/>
              <a:gd name="connsiteX79" fmla="*/ 621267 w 1508539"/>
              <a:gd name="connsiteY79" fmla="*/ 3771656 h 6858000"/>
              <a:gd name="connsiteX80" fmla="*/ 625010 w 1508539"/>
              <a:gd name="connsiteY80" fmla="*/ 3769007 h 6858000"/>
              <a:gd name="connsiteX81" fmla="*/ 624476 w 1508539"/>
              <a:gd name="connsiteY81" fmla="*/ 3767709 h 6858000"/>
              <a:gd name="connsiteX82" fmla="*/ 633172 w 1508539"/>
              <a:gd name="connsiteY82" fmla="*/ 3738082 h 6858000"/>
              <a:gd name="connsiteX83" fmla="*/ 640518 w 1508539"/>
              <a:gd name="connsiteY83" fmla="*/ 3673397 h 6858000"/>
              <a:gd name="connsiteX84" fmla="*/ 639814 w 1508539"/>
              <a:gd name="connsiteY84" fmla="*/ 3637109 h 6858000"/>
              <a:gd name="connsiteX85" fmla="*/ 643257 w 1508539"/>
              <a:gd name="connsiteY85" fmla="*/ 3536883 h 6858000"/>
              <a:gd name="connsiteX86" fmla="*/ 650795 w 1508539"/>
              <a:gd name="connsiteY86" fmla="*/ 3435652 h 6858000"/>
              <a:gd name="connsiteX87" fmla="*/ 652466 w 1508539"/>
              <a:gd name="connsiteY87" fmla="*/ 3307769 h 6858000"/>
              <a:gd name="connsiteX88" fmla="*/ 670029 w 1508539"/>
              <a:gd name="connsiteY88" fmla="*/ 3250522 h 6858000"/>
              <a:gd name="connsiteX89" fmla="*/ 670454 w 1508539"/>
              <a:gd name="connsiteY89" fmla="*/ 3229163 h 6858000"/>
              <a:gd name="connsiteX90" fmla="*/ 672277 w 1508539"/>
              <a:gd name="connsiteY90" fmla="*/ 3217217 h 6858000"/>
              <a:gd name="connsiteX91" fmla="*/ 659112 w 1508539"/>
              <a:gd name="connsiteY91" fmla="*/ 3183755 h 6858000"/>
              <a:gd name="connsiteX92" fmla="*/ 659613 w 1508539"/>
              <a:gd name="connsiteY92" fmla="*/ 3178642 h 6858000"/>
              <a:gd name="connsiteX93" fmla="*/ 647213 w 1508539"/>
              <a:gd name="connsiteY93" fmla="*/ 3158586 h 6858000"/>
              <a:gd name="connsiteX94" fmla="*/ 632398 w 1508539"/>
              <a:gd name="connsiteY94" fmla="*/ 3129034 h 6858000"/>
              <a:gd name="connsiteX95" fmla="*/ 633063 w 1508539"/>
              <a:gd name="connsiteY95" fmla="*/ 3126682 h 6858000"/>
              <a:gd name="connsiteX96" fmla="*/ 623931 w 1508539"/>
              <a:gd name="connsiteY96" fmla="*/ 3114519 h 6858000"/>
              <a:gd name="connsiteX97" fmla="*/ 610540 w 1508539"/>
              <a:gd name="connsiteY97" fmla="*/ 3106272 h 6858000"/>
              <a:gd name="connsiteX98" fmla="*/ 583270 w 1508539"/>
              <a:gd name="connsiteY98" fmla="*/ 2958185 h 6858000"/>
              <a:gd name="connsiteX99" fmla="*/ 525884 w 1508539"/>
              <a:gd name="connsiteY99" fmla="*/ 2762989 h 6858000"/>
              <a:gd name="connsiteX100" fmla="*/ 474802 w 1508539"/>
              <a:gd name="connsiteY100" fmla="*/ 2554718 h 6858000"/>
              <a:gd name="connsiteX101" fmla="*/ 454896 w 1508539"/>
              <a:gd name="connsiteY101" fmla="*/ 2485734 h 6858000"/>
              <a:gd name="connsiteX102" fmla="*/ 445619 w 1508539"/>
              <a:gd name="connsiteY102" fmla="*/ 2447068 h 6858000"/>
              <a:gd name="connsiteX103" fmla="*/ 432580 w 1508539"/>
              <a:gd name="connsiteY103" fmla="*/ 2425819 h 6858000"/>
              <a:gd name="connsiteX104" fmla="*/ 438579 w 1508539"/>
              <a:gd name="connsiteY104" fmla="*/ 2402874 h 6858000"/>
              <a:gd name="connsiteX105" fmla="*/ 441191 w 1508539"/>
              <a:gd name="connsiteY105" fmla="*/ 2381443 h 6858000"/>
              <a:gd name="connsiteX106" fmla="*/ 417520 w 1508539"/>
              <a:gd name="connsiteY106" fmla="*/ 2261920 h 6858000"/>
              <a:gd name="connsiteX107" fmla="*/ 407407 w 1508539"/>
              <a:gd name="connsiteY107" fmla="*/ 2195378 h 6858000"/>
              <a:gd name="connsiteX108" fmla="*/ 391624 w 1508539"/>
              <a:gd name="connsiteY108" fmla="*/ 2155135 h 6858000"/>
              <a:gd name="connsiteX109" fmla="*/ 389082 w 1508539"/>
              <a:gd name="connsiteY109" fmla="*/ 2118008 h 6858000"/>
              <a:gd name="connsiteX110" fmla="*/ 390075 w 1508539"/>
              <a:gd name="connsiteY110" fmla="*/ 2050531 h 6858000"/>
              <a:gd name="connsiteX111" fmla="*/ 381881 w 1508539"/>
              <a:gd name="connsiteY111" fmla="*/ 1963269 h 6858000"/>
              <a:gd name="connsiteX112" fmla="*/ 363059 w 1508539"/>
              <a:gd name="connsiteY112" fmla="*/ 1906352 h 6858000"/>
              <a:gd name="connsiteX113" fmla="*/ 339616 w 1508539"/>
              <a:gd name="connsiteY113" fmla="*/ 1861531 h 6858000"/>
              <a:gd name="connsiteX114" fmla="*/ 293415 w 1508539"/>
              <a:gd name="connsiteY114" fmla="*/ 1732919 h 6858000"/>
              <a:gd name="connsiteX115" fmla="*/ 265726 w 1508539"/>
              <a:gd name="connsiteY115" fmla="*/ 1663540 h 6858000"/>
              <a:gd name="connsiteX116" fmla="*/ 264852 w 1508539"/>
              <a:gd name="connsiteY116" fmla="*/ 1615777 h 6858000"/>
              <a:gd name="connsiteX117" fmla="*/ 245647 w 1508539"/>
              <a:gd name="connsiteY117" fmla="*/ 1563678 h 6858000"/>
              <a:gd name="connsiteX118" fmla="*/ 258727 w 1508539"/>
              <a:gd name="connsiteY118" fmla="*/ 1519474 h 6858000"/>
              <a:gd name="connsiteX119" fmla="*/ 251469 w 1508539"/>
              <a:gd name="connsiteY119" fmla="*/ 1477995 h 6858000"/>
              <a:gd name="connsiteX120" fmla="*/ 237554 w 1508539"/>
              <a:gd name="connsiteY120" fmla="*/ 1373769 h 6858000"/>
              <a:gd name="connsiteX121" fmla="*/ 245861 w 1508539"/>
              <a:gd name="connsiteY121" fmla="*/ 1307086 h 6858000"/>
              <a:gd name="connsiteX122" fmla="*/ 247049 w 1508539"/>
              <a:gd name="connsiteY122" fmla="*/ 1189033 h 6858000"/>
              <a:gd name="connsiteX123" fmla="*/ 251734 w 1508539"/>
              <a:gd name="connsiteY123" fmla="*/ 1168288 h 6858000"/>
              <a:gd name="connsiteX124" fmla="*/ 244016 w 1508539"/>
              <a:gd name="connsiteY124" fmla="*/ 1142577 h 6858000"/>
              <a:gd name="connsiteX125" fmla="*/ 233322 w 1508539"/>
              <a:gd name="connsiteY125" fmla="*/ 1088484 h 6858000"/>
              <a:gd name="connsiteX126" fmla="*/ 222058 w 1508539"/>
              <a:gd name="connsiteY126" fmla="*/ 1016103 h 6858000"/>
              <a:gd name="connsiteX127" fmla="*/ 223514 w 1508539"/>
              <a:gd name="connsiteY127" fmla="*/ 932283 h 6858000"/>
              <a:gd name="connsiteX128" fmla="*/ 225750 w 1508539"/>
              <a:gd name="connsiteY128" fmla="*/ 915925 h 6858000"/>
              <a:gd name="connsiteX129" fmla="*/ 218379 w 1508539"/>
              <a:gd name="connsiteY129" fmla="*/ 896999 h 6858000"/>
              <a:gd name="connsiteX130" fmla="*/ 187787 w 1508539"/>
              <a:gd name="connsiteY130" fmla="*/ 821517 h 6858000"/>
              <a:gd name="connsiteX131" fmla="*/ 166737 w 1508539"/>
              <a:gd name="connsiteY131" fmla="*/ 751353 h 6858000"/>
              <a:gd name="connsiteX132" fmla="*/ 166295 w 1508539"/>
              <a:gd name="connsiteY132" fmla="*/ 721230 h 6858000"/>
              <a:gd name="connsiteX133" fmla="*/ 151966 w 1508539"/>
              <a:gd name="connsiteY133" fmla="*/ 681659 h 6858000"/>
              <a:gd name="connsiteX134" fmla="*/ 137385 w 1508539"/>
              <a:gd name="connsiteY134" fmla="*/ 635218 h 6858000"/>
              <a:gd name="connsiteX135" fmla="*/ 142396 w 1508539"/>
              <a:gd name="connsiteY135" fmla="*/ 613763 h 6858000"/>
              <a:gd name="connsiteX136" fmla="*/ 128338 w 1508539"/>
              <a:gd name="connsiteY136" fmla="*/ 598582 h 6858000"/>
              <a:gd name="connsiteX137" fmla="*/ 128019 w 1508539"/>
              <a:gd name="connsiteY137" fmla="*/ 576846 h 6858000"/>
              <a:gd name="connsiteX138" fmla="*/ 107645 w 1508539"/>
              <a:gd name="connsiteY138" fmla="*/ 530055 h 6858000"/>
              <a:gd name="connsiteX139" fmla="*/ 106893 w 1508539"/>
              <a:gd name="connsiteY139" fmla="*/ 465389 h 6858000"/>
              <a:gd name="connsiteX140" fmla="*/ 89816 w 1508539"/>
              <a:gd name="connsiteY140" fmla="*/ 424699 h 6858000"/>
              <a:gd name="connsiteX141" fmla="*/ 90191 w 1508539"/>
              <a:gd name="connsiteY141" fmla="*/ 404917 h 6858000"/>
              <a:gd name="connsiteX142" fmla="*/ 70148 w 1508539"/>
              <a:gd name="connsiteY142" fmla="*/ 367211 h 6858000"/>
              <a:gd name="connsiteX143" fmla="*/ 36452 w 1508539"/>
              <a:gd name="connsiteY143" fmla="*/ 268519 h 6858000"/>
              <a:gd name="connsiteX144" fmla="*/ 23935 w 1508539"/>
              <a:gd name="connsiteY144" fmla="*/ 160886 h 6858000"/>
              <a:gd name="connsiteX145" fmla="*/ 19312 w 1508539"/>
              <a:gd name="connsiteY145" fmla="*/ 47336 h 6858000"/>
              <a:gd name="connsiteX146" fmla="*/ 0 w 1508539"/>
              <a:gd name="connsiteY146"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4248 w 1508539"/>
              <a:gd name="connsiteY10" fmla="*/ 6574442 h 6858000"/>
              <a:gd name="connsiteX11" fmla="*/ 164588 w 1508539"/>
              <a:gd name="connsiteY11" fmla="*/ 6568530 h 6858000"/>
              <a:gd name="connsiteX12" fmla="*/ 166997 w 1508539"/>
              <a:gd name="connsiteY12" fmla="*/ 6560674 h 6858000"/>
              <a:gd name="connsiteX13" fmla="*/ 167342 w 1508539"/>
              <a:gd name="connsiteY13" fmla="*/ 6560598 h 6858000"/>
              <a:gd name="connsiteX14" fmla="*/ 169039 w 1508539"/>
              <a:gd name="connsiteY14" fmla="*/ 6553006 h 6858000"/>
              <a:gd name="connsiteX15" fmla="*/ 215389 w 1508539"/>
              <a:gd name="connsiteY15" fmla="*/ 6478062 h 6858000"/>
              <a:gd name="connsiteX16" fmla="*/ 226078 w 1508539"/>
              <a:gd name="connsiteY16" fmla="*/ 6460325 h 6858000"/>
              <a:gd name="connsiteX17" fmla="*/ 233311 w 1508539"/>
              <a:gd name="connsiteY17" fmla="*/ 6451488 h 6858000"/>
              <a:gd name="connsiteX18" fmla="*/ 234746 w 1508539"/>
              <a:gd name="connsiteY18" fmla="*/ 6451348 h 6858000"/>
              <a:gd name="connsiteX19" fmla="*/ 239104 w 1508539"/>
              <a:gd name="connsiteY19" fmla="*/ 6414240 h 6858000"/>
              <a:gd name="connsiteX20" fmla="*/ 241880 w 1508539"/>
              <a:gd name="connsiteY20" fmla="*/ 6384857 h 6858000"/>
              <a:gd name="connsiteX21" fmla="*/ 240591 w 1508539"/>
              <a:gd name="connsiteY21" fmla="*/ 6367510 h 6858000"/>
              <a:gd name="connsiteX22" fmla="*/ 244471 w 1508539"/>
              <a:gd name="connsiteY22" fmla="*/ 6349778 h 6858000"/>
              <a:gd name="connsiteX23" fmla="*/ 246136 w 1508539"/>
              <a:gd name="connsiteY23" fmla="*/ 6348250 h 6858000"/>
              <a:gd name="connsiteX24" fmla="*/ 262170 w 1508539"/>
              <a:gd name="connsiteY24" fmla="*/ 6281972 h 6858000"/>
              <a:gd name="connsiteX25" fmla="*/ 272933 w 1508539"/>
              <a:gd name="connsiteY25" fmla="*/ 6211940 h 6858000"/>
              <a:gd name="connsiteX26" fmla="*/ 314428 w 1508539"/>
              <a:gd name="connsiteY26" fmla="*/ 6113913 h 6858000"/>
              <a:gd name="connsiteX27" fmla="*/ 318721 w 1508539"/>
              <a:gd name="connsiteY27" fmla="*/ 6028119 h 6858000"/>
              <a:gd name="connsiteX28" fmla="*/ 345501 w 1508539"/>
              <a:gd name="connsiteY28" fmla="*/ 5934687 h 6858000"/>
              <a:gd name="connsiteX29" fmla="*/ 379513 w 1508539"/>
              <a:gd name="connsiteY29" fmla="*/ 5765594 h 6858000"/>
              <a:gd name="connsiteX30" fmla="*/ 411349 w 1508539"/>
              <a:gd name="connsiteY30" fmla="*/ 5693685 h 6858000"/>
              <a:gd name="connsiteX31" fmla="*/ 431404 w 1508539"/>
              <a:gd name="connsiteY31" fmla="*/ 5665173 h 6858000"/>
              <a:gd name="connsiteX32" fmla="*/ 465121 w 1508539"/>
              <a:gd name="connsiteY32" fmla="*/ 5563435 h 6858000"/>
              <a:gd name="connsiteX33" fmla="*/ 494626 w 1508539"/>
              <a:gd name="connsiteY33" fmla="*/ 5476393 h 6858000"/>
              <a:gd name="connsiteX34" fmla="*/ 525819 w 1508539"/>
              <a:gd name="connsiteY34" fmla="*/ 5396260 h 6858000"/>
              <a:gd name="connsiteX35" fmla="*/ 541800 w 1508539"/>
              <a:gd name="connsiteY35" fmla="*/ 5330009 h 6858000"/>
              <a:gd name="connsiteX36" fmla="*/ 575293 w 1508539"/>
              <a:gd name="connsiteY36" fmla="*/ 5273739 h 6858000"/>
              <a:gd name="connsiteX37" fmla="*/ 584892 w 1508539"/>
              <a:gd name="connsiteY37" fmla="*/ 5241779 h 6858000"/>
              <a:gd name="connsiteX38" fmla="*/ 596118 w 1508539"/>
              <a:gd name="connsiteY38" fmla="*/ 5225268 h 6858000"/>
              <a:gd name="connsiteX39" fmla="*/ 597138 w 1508539"/>
              <a:gd name="connsiteY39" fmla="*/ 5217684 h 6858000"/>
              <a:gd name="connsiteX40" fmla="*/ 604479 w 1508539"/>
              <a:gd name="connsiteY40" fmla="*/ 5193377 h 6858000"/>
              <a:gd name="connsiteX41" fmla="*/ 607782 w 1508539"/>
              <a:gd name="connsiteY41" fmla="*/ 5179288 h 6858000"/>
              <a:gd name="connsiteX42" fmla="*/ 608766 w 1508539"/>
              <a:gd name="connsiteY42" fmla="*/ 5173621 h 6858000"/>
              <a:gd name="connsiteX43" fmla="*/ 604400 w 1508539"/>
              <a:gd name="connsiteY43" fmla="*/ 5159961 h 6858000"/>
              <a:gd name="connsiteX44" fmla="*/ 611077 w 1508539"/>
              <a:gd name="connsiteY44" fmla="*/ 5144295 h 6858000"/>
              <a:gd name="connsiteX45" fmla="*/ 608010 w 1508539"/>
              <a:gd name="connsiteY45" fmla="*/ 5125185 h 6858000"/>
              <a:gd name="connsiteX46" fmla="*/ 614840 w 1508539"/>
              <a:gd name="connsiteY46" fmla="*/ 5121884 h 6858000"/>
              <a:gd name="connsiteX47" fmla="*/ 621876 w 1508539"/>
              <a:gd name="connsiteY47" fmla="*/ 5067850 h 6858000"/>
              <a:gd name="connsiteX48" fmla="*/ 624607 w 1508539"/>
              <a:gd name="connsiteY48" fmla="*/ 5060861 h 6858000"/>
              <a:gd name="connsiteX49" fmla="*/ 621311 w 1508539"/>
              <a:gd name="connsiteY49" fmla="*/ 5034192 h 6858000"/>
              <a:gd name="connsiteX50" fmla="*/ 622865 w 1508539"/>
              <a:gd name="connsiteY50" fmla="*/ 4993030 h 6858000"/>
              <a:gd name="connsiteX51" fmla="*/ 629774 w 1508539"/>
              <a:gd name="connsiteY51" fmla="*/ 4946844 h 6858000"/>
              <a:gd name="connsiteX52" fmla="*/ 625630 w 1508539"/>
              <a:gd name="connsiteY52" fmla="*/ 4932692 h 6858000"/>
              <a:gd name="connsiteX53" fmla="*/ 641033 w 1508539"/>
              <a:gd name="connsiteY53" fmla="*/ 4858827 h 6858000"/>
              <a:gd name="connsiteX54" fmla="*/ 646936 w 1508539"/>
              <a:gd name="connsiteY54" fmla="*/ 4821170 h 6858000"/>
              <a:gd name="connsiteX55" fmla="*/ 651669 w 1508539"/>
              <a:gd name="connsiteY55" fmla="*/ 4780965 h 6858000"/>
              <a:gd name="connsiteX56" fmla="*/ 652962 w 1508539"/>
              <a:gd name="connsiteY56" fmla="*/ 4750867 h 6858000"/>
              <a:gd name="connsiteX57" fmla="*/ 650769 w 1508539"/>
              <a:gd name="connsiteY57" fmla="*/ 4690749 h 6858000"/>
              <a:gd name="connsiteX58" fmla="*/ 646249 w 1508539"/>
              <a:gd name="connsiteY58" fmla="*/ 4584173 h 6858000"/>
              <a:gd name="connsiteX59" fmla="*/ 641332 w 1508539"/>
              <a:gd name="connsiteY59" fmla="*/ 4444346 h 6858000"/>
              <a:gd name="connsiteX60" fmla="*/ 637897 w 1508539"/>
              <a:gd name="connsiteY60" fmla="*/ 4375228 h 6858000"/>
              <a:gd name="connsiteX61" fmla="*/ 618550 w 1508539"/>
              <a:gd name="connsiteY61" fmla="*/ 4214165 h 6858000"/>
              <a:gd name="connsiteX62" fmla="*/ 622623 w 1508539"/>
              <a:gd name="connsiteY62" fmla="*/ 4090296 h 6858000"/>
              <a:gd name="connsiteX63" fmla="*/ 607879 w 1508539"/>
              <a:gd name="connsiteY63" fmla="*/ 4033999 h 6858000"/>
              <a:gd name="connsiteX64" fmla="*/ 609028 w 1508539"/>
              <a:gd name="connsiteY64" fmla="*/ 4031933 h 6858000"/>
              <a:gd name="connsiteX65" fmla="*/ 607604 w 1508539"/>
              <a:gd name="connsiteY65" fmla="*/ 4013953 h 6858000"/>
              <a:gd name="connsiteX66" fmla="*/ 593899 w 1508539"/>
              <a:gd name="connsiteY66" fmla="*/ 3974753 h 6858000"/>
              <a:gd name="connsiteX67" fmla="*/ 595497 w 1508539"/>
              <a:gd name="connsiteY67" fmla="*/ 3969950 h 6858000"/>
              <a:gd name="connsiteX68" fmla="*/ 588919 w 1508539"/>
              <a:gd name="connsiteY68" fmla="*/ 3933779 h 6858000"/>
              <a:gd name="connsiteX69" fmla="*/ 590250 w 1508539"/>
              <a:gd name="connsiteY69" fmla="*/ 3933093 h 6858000"/>
              <a:gd name="connsiteX70" fmla="*/ 594604 w 1508539"/>
              <a:gd name="connsiteY70" fmla="*/ 3922082 h 6858000"/>
              <a:gd name="connsiteX71" fmla="*/ 599682 w 1508539"/>
              <a:gd name="connsiteY71" fmla="*/ 3901461 h 6858000"/>
              <a:gd name="connsiteX72" fmla="*/ 622276 w 1508539"/>
              <a:gd name="connsiteY72" fmla="*/ 3813873 h 6858000"/>
              <a:gd name="connsiteX73" fmla="*/ 621701 w 1508539"/>
              <a:gd name="connsiteY73" fmla="*/ 3806161 h 6858000"/>
              <a:gd name="connsiteX74" fmla="*/ 622008 w 1508539"/>
              <a:gd name="connsiteY74" fmla="*/ 3805957 h 6858000"/>
              <a:gd name="connsiteX75" fmla="*/ 622035 w 1508539"/>
              <a:gd name="connsiteY75" fmla="*/ 3797724 h 6858000"/>
              <a:gd name="connsiteX76" fmla="*/ 620650 w 1508539"/>
              <a:gd name="connsiteY76" fmla="*/ 3792098 h 6858000"/>
              <a:gd name="connsiteX77" fmla="*/ 619534 w 1508539"/>
              <a:gd name="connsiteY77" fmla="*/ 3777135 h 6858000"/>
              <a:gd name="connsiteX78" fmla="*/ 621267 w 1508539"/>
              <a:gd name="connsiteY78" fmla="*/ 3771656 h 6858000"/>
              <a:gd name="connsiteX79" fmla="*/ 625010 w 1508539"/>
              <a:gd name="connsiteY79" fmla="*/ 3769007 h 6858000"/>
              <a:gd name="connsiteX80" fmla="*/ 624476 w 1508539"/>
              <a:gd name="connsiteY80" fmla="*/ 3767709 h 6858000"/>
              <a:gd name="connsiteX81" fmla="*/ 633172 w 1508539"/>
              <a:gd name="connsiteY81" fmla="*/ 3738082 h 6858000"/>
              <a:gd name="connsiteX82" fmla="*/ 640518 w 1508539"/>
              <a:gd name="connsiteY82" fmla="*/ 3673397 h 6858000"/>
              <a:gd name="connsiteX83" fmla="*/ 639814 w 1508539"/>
              <a:gd name="connsiteY83" fmla="*/ 3637109 h 6858000"/>
              <a:gd name="connsiteX84" fmla="*/ 643257 w 1508539"/>
              <a:gd name="connsiteY84" fmla="*/ 3536883 h 6858000"/>
              <a:gd name="connsiteX85" fmla="*/ 650795 w 1508539"/>
              <a:gd name="connsiteY85" fmla="*/ 3435652 h 6858000"/>
              <a:gd name="connsiteX86" fmla="*/ 652466 w 1508539"/>
              <a:gd name="connsiteY86" fmla="*/ 3307769 h 6858000"/>
              <a:gd name="connsiteX87" fmla="*/ 670029 w 1508539"/>
              <a:gd name="connsiteY87" fmla="*/ 3250522 h 6858000"/>
              <a:gd name="connsiteX88" fmla="*/ 670454 w 1508539"/>
              <a:gd name="connsiteY88" fmla="*/ 3229163 h 6858000"/>
              <a:gd name="connsiteX89" fmla="*/ 672277 w 1508539"/>
              <a:gd name="connsiteY89" fmla="*/ 3217217 h 6858000"/>
              <a:gd name="connsiteX90" fmla="*/ 659112 w 1508539"/>
              <a:gd name="connsiteY90" fmla="*/ 3183755 h 6858000"/>
              <a:gd name="connsiteX91" fmla="*/ 659613 w 1508539"/>
              <a:gd name="connsiteY91" fmla="*/ 3178642 h 6858000"/>
              <a:gd name="connsiteX92" fmla="*/ 647213 w 1508539"/>
              <a:gd name="connsiteY92" fmla="*/ 3158586 h 6858000"/>
              <a:gd name="connsiteX93" fmla="*/ 632398 w 1508539"/>
              <a:gd name="connsiteY93" fmla="*/ 3129034 h 6858000"/>
              <a:gd name="connsiteX94" fmla="*/ 633063 w 1508539"/>
              <a:gd name="connsiteY94" fmla="*/ 3126682 h 6858000"/>
              <a:gd name="connsiteX95" fmla="*/ 623931 w 1508539"/>
              <a:gd name="connsiteY95" fmla="*/ 3114519 h 6858000"/>
              <a:gd name="connsiteX96" fmla="*/ 610540 w 1508539"/>
              <a:gd name="connsiteY96" fmla="*/ 3106272 h 6858000"/>
              <a:gd name="connsiteX97" fmla="*/ 583270 w 1508539"/>
              <a:gd name="connsiteY97" fmla="*/ 2958185 h 6858000"/>
              <a:gd name="connsiteX98" fmla="*/ 525884 w 1508539"/>
              <a:gd name="connsiteY98" fmla="*/ 2762989 h 6858000"/>
              <a:gd name="connsiteX99" fmla="*/ 474802 w 1508539"/>
              <a:gd name="connsiteY99" fmla="*/ 2554718 h 6858000"/>
              <a:gd name="connsiteX100" fmla="*/ 454896 w 1508539"/>
              <a:gd name="connsiteY100" fmla="*/ 2485734 h 6858000"/>
              <a:gd name="connsiteX101" fmla="*/ 445619 w 1508539"/>
              <a:gd name="connsiteY101" fmla="*/ 2447068 h 6858000"/>
              <a:gd name="connsiteX102" fmla="*/ 432580 w 1508539"/>
              <a:gd name="connsiteY102" fmla="*/ 2425819 h 6858000"/>
              <a:gd name="connsiteX103" fmla="*/ 438579 w 1508539"/>
              <a:gd name="connsiteY103" fmla="*/ 2402874 h 6858000"/>
              <a:gd name="connsiteX104" fmla="*/ 441191 w 1508539"/>
              <a:gd name="connsiteY104" fmla="*/ 2381443 h 6858000"/>
              <a:gd name="connsiteX105" fmla="*/ 417520 w 1508539"/>
              <a:gd name="connsiteY105" fmla="*/ 2261920 h 6858000"/>
              <a:gd name="connsiteX106" fmla="*/ 407407 w 1508539"/>
              <a:gd name="connsiteY106" fmla="*/ 2195378 h 6858000"/>
              <a:gd name="connsiteX107" fmla="*/ 391624 w 1508539"/>
              <a:gd name="connsiteY107" fmla="*/ 2155135 h 6858000"/>
              <a:gd name="connsiteX108" fmla="*/ 389082 w 1508539"/>
              <a:gd name="connsiteY108" fmla="*/ 2118008 h 6858000"/>
              <a:gd name="connsiteX109" fmla="*/ 390075 w 1508539"/>
              <a:gd name="connsiteY109" fmla="*/ 2050531 h 6858000"/>
              <a:gd name="connsiteX110" fmla="*/ 381881 w 1508539"/>
              <a:gd name="connsiteY110" fmla="*/ 1963269 h 6858000"/>
              <a:gd name="connsiteX111" fmla="*/ 363059 w 1508539"/>
              <a:gd name="connsiteY111" fmla="*/ 1906352 h 6858000"/>
              <a:gd name="connsiteX112" fmla="*/ 339616 w 1508539"/>
              <a:gd name="connsiteY112" fmla="*/ 1861531 h 6858000"/>
              <a:gd name="connsiteX113" fmla="*/ 293415 w 1508539"/>
              <a:gd name="connsiteY113" fmla="*/ 1732919 h 6858000"/>
              <a:gd name="connsiteX114" fmla="*/ 265726 w 1508539"/>
              <a:gd name="connsiteY114" fmla="*/ 1663540 h 6858000"/>
              <a:gd name="connsiteX115" fmla="*/ 264852 w 1508539"/>
              <a:gd name="connsiteY115" fmla="*/ 1615777 h 6858000"/>
              <a:gd name="connsiteX116" fmla="*/ 245647 w 1508539"/>
              <a:gd name="connsiteY116" fmla="*/ 1563678 h 6858000"/>
              <a:gd name="connsiteX117" fmla="*/ 258727 w 1508539"/>
              <a:gd name="connsiteY117" fmla="*/ 1519474 h 6858000"/>
              <a:gd name="connsiteX118" fmla="*/ 251469 w 1508539"/>
              <a:gd name="connsiteY118" fmla="*/ 1477995 h 6858000"/>
              <a:gd name="connsiteX119" fmla="*/ 237554 w 1508539"/>
              <a:gd name="connsiteY119" fmla="*/ 1373769 h 6858000"/>
              <a:gd name="connsiteX120" fmla="*/ 245861 w 1508539"/>
              <a:gd name="connsiteY120" fmla="*/ 1307086 h 6858000"/>
              <a:gd name="connsiteX121" fmla="*/ 247049 w 1508539"/>
              <a:gd name="connsiteY121" fmla="*/ 1189033 h 6858000"/>
              <a:gd name="connsiteX122" fmla="*/ 251734 w 1508539"/>
              <a:gd name="connsiteY122" fmla="*/ 1168288 h 6858000"/>
              <a:gd name="connsiteX123" fmla="*/ 244016 w 1508539"/>
              <a:gd name="connsiteY123" fmla="*/ 1142577 h 6858000"/>
              <a:gd name="connsiteX124" fmla="*/ 233322 w 1508539"/>
              <a:gd name="connsiteY124" fmla="*/ 1088484 h 6858000"/>
              <a:gd name="connsiteX125" fmla="*/ 222058 w 1508539"/>
              <a:gd name="connsiteY125" fmla="*/ 1016103 h 6858000"/>
              <a:gd name="connsiteX126" fmla="*/ 223514 w 1508539"/>
              <a:gd name="connsiteY126" fmla="*/ 932283 h 6858000"/>
              <a:gd name="connsiteX127" fmla="*/ 225750 w 1508539"/>
              <a:gd name="connsiteY127" fmla="*/ 915925 h 6858000"/>
              <a:gd name="connsiteX128" fmla="*/ 218379 w 1508539"/>
              <a:gd name="connsiteY128" fmla="*/ 896999 h 6858000"/>
              <a:gd name="connsiteX129" fmla="*/ 187787 w 1508539"/>
              <a:gd name="connsiteY129" fmla="*/ 821517 h 6858000"/>
              <a:gd name="connsiteX130" fmla="*/ 166737 w 1508539"/>
              <a:gd name="connsiteY130" fmla="*/ 751353 h 6858000"/>
              <a:gd name="connsiteX131" fmla="*/ 166295 w 1508539"/>
              <a:gd name="connsiteY131" fmla="*/ 721230 h 6858000"/>
              <a:gd name="connsiteX132" fmla="*/ 151966 w 1508539"/>
              <a:gd name="connsiteY132" fmla="*/ 681659 h 6858000"/>
              <a:gd name="connsiteX133" fmla="*/ 137385 w 1508539"/>
              <a:gd name="connsiteY133" fmla="*/ 635218 h 6858000"/>
              <a:gd name="connsiteX134" fmla="*/ 142396 w 1508539"/>
              <a:gd name="connsiteY134" fmla="*/ 613763 h 6858000"/>
              <a:gd name="connsiteX135" fmla="*/ 128338 w 1508539"/>
              <a:gd name="connsiteY135" fmla="*/ 598582 h 6858000"/>
              <a:gd name="connsiteX136" fmla="*/ 128019 w 1508539"/>
              <a:gd name="connsiteY136" fmla="*/ 576846 h 6858000"/>
              <a:gd name="connsiteX137" fmla="*/ 107645 w 1508539"/>
              <a:gd name="connsiteY137" fmla="*/ 530055 h 6858000"/>
              <a:gd name="connsiteX138" fmla="*/ 106893 w 1508539"/>
              <a:gd name="connsiteY138" fmla="*/ 465389 h 6858000"/>
              <a:gd name="connsiteX139" fmla="*/ 89816 w 1508539"/>
              <a:gd name="connsiteY139" fmla="*/ 424699 h 6858000"/>
              <a:gd name="connsiteX140" fmla="*/ 90191 w 1508539"/>
              <a:gd name="connsiteY140" fmla="*/ 404917 h 6858000"/>
              <a:gd name="connsiteX141" fmla="*/ 70148 w 1508539"/>
              <a:gd name="connsiteY141" fmla="*/ 367211 h 6858000"/>
              <a:gd name="connsiteX142" fmla="*/ 36452 w 1508539"/>
              <a:gd name="connsiteY142" fmla="*/ 268519 h 6858000"/>
              <a:gd name="connsiteX143" fmla="*/ 23935 w 1508539"/>
              <a:gd name="connsiteY143" fmla="*/ 160886 h 6858000"/>
              <a:gd name="connsiteX144" fmla="*/ 19312 w 1508539"/>
              <a:gd name="connsiteY144" fmla="*/ 47336 h 6858000"/>
              <a:gd name="connsiteX145" fmla="*/ 0 w 1508539"/>
              <a:gd name="connsiteY145"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4248 w 1508539"/>
              <a:gd name="connsiteY10" fmla="*/ 6574442 h 6858000"/>
              <a:gd name="connsiteX11" fmla="*/ 164588 w 1508539"/>
              <a:gd name="connsiteY11" fmla="*/ 6568530 h 6858000"/>
              <a:gd name="connsiteX12" fmla="*/ 166997 w 1508539"/>
              <a:gd name="connsiteY12" fmla="*/ 6560674 h 6858000"/>
              <a:gd name="connsiteX13" fmla="*/ 167342 w 1508539"/>
              <a:gd name="connsiteY13" fmla="*/ 6560598 h 6858000"/>
              <a:gd name="connsiteX14" fmla="*/ 201349 w 1508539"/>
              <a:gd name="connsiteY14" fmla="*/ 6530567 h 6858000"/>
              <a:gd name="connsiteX15" fmla="*/ 215389 w 1508539"/>
              <a:gd name="connsiteY15" fmla="*/ 6478062 h 6858000"/>
              <a:gd name="connsiteX16" fmla="*/ 226078 w 1508539"/>
              <a:gd name="connsiteY16" fmla="*/ 6460325 h 6858000"/>
              <a:gd name="connsiteX17" fmla="*/ 233311 w 1508539"/>
              <a:gd name="connsiteY17" fmla="*/ 6451488 h 6858000"/>
              <a:gd name="connsiteX18" fmla="*/ 234746 w 1508539"/>
              <a:gd name="connsiteY18" fmla="*/ 6451348 h 6858000"/>
              <a:gd name="connsiteX19" fmla="*/ 239104 w 1508539"/>
              <a:gd name="connsiteY19" fmla="*/ 6414240 h 6858000"/>
              <a:gd name="connsiteX20" fmla="*/ 241880 w 1508539"/>
              <a:gd name="connsiteY20" fmla="*/ 6384857 h 6858000"/>
              <a:gd name="connsiteX21" fmla="*/ 240591 w 1508539"/>
              <a:gd name="connsiteY21" fmla="*/ 6367510 h 6858000"/>
              <a:gd name="connsiteX22" fmla="*/ 244471 w 1508539"/>
              <a:gd name="connsiteY22" fmla="*/ 6349778 h 6858000"/>
              <a:gd name="connsiteX23" fmla="*/ 246136 w 1508539"/>
              <a:gd name="connsiteY23" fmla="*/ 6348250 h 6858000"/>
              <a:gd name="connsiteX24" fmla="*/ 262170 w 1508539"/>
              <a:gd name="connsiteY24" fmla="*/ 6281972 h 6858000"/>
              <a:gd name="connsiteX25" fmla="*/ 272933 w 1508539"/>
              <a:gd name="connsiteY25" fmla="*/ 6211940 h 6858000"/>
              <a:gd name="connsiteX26" fmla="*/ 314428 w 1508539"/>
              <a:gd name="connsiteY26" fmla="*/ 6113913 h 6858000"/>
              <a:gd name="connsiteX27" fmla="*/ 318721 w 1508539"/>
              <a:gd name="connsiteY27" fmla="*/ 6028119 h 6858000"/>
              <a:gd name="connsiteX28" fmla="*/ 345501 w 1508539"/>
              <a:gd name="connsiteY28" fmla="*/ 5934687 h 6858000"/>
              <a:gd name="connsiteX29" fmla="*/ 379513 w 1508539"/>
              <a:gd name="connsiteY29" fmla="*/ 5765594 h 6858000"/>
              <a:gd name="connsiteX30" fmla="*/ 411349 w 1508539"/>
              <a:gd name="connsiteY30" fmla="*/ 5693685 h 6858000"/>
              <a:gd name="connsiteX31" fmla="*/ 431404 w 1508539"/>
              <a:gd name="connsiteY31" fmla="*/ 5665173 h 6858000"/>
              <a:gd name="connsiteX32" fmla="*/ 465121 w 1508539"/>
              <a:gd name="connsiteY32" fmla="*/ 5563435 h 6858000"/>
              <a:gd name="connsiteX33" fmla="*/ 494626 w 1508539"/>
              <a:gd name="connsiteY33" fmla="*/ 5476393 h 6858000"/>
              <a:gd name="connsiteX34" fmla="*/ 525819 w 1508539"/>
              <a:gd name="connsiteY34" fmla="*/ 5396260 h 6858000"/>
              <a:gd name="connsiteX35" fmla="*/ 541800 w 1508539"/>
              <a:gd name="connsiteY35" fmla="*/ 5330009 h 6858000"/>
              <a:gd name="connsiteX36" fmla="*/ 575293 w 1508539"/>
              <a:gd name="connsiteY36" fmla="*/ 5273739 h 6858000"/>
              <a:gd name="connsiteX37" fmla="*/ 584892 w 1508539"/>
              <a:gd name="connsiteY37" fmla="*/ 5241779 h 6858000"/>
              <a:gd name="connsiteX38" fmla="*/ 596118 w 1508539"/>
              <a:gd name="connsiteY38" fmla="*/ 5225268 h 6858000"/>
              <a:gd name="connsiteX39" fmla="*/ 597138 w 1508539"/>
              <a:gd name="connsiteY39" fmla="*/ 5217684 h 6858000"/>
              <a:gd name="connsiteX40" fmla="*/ 604479 w 1508539"/>
              <a:gd name="connsiteY40" fmla="*/ 5193377 h 6858000"/>
              <a:gd name="connsiteX41" fmla="*/ 607782 w 1508539"/>
              <a:gd name="connsiteY41" fmla="*/ 5179288 h 6858000"/>
              <a:gd name="connsiteX42" fmla="*/ 608766 w 1508539"/>
              <a:gd name="connsiteY42" fmla="*/ 5173621 h 6858000"/>
              <a:gd name="connsiteX43" fmla="*/ 604400 w 1508539"/>
              <a:gd name="connsiteY43" fmla="*/ 5159961 h 6858000"/>
              <a:gd name="connsiteX44" fmla="*/ 611077 w 1508539"/>
              <a:gd name="connsiteY44" fmla="*/ 5144295 h 6858000"/>
              <a:gd name="connsiteX45" fmla="*/ 608010 w 1508539"/>
              <a:gd name="connsiteY45" fmla="*/ 5125185 h 6858000"/>
              <a:gd name="connsiteX46" fmla="*/ 614840 w 1508539"/>
              <a:gd name="connsiteY46" fmla="*/ 5121884 h 6858000"/>
              <a:gd name="connsiteX47" fmla="*/ 621876 w 1508539"/>
              <a:gd name="connsiteY47" fmla="*/ 5067850 h 6858000"/>
              <a:gd name="connsiteX48" fmla="*/ 624607 w 1508539"/>
              <a:gd name="connsiteY48" fmla="*/ 5060861 h 6858000"/>
              <a:gd name="connsiteX49" fmla="*/ 621311 w 1508539"/>
              <a:gd name="connsiteY49" fmla="*/ 5034192 h 6858000"/>
              <a:gd name="connsiteX50" fmla="*/ 622865 w 1508539"/>
              <a:gd name="connsiteY50" fmla="*/ 4993030 h 6858000"/>
              <a:gd name="connsiteX51" fmla="*/ 629774 w 1508539"/>
              <a:gd name="connsiteY51" fmla="*/ 4946844 h 6858000"/>
              <a:gd name="connsiteX52" fmla="*/ 625630 w 1508539"/>
              <a:gd name="connsiteY52" fmla="*/ 4932692 h 6858000"/>
              <a:gd name="connsiteX53" fmla="*/ 641033 w 1508539"/>
              <a:gd name="connsiteY53" fmla="*/ 4858827 h 6858000"/>
              <a:gd name="connsiteX54" fmla="*/ 646936 w 1508539"/>
              <a:gd name="connsiteY54" fmla="*/ 4821170 h 6858000"/>
              <a:gd name="connsiteX55" fmla="*/ 651669 w 1508539"/>
              <a:gd name="connsiteY55" fmla="*/ 4780965 h 6858000"/>
              <a:gd name="connsiteX56" fmla="*/ 652962 w 1508539"/>
              <a:gd name="connsiteY56" fmla="*/ 4750867 h 6858000"/>
              <a:gd name="connsiteX57" fmla="*/ 650769 w 1508539"/>
              <a:gd name="connsiteY57" fmla="*/ 4690749 h 6858000"/>
              <a:gd name="connsiteX58" fmla="*/ 646249 w 1508539"/>
              <a:gd name="connsiteY58" fmla="*/ 4584173 h 6858000"/>
              <a:gd name="connsiteX59" fmla="*/ 641332 w 1508539"/>
              <a:gd name="connsiteY59" fmla="*/ 4444346 h 6858000"/>
              <a:gd name="connsiteX60" fmla="*/ 637897 w 1508539"/>
              <a:gd name="connsiteY60" fmla="*/ 4375228 h 6858000"/>
              <a:gd name="connsiteX61" fmla="*/ 618550 w 1508539"/>
              <a:gd name="connsiteY61" fmla="*/ 4214165 h 6858000"/>
              <a:gd name="connsiteX62" fmla="*/ 622623 w 1508539"/>
              <a:gd name="connsiteY62" fmla="*/ 4090296 h 6858000"/>
              <a:gd name="connsiteX63" fmla="*/ 607879 w 1508539"/>
              <a:gd name="connsiteY63" fmla="*/ 4033999 h 6858000"/>
              <a:gd name="connsiteX64" fmla="*/ 609028 w 1508539"/>
              <a:gd name="connsiteY64" fmla="*/ 4031933 h 6858000"/>
              <a:gd name="connsiteX65" fmla="*/ 607604 w 1508539"/>
              <a:gd name="connsiteY65" fmla="*/ 4013953 h 6858000"/>
              <a:gd name="connsiteX66" fmla="*/ 593899 w 1508539"/>
              <a:gd name="connsiteY66" fmla="*/ 3974753 h 6858000"/>
              <a:gd name="connsiteX67" fmla="*/ 595497 w 1508539"/>
              <a:gd name="connsiteY67" fmla="*/ 3969950 h 6858000"/>
              <a:gd name="connsiteX68" fmla="*/ 588919 w 1508539"/>
              <a:gd name="connsiteY68" fmla="*/ 3933779 h 6858000"/>
              <a:gd name="connsiteX69" fmla="*/ 590250 w 1508539"/>
              <a:gd name="connsiteY69" fmla="*/ 3933093 h 6858000"/>
              <a:gd name="connsiteX70" fmla="*/ 594604 w 1508539"/>
              <a:gd name="connsiteY70" fmla="*/ 3922082 h 6858000"/>
              <a:gd name="connsiteX71" fmla="*/ 599682 w 1508539"/>
              <a:gd name="connsiteY71" fmla="*/ 3901461 h 6858000"/>
              <a:gd name="connsiteX72" fmla="*/ 622276 w 1508539"/>
              <a:gd name="connsiteY72" fmla="*/ 3813873 h 6858000"/>
              <a:gd name="connsiteX73" fmla="*/ 621701 w 1508539"/>
              <a:gd name="connsiteY73" fmla="*/ 3806161 h 6858000"/>
              <a:gd name="connsiteX74" fmla="*/ 622008 w 1508539"/>
              <a:gd name="connsiteY74" fmla="*/ 3805957 h 6858000"/>
              <a:gd name="connsiteX75" fmla="*/ 622035 w 1508539"/>
              <a:gd name="connsiteY75" fmla="*/ 3797724 h 6858000"/>
              <a:gd name="connsiteX76" fmla="*/ 620650 w 1508539"/>
              <a:gd name="connsiteY76" fmla="*/ 3792098 h 6858000"/>
              <a:gd name="connsiteX77" fmla="*/ 619534 w 1508539"/>
              <a:gd name="connsiteY77" fmla="*/ 3777135 h 6858000"/>
              <a:gd name="connsiteX78" fmla="*/ 621267 w 1508539"/>
              <a:gd name="connsiteY78" fmla="*/ 3771656 h 6858000"/>
              <a:gd name="connsiteX79" fmla="*/ 625010 w 1508539"/>
              <a:gd name="connsiteY79" fmla="*/ 3769007 h 6858000"/>
              <a:gd name="connsiteX80" fmla="*/ 624476 w 1508539"/>
              <a:gd name="connsiteY80" fmla="*/ 3767709 h 6858000"/>
              <a:gd name="connsiteX81" fmla="*/ 633172 w 1508539"/>
              <a:gd name="connsiteY81" fmla="*/ 3738082 h 6858000"/>
              <a:gd name="connsiteX82" fmla="*/ 640518 w 1508539"/>
              <a:gd name="connsiteY82" fmla="*/ 3673397 h 6858000"/>
              <a:gd name="connsiteX83" fmla="*/ 639814 w 1508539"/>
              <a:gd name="connsiteY83" fmla="*/ 3637109 h 6858000"/>
              <a:gd name="connsiteX84" fmla="*/ 643257 w 1508539"/>
              <a:gd name="connsiteY84" fmla="*/ 3536883 h 6858000"/>
              <a:gd name="connsiteX85" fmla="*/ 650795 w 1508539"/>
              <a:gd name="connsiteY85" fmla="*/ 3435652 h 6858000"/>
              <a:gd name="connsiteX86" fmla="*/ 652466 w 1508539"/>
              <a:gd name="connsiteY86" fmla="*/ 3307769 h 6858000"/>
              <a:gd name="connsiteX87" fmla="*/ 670029 w 1508539"/>
              <a:gd name="connsiteY87" fmla="*/ 3250522 h 6858000"/>
              <a:gd name="connsiteX88" fmla="*/ 670454 w 1508539"/>
              <a:gd name="connsiteY88" fmla="*/ 3229163 h 6858000"/>
              <a:gd name="connsiteX89" fmla="*/ 672277 w 1508539"/>
              <a:gd name="connsiteY89" fmla="*/ 3217217 h 6858000"/>
              <a:gd name="connsiteX90" fmla="*/ 659112 w 1508539"/>
              <a:gd name="connsiteY90" fmla="*/ 3183755 h 6858000"/>
              <a:gd name="connsiteX91" fmla="*/ 659613 w 1508539"/>
              <a:gd name="connsiteY91" fmla="*/ 3178642 h 6858000"/>
              <a:gd name="connsiteX92" fmla="*/ 647213 w 1508539"/>
              <a:gd name="connsiteY92" fmla="*/ 3158586 h 6858000"/>
              <a:gd name="connsiteX93" fmla="*/ 632398 w 1508539"/>
              <a:gd name="connsiteY93" fmla="*/ 3129034 h 6858000"/>
              <a:gd name="connsiteX94" fmla="*/ 633063 w 1508539"/>
              <a:gd name="connsiteY94" fmla="*/ 3126682 h 6858000"/>
              <a:gd name="connsiteX95" fmla="*/ 623931 w 1508539"/>
              <a:gd name="connsiteY95" fmla="*/ 3114519 h 6858000"/>
              <a:gd name="connsiteX96" fmla="*/ 610540 w 1508539"/>
              <a:gd name="connsiteY96" fmla="*/ 3106272 h 6858000"/>
              <a:gd name="connsiteX97" fmla="*/ 583270 w 1508539"/>
              <a:gd name="connsiteY97" fmla="*/ 2958185 h 6858000"/>
              <a:gd name="connsiteX98" fmla="*/ 525884 w 1508539"/>
              <a:gd name="connsiteY98" fmla="*/ 2762989 h 6858000"/>
              <a:gd name="connsiteX99" fmla="*/ 474802 w 1508539"/>
              <a:gd name="connsiteY99" fmla="*/ 2554718 h 6858000"/>
              <a:gd name="connsiteX100" fmla="*/ 454896 w 1508539"/>
              <a:gd name="connsiteY100" fmla="*/ 2485734 h 6858000"/>
              <a:gd name="connsiteX101" fmla="*/ 445619 w 1508539"/>
              <a:gd name="connsiteY101" fmla="*/ 2447068 h 6858000"/>
              <a:gd name="connsiteX102" fmla="*/ 432580 w 1508539"/>
              <a:gd name="connsiteY102" fmla="*/ 2425819 h 6858000"/>
              <a:gd name="connsiteX103" fmla="*/ 438579 w 1508539"/>
              <a:gd name="connsiteY103" fmla="*/ 2402874 h 6858000"/>
              <a:gd name="connsiteX104" fmla="*/ 441191 w 1508539"/>
              <a:gd name="connsiteY104" fmla="*/ 2381443 h 6858000"/>
              <a:gd name="connsiteX105" fmla="*/ 417520 w 1508539"/>
              <a:gd name="connsiteY105" fmla="*/ 2261920 h 6858000"/>
              <a:gd name="connsiteX106" fmla="*/ 407407 w 1508539"/>
              <a:gd name="connsiteY106" fmla="*/ 2195378 h 6858000"/>
              <a:gd name="connsiteX107" fmla="*/ 391624 w 1508539"/>
              <a:gd name="connsiteY107" fmla="*/ 2155135 h 6858000"/>
              <a:gd name="connsiteX108" fmla="*/ 389082 w 1508539"/>
              <a:gd name="connsiteY108" fmla="*/ 2118008 h 6858000"/>
              <a:gd name="connsiteX109" fmla="*/ 390075 w 1508539"/>
              <a:gd name="connsiteY109" fmla="*/ 2050531 h 6858000"/>
              <a:gd name="connsiteX110" fmla="*/ 381881 w 1508539"/>
              <a:gd name="connsiteY110" fmla="*/ 1963269 h 6858000"/>
              <a:gd name="connsiteX111" fmla="*/ 363059 w 1508539"/>
              <a:gd name="connsiteY111" fmla="*/ 1906352 h 6858000"/>
              <a:gd name="connsiteX112" fmla="*/ 339616 w 1508539"/>
              <a:gd name="connsiteY112" fmla="*/ 1861531 h 6858000"/>
              <a:gd name="connsiteX113" fmla="*/ 293415 w 1508539"/>
              <a:gd name="connsiteY113" fmla="*/ 1732919 h 6858000"/>
              <a:gd name="connsiteX114" fmla="*/ 265726 w 1508539"/>
              <a:gd name="connsiteY114" fmla="*/ 1663540 h 6858000"/>
              <a:gd name="connsiteX115" fmla="*/ 264852 w 1508539"/>
              <a:gd name="connsiteY115" fmla="*/ 1615777 h 6858000"/>
              <a:gd name="connsiteX116" fmla="*/ 245647 w 1508539"/>
              <a:gd name="connsiteY116" fmla="*/ 1563678 h 6858000"/>
              <a:gd name="connsiteX117" fmla="*/ 258727 w 1508539"/>
              <a:gd name="connsiteY117" fmla="*/ 1519474 h 6858000"/>
              <a:gd name="connsiteX118" fmla="*/ 251469 w 1508539"/>
              <a:gd name="connsiteY118" fmla="*/ 1477995 h 6858000"/>
              <a:gd name="connsiteX119" fmla="*/ 237554 w 1508539"/>
              <a:gd name="connsiteY119" fmla="*/ 1373769 h 6858000"/>
              <a:gd name="connsiteX120" fmla="*/ 245861 w 1508539"/>
              <a:gd name="connsiteY120" fmla="*/ 1307086 h 6858000"/>
              <a:gd name="connsiteX121" fmla="*/ 247049 w 1508539"/>
              <a:gd name="connsiteY121" fmla="*/ 1189033 h 6858000"/>
              <a:gd name="connsiteX122" fmla="*/ 251734 w 1508539"/>
              <a:gd name="connsiteY122" fmla="*/ 1168288 h 6858000"/>
              <a:gd name="connsiteX123" fmla="*/ 244016 w 1508539"/>
              <a:gd name="connsiteY123" fmla="*/ 1142577 h 6858000"/>
              <a:gd name="connsiteX124" fmla="*/ 233322 w 1508539"/>
              <a:gd name="connsiteY124" fmla="*/ 1088484 h 6858000"/>
              <a:gd name="connsiteX125" fmla="*/ 222058 w 1508539"/>
              <a:gd name="connsiteY125" fmla="*/ 1016103 h 6858000"/>
              <a:gd name="connsiteX126" fmla="*/ 223514 w 1508539"/>
              <a:gd name="connsiteY126" fmla="*/ 932283 h 6858000"/>
              <a:gd name="connsiteX127" fmla="*/ 225750 w 1508539"/>
              <a:gd name="connsiteY127" fmla="*/ 915925 h 6858000"/>
              <a:gd name="connsiteX128" fmla="*/ 218379 w 1508539"/>
              <a:gd name="connsiteY128" fmla="*/ 896999 h 6858000"/>
              <a:gd name="connsiteX129" fmla="*/ 187787 w 1508539"/>
              <a:gd name="connsiteY129" fmla="*/ 821517 h 6858000"/>
              <a:gd name="connsiteX130" fmla="*/ 166737 w 1508539"/>
              <a:gd name="connsiteY130" fmla="*/ 751353 h 6858000"/>
              <a:gd name="connsiteX131" fmla="*/ 166295 w 1508539"/>
              <a:gd name="connsiteY131" fmla="*/ 721230 h 6858000"/>
              <a:gd name="connsiteX132" fmla="*/ 151966 w 1508539"/>
              <a:gd name="connsiteY132" fmla="*/ 681659 h 6858000"/>
              <a:gd name="connsiteX133" fmla="*/ 137385 w 1508539"/>
              <a:gd name="connsiteY133" fmla="*/ 635218 h 6858000"/>
              <a:gd name="connsiteX134" fmla="*/ 142396 w 1508539"/>
              <a:gd name="connsiteY134" fmla="*/ 613763 h 6858000"/>
              <a:gd name="connsiteX135" fmla="*/ 128338 w 1508539"/>
              <a:gd name="connsiteY135" fmla="*/ 598582 h 6858000"/>
              <a:gd name="connsiteX136" fmla="*/ 128019 w 1508539"/>
              <a:gd name="connsiteY136" fmla="*/ 576846 h 6858000"/>
              <a:gd name="connsiteX137" fmla="*/ 107645 w 1508539"/>
              <a:gd name="connsiteY137" fmla="*/ 530055 h 6858000"/>
              <a:gd name="connsiteX138" fmla="*/ 106893 w 1508539"/>
              <a:gd name="connsiteY138" fmla="*/ 465389 h 6858000"/>
              <a:gd name="connsiteX139" fmla="*/ 89816 w 1508539"/>
              <a:gd name="connsiteY139" fmla="*/ 424699 h 6858000"/>
              <a:gd name="connsiteX140" fmla="*/ 90191 w 1508539"/>
              <a:gd name="connsiteY140" fmla="*/ 404917 h 6858000"/>
              <a:gd name="connsiteX141" fmla="*/ 70148 w 1508539"/>
              <a:gd name="connsiteY141" fmla="*/ 367211 h 6858000"/>
              <a:gd name="connsiteX142" fmla="*/ 36452 w 1508539"/>
              <a:gd name="connsiteY142" fmla="*/ 268519 h 6858000"/>
              <a:gd name="connsiteX143" fmla="*/ 23935 w 1508539"/>
              <a:gd name="connsiteY143" fmla="*/ 160886 h 6858000"/>
              <a:gd name="connsiteX144" fmla="*/ 19312 w 1508539"/>
              <a:gd name="connsiteY144" fmla="*/ 47336 h 6858000"/>
              <a:gd name="connsiteX145" fmla="*/ 0 w 1508539"/>
              <a:gd name="connsiteY145"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64248 w 1508539"/>
              <a:gd name="connsiteY9" fmla="*/ 6574442 h 6858000"/>
              <a:gd name="connsiteX10" fmla="*/ 164588 w 1508539"/>
              <a:gd name="connsiteY10" fmla="*/ 6568530 h 6858000"/>
              <a:gd name="connsiteX11" fmla="*/ 166997 w 1508539"/>
              <a:gd name="connsiteY11" fmla="*/ 6560674 h 6858000"/>
              <a:gd name="connsiteX12" fmla="*/ 167342 w 1508539"/>
              <a:gd name="connsiteY12" fmla="*/ 6560598 h 6858000"/>
              <a:gd name="connsiteX13" fmla="*/ 201349 w 1508539"/>
              <a:gd name="connsiteY13" fmla="*/ 6530567 h 6858000"/>
              <a:gd name="connsiteX14" fmla="*/ 215389 w 1508539"/>
              <a:gd name="connsiteY14" fmla="*/ 6478062 h 6858000"/>
              <a:gd name="connsiteX15" fmla="*/ 226078 w 1508539"/>
              <a:gd name="connsiteY15" fmla="*/ 6460325 h 6858000"/>
              <a:gd name="connsiteX16" fmla="*/ 233311 w 1508539"/>
              <a:gd name="connsiteY16" fmla="*/ 6451488 h 6858000"/>
              <a:gd name="connsiteX17" fmla="*/ 234746 w 1508539"/>
              <a:gd name="connsiteY17" fmla="*/ 6451348 h 6858000"/>
              <a:gd name="connsiteX18" fmla="*/ 239104 w 1508539"/>
              <a:gd name="connsiteY18" fmla="*/ 6414240 h 6858000"/>
              <a:gd name="connsiteX19" fmla="*/ 241880 w 1508539"/>
              <a:gd name="connsiteY19" fmla="*/ 6384857 h 6858000"/>
              <a:gd name="connsiteX20" fmla="*/ 240591 w 1508539"/>
              <a:gd name="connsiteY20" fmla="*/ 6367510 h 6858000"/>
              <a:gd name="connsiteX21" fmla="*/ 244471 w 1508539"/>
              <a:gd name="connsiteY21" fmla="*/ 6349778 h 6858000"/>
              <a:gd name="connsiteX22" fmla="*/ 246136 w 1508539"/>
              <a:gd name="connsiteY22" fmla="*/ 6348250 h 6858000"/>
              <a:gd name="connsiteX23" fmla="*/ 262170 w 1508539"/>
              <a:gd name="connsiteY23" fmla="*/ 6281972 h 6858000"/>
              <a:gd name="connsiteX24" fmla="*/ 272933 w 1508539"/>
              <a:gd name="connsiteY24" fmla="*/ 6211940 h 6858000"/>
              <a:gd name="connsiteX25" fmla="*/ 314428 w 1508539"/>
              <a:gd name="connsiteY25" fmla="*/ 6113913 h 6858000"/>
              <a:gd name="connsiteX26" fmla="*/ 318721 w 1508539"/>
              <a:gd name="connsiteY26" fmla="*/ 6028119 h 6858000"/>
              <a:gd name="connsiteX27" fmla="*/ 345501 w 1508539"/>
              <a:gd name="connsiteY27" fmla="*/ 5934687 h 6858000"/>
              <a:gd name="connsiteX28" fmla="*/ 379513 w 1508539"/>
              <a:gd name="connsiteY28" fmla="*/ 5765594 h 6858000"/>
              <a:gd name="connsiteX29" fmla="*/ 411349 w 1508539"/>
              <a:gd name="connsiteY29" fmla="*/ 5693685 h 6858000"/>
              <a:gd name="connsiteX30" fmla="*/ 431404 w 1508539"/>
              <a:gd name="connsiteY30" fmla="*/ 5665173 h 6858000"/>
              <a:gd name="connsiteX31" fmla="*/ 465121 w 1508539"/>
              <a:gd name="connsiteY31" fmla="*/ 5563435 h 6858000"/>
              <a:gd name="connsiteX32" fmla="*/ 494626 w 1508539"/>
              <a:gd name="connsiteY32" fmla="*/ 5476393 h 6858000"/>
              <a:gd name="connsiteX33" fmla="*/ 525819 w 1508539"/>
              <a:gd name="connsiteY33" fmla="*/ 5396260 h 6858000"/>
              <a:gd name="connsiteX34" fmla="*/ 541800 w 1508539"/>
              <a:gd name="connsiteY34" fmla="*/ 5330009 h 6858000"/>
              <a:gd name="connsiteX35" fmla="*/ 575293 w 1508539"/>
              <a:gd name="connsiteY35" fmla="*/ 5273739 h 6858000"/>
              <a:gd name="connsiteX36" fmla="*/ 584892 w 1508539"/>
              <a:gd name="connsiteY36" fmla="*/ 5241779 h 6858000"/>
              <a:gd name="connsiteX37" fmla="*/ 596118 w 1508539"/>
              <a:gd name="connsiteY37" fmla="*/ 5225268 h 6858000"/>
              <a:gd name="connsiteX38" fmla="*/ 597138 w 1508539"/>
              <a:gd name="connsiteY38" fmla="*/ 5217684 h 6858000"/>
              <a:gd name="connsiteX39" fmla="*/ 604479 w 1508539"/>
              <a:gd name="connsiteY39" fmla="*/ 5193377 h 6858000"/>
              <a:gd name="connsiteX40" fmla="*/ 607782 w 1508539"/>
              <a:gd name="connsiteY40" fmla="*/ 5179288 h 6858000"/>
              <a:gd name="connsiteX41" fmla="*/ 608766 w 1508539"/>
              <a:gd name="connsiteY41" fmla="*/ 5173621 h 6858000"/>
              <a:gd name="connsiteX42" fmla="*/ 604400 w 1508539"/>
              <a:gd name="connsiteY42" fmla="*/ 5159961 h 6858000"/>
              <a:gd name="connsiteX43" fmla="*/ 611077 w 1508539"/>
              <a:gd name="connsiteY43" fmla="*/ 5144295 h 6858000"/>
              <a:gd name="connsiteX44" fmla="*/ 608010 w 1508539"/>
              <a:gd name="connsiteY44" fmla="*/ 5125185 h 6858000"/>
              <a:gd name="connsiteX45" fmla="*/ 614840 w 1508539"/>
              <a:gd name="connsiteY45" fmla="*/ 5121884 h 6858000"/>
              <a:gd name="connsiteX46" fmla="*/ 621876 w 1508539"/>
              <a:gd name="connsiteY46" fmla="*/ 5067850 h 6858000"/>
              <a:gd name="connsiteX47" fmla="*/ 624607 w 1508539"/>
              <a:gd name="connsiteY47" fmla="*/ 5060861 h 6858000"/>
              <a:gd name="connsiteX48" fmla="*/ 621311 w 1508539"/>
              <a:gd name="connsiteY48" fmla="*/ 5034192 h 6858000"/>
              <a:gd name="connsiteX49" fmla="*/ 622865 w 1508539"/>
              <a:gd name="connsiteY49" fmla="*/ 4993030 h 6858000"/>
              <a:gd name="connsiteX50" fmla="*/ 629774 w 1508539"/>
              <a:gd name="connsiteY50" fmla="*/ 4946844 h 6858000"/>
              <a:gd name="connsiteX51" fmla="*/ 625630 w 1508539"/>
              <a:gd name="connsiteY51" fmla="*/ 4932692 h 6858000"/>
              <a:gd name="connsiteX52" fmla="*/ 641033 w 1508539"/>
              <a:gd name="connsiteY52" fmla="*/ 4858827 h 6858000"/>
              <a:gd name="connsiteX53" fmla="*/ 646936 w 1508539"/>
              <a:gd name="connsiteY53" fmla="*/ 4821170 h 6858000"/>
              <a:gd name="connsiteX54" fmla="*/ 651669 w 1508539"/>
              <a:gd name="connsiteY54" fmla="*/ 4780965 h 6858000"/>
              <a:gd name="connsiteX55" fmla="*/ 652962 w 1508539"/>
              <a:gd name="connsiteY55" fmla="*/ 4750867 h 6858000"/>
              <a:gd name="connsiteX56" fmla="*/ 650769 w 1508539"/>
              <a:gd name="connsiteY56" fmla="*/ 4690749 h 6858000"/>
              <a:gd name="connsiteX57" fmla="*/ 646249 w 1508539"/>
              <a:gd name="connsiteY57" fmla="*/ 4584173 h 6858000"/>
              <a:gd name="connsiteX58" fmla="*/ 641332 w 1508539"/>
              <a:gd name="connsiteY58" fmla="*/ 4444346 h 6858000"/>
              <a:gd name="connsiteX59" fmla="*/ 637897 w 1508539"/>
              <a:gd name="connsiteY59" fmla="*/ 4375228 h 6858000"/>
              <a:gd name="connsiteX60" fmla="*/ 618550 w 1508539"/>
              <a:gd name="connsiteY60" fmla="*/ 4214165 h 6858000"/>
              <a:gd name="connsiteX61" fmla="*/ 622623 w 1508539"/>
              <a:gd name="connsiteY61" fmla="*/ 4090296 h 6858000"/>
              <a:gd name="connsiteX62" fmla="*/ 607879 w 1508539"/>
              <a:gd name="connsiteY62" fmla="*/ 4033999 h 6858000"/>
              <a:gd name="connsiteX63" fmla="*/ 609028 w 1508539"/>
              <a:gd name="connsiteY63" fmla="*/ 4031933 h 6858000"/>
              <a:gd name="connsiteX64" fmla="*/ 607604 w 1508539"/>
              <a:gd name="connsiteY64" fmla="*/ 4013953 h 6858000"/>
              <a:gd name="connsiteX65" fmla="*/ 593899 w 1508539"/>
              <a:gd name="connsiteY65" fmla="*/ 3974753 h 6858000"/>
              <a:gd name="connsiteX66" fmla="*/ 595497 w 1508539"/>
              <a:gd name="connsiteY66" fmla="*/ 3969950 h 6858000"/>
              <a:gd name="connsiteX67" fmla="*/ 588919 w 1508539"/>
              <a:gd name="connsiteY67" fmla="*/ 3933779 h 6858000"/>
              <a:gd name="connsiteX68" fmla="*/ 590250 w 1508539"/>
              <a:gd name="connsiteY68" fmla="*/ 3933093 h 6858000"/>
              <a:gd name="connsiteX69" fmla="*/ 594604 w 1508539"/>
              <a:gd name="connsiteY69" fmla="*/ 3922082 h 6858000"/>
              <a:gd name="connsiteX70" fmla="*/ 599682 w 1508539"/>
              <a:gd name="connsiteY70" fmla="*/ 3901461 h 6858000"/>
              <a:gd name="connsiteX71" fmla="*/ 622276 w 1508539"/>
              <a:gd name="connsiteY71" fmla="*/ 3813873 h 6858000"/>
              <a:gd name="connsiteX72" fmla="*/ 621701 w 1508539"/>
              <a:gd name="connsiteY72" fmla="*/ 3806161 h 6858000"/>
              <a:gd name="connsiteX73" fmla="*/ 622008 w 1508539"/>
              <a:gd name="connsiteY73" fmla="*/ 3805957 h 6858000"/>
              <a:gd name="connsiteX74" fmla="*/ 622035 w 1508539"/>
              <a:gd name="connsiteY74" fmla="*/ 3797724 h 6858000"/>
              <a:gd name="connsiteX75" fmla="*/ 620650 w 1508539"/>
              <a:gd name="connsiteY75" fmla="*/ 3792098 h 6858000"/>
              <a:gd name="connsiteX76" fmla="*/ 619534 w 1508539"/>
              <a:gd name="connsiteY76" fmla="*/ 3777135 h 6858000"/>
              <a:gd name="connsiteX77" fmla="*/ 621267 w 1508539"/>
              <a:gd name="connsiteY77" fmla="*/ 3771656 h 6858000"/>
              <a:gd name="connsiteX78" fmla="*/ 625010 w 1508539"/>
              <a:gd name="connsiteY78" fmla="*/ 3769007 h 6858000"/>
              <a:gd name="connsiteX79" fmla="*/ 624476 w 1508539"/>
              <a:gd name="connsiteY79" fmla="*/ 3767709 h 6858000"/>
              <a:gd name="connsiteX80" fmla="*/ 633172 w 1508539"/>
              <a:gd name="connsiteY80" fmla="*/ 3738082 h 6858000"/>
              <a:gd name="connsiteX81" fmla="*/ 640518 w 1508539"/>
              <a:gd name="connsiteY81" fmla="*/ 3673397 h 6858000"/>
              <a:gd name="connsiteX82" fmla="*/ 639814 w 1508539"/>
              <a:gd name="connsiteY82" fmla="*/ 3637109 h 6858000"/>
              <a:gd name="connsiteX83" fmla="*/ 643257 w 1508539"/>
              <a:gd name="connsiteY83" fmla="*/ 3536883 h 6858000"/>
              <a:gd name="connsiteX84" fmla="*/ 650795 w 1508539"/>
              <a:gd name="connsiteY84" fmla="*/ 3435652 h 6858000"/>
              <a:gd name="connsiteX85" fmla="*/ 652466 w 1508539"/>
              <a:gd name="connsiteY85" fmla="*/ 3307769 h 6858000"/>
              <a:gd name="connsiteX86" fmla="*/ 670029 w 1508539"/>
              <a:gd name="connsiteY86" fmla="*/ 3250522 h 6858000"/>
              <a:gd name="connsiteX87" fmla="*/ 670454 w 1508539"/>
              <a:gd name="connsiteY87" fmla="*/ 3229163 h 6858000"/>
              <a:gd name="connsiteX88" fmla="*/ 672277 w 1508539"/>
              <a:gd name="connsiteY88" fmla="*/ 3217217 h 6858000"/>
              <a:gd name="connsiteX89" fmla="*/ 659112 w 1508539"/>
              <a:gd name="connsiteY89" fmla="*/ 3183755 h 6858000"/>
              <a:gd name="connsiteX90" fmla="*/ 659613 w 1508539"/>
              <a:gd name="connsiteY90" fmla="*/ 3178642 h 6858000"/>
              <a:gd name="connsiteX91" fmla="*/ 647213 w 1508539"/>
              <a:gd name="connsiteY91" fmla="*/ 3158586 h 6858000"/>
              <a:gd name="connsiteX92" fmla="*/ 632398 w 1508539"/>
              <a:gd name="connsiteY92" fmla="*/ 3129034 h 6858000"/>
              <a:gd name="connsiteX93" fmla="*/ 633063 w 1508539"/>
              <a:gd name="connsiteY93" fmla="*/ 3126682 h 6858000"/>
              <a:gd name="connsiteX94" fmla="*/ 623931 w 1508539"/>
              <a:gd name="connsiteY94" fmla="*/ 3114519 h 6858000"/>
              <a:gd name="connsiteX95" fmla="*/ 610540 w 1508539"/>
              <a:gd name="connsiteY95" fmla="*/ 3106272 h 6858000"/>
              <a:gd name="connsiteX96" fmla="*/ 583270 w 1508539"/>
              <a:gd name="connsiteY96" fmla="*/ 2958185 h 6858000"/>
              <a:gd name="connsiteX97" fmla="*/ 525884 w 1508539"/>
              <a:gd name="connsiteY97" fmla="*/ 2762989 h 6858000"/>
              <a:gd name="connsiteX98" fmla="*/ 474802 w 1508539"/>
              <a:gd name="connsiteY98" fmla="*/ 2554718 h 6858000"/>
              <a:gd name="connsiteX99" fmla="*/ 454896 w 1508539"/>
              <a:gd name="connsiteY99" fmla="*/ 2485734 h 6858000"/>
              <a:gd name="connsiteX100" fmla="*/ 445619 w 1508539"/>
              <a:gd name="connsiteY100" fmla="*/ 2447068 h 6858000"/>
              <a:gd name="connsiteX101" fmla="*/ 432580 w 1508539"/>
              <a:gd name="connsiteY101" fmla="*/ 2425819 h 6858000"/>
              <a:gd name="connsiteX102" fmla="*/ 438579 w 1508539"/>
              <a:gd name="connsiteY102" fmla="*/ 2402874 h 6858000"/>
              <a:gd name="connsiteX103" fmla="*/ 441191 w 1508539"/>
              <a:gd name="connsiteY103" fmla="*/ 2381443 h 6858000"/>
              <a:gd name="connsiteX104" fmla="*/ 417520 w 1508539"/>
              <a:gd name="connsiteY104" fmla="*/ 2261920 h 6858000"/>
              <a:gd name="connsiteX105" fmla="*/ 407407 w 1508539"/>
              <a:gd name="connsiteY105" fmla="*/ 2195378 h 6858000"/>
              <a:gd name="connsiteX106" fmla="*/ 391624 w 1508539"/>
              <a:gd name="connsiteY106" fmla="*/ 2155135 h 6858000"/>
              <a:gd name="connsiteX107" fmla="*/ 389082 w 1508539"/>
              <a:gd name="connsiteY107" fmla="*/ 2118008 h 6858000"/>
              <a:gd name="connsiteX108" fmla="*/ 390075 w 1508539"/>
              <a:gd name="connsiteY108" fmla="*/ 2050531 h 6858000"/>
              <a:gd name="connsiteX109" fmla="*/ 381881 w 1508539"/>
              <a:gd name="connsiteY109" fmla="*/ 1963269 h 6858000"/>
              <a:gd name="connsiteX110" fmla="*/ 363059 w 1508539"/>
              <a:gd name="connsiteY110" fmla="*/ 1906352 h 6858000"/>
              <a:gd name="connsiteX111" fmla="*/ 339616 w 1508539"/>
              <a:gd name="connsiteY111" fmla="*/ 1861531 h 6858000"/>
              <a:gd name="connsiteX112" fmla="*/ 293415 w 1508539"/>
              <a:gd name="connsiteY112" fmla="*/ 1732919 h 6858000"/>
              <a:gd name="connsiteX113" fmla="*/ 265726 w 1508539"/>
              <a:gd name="connsiteY113" fmla="*/ 1663540 h 6858000"/>
              <a:gd name="connsiteX114" fmla="*/ 264852 w 1508539"/>
              <a:gd name="connsiteY114" fmla="*/ 1615777 h 6858000"/>
              <a:gd name="connsiteX115" fmla="*/ 245647 w 1508539"/>
              <a:gd name="connsiteY115" fmla="*/ 1563678 h 6858000"/>
              <a:gd name="connsiteX116" fmla="*/ 258727 w 1508539"/>
              <a:gd name="connsiteY116" fmla="*/ 1519474 h 6858000"/>
              <a:gd name="connsiteX117" fmla="*/ 251469 w 1508539"/>
              <a:gd name="connsiteY117" fmla="*/ 1477995 h 6858000"/>
              <a:gd name="connsiteX118" fmla="*/ 237554 w 1508539"/>
              <a:gd name="connsiteY118" fmla="*/ 1373769 h 6858000"/>
              <a:gd name="connsiteX119" fmla="*/ 245861 w 1508539"/>
              <a:gd name="connsiteY119" fmla="*/ 1307086 h 6858000"/>
              <a:gd name="connsiteX120" fmla="*/ 247049 w 1508539"/>
              <a:gd name="connsiteY120" fmla="*/ 1189033 h 6858000"/>
              <a:gd name="connsiteX121" fmla="*/ 251734 w 1508539"/>
              <a:gd name="connsiteY121" fmla="*/ 1168288 h 6858000"/>
              <a:gd name="connsiteX122" fmla="*/ 244016 w 1508539"/>
              <a:gd name="connsiteY122" fmla="*/ 1142577 h 6858000"/>
              <a:gd name="connsiteX123" fmla="*/ 233322 w 1508539"/>
              <a:gd name="connsiteY123" fmla="*/ 1088484 h 6858000"/>
              <a:gd name="connsiteX124" fmla="*/ 222058 w 1508539"/>
              <a:gd name="connsiteY124" fmla="*/ 1016103 h 6858000"/>
              <a:gd name="connsiteX125" fmla="*/ 223514 w 1508539"/>
              <a:gd name="connsiteY125" fmla="*/ 932283 h 6858000"/>
              <a:gd name="connsiteX126" fmla="*/ 225750 w 1508539"/>
              <a:gd name="connsiteY126" fmla="*/ 915925 h 6858000"/>
              <a:gd name="connsiteX127" fmla="*/ 218379 w 1508539"/>
              <a:gd name="connsiteY127" fmla="*/ 896999 h 6858000"/>
              <a:gd name="connsiteX128" fmla="*/ 187787 w 1508539"/>
              <a:gd name="connsiteY128" fmla="*/ 821517 h 6858000"/>
              <a:gd name="connsiteX129" fmla="*/ 166737 w 1508539"/>
              <a:gd name="connsiteY129" fmla="*/ 751353 h 6858000"/>
              <a:gd name="connsiteX130" fmla="*/ 166295 w 1508539"/>
              <a:gd name="connsiteY130" fmla="*/ 721230 h 6858000"/>
              <a:gd name="connsiteX131" fmla="*/ 151966 w 1508539"/>
              <a:gd name="connsiteY131" fmla="*/ 681659 h 6858000"/>
              <a:gd name="connsiteX132" fmla="*/ 137385 w 1508539"/>
              <a:gd name="connsiteY132" fmla="*/ 635218 h 6858000"/>
              <a:gd name="connsiteX133" fmla="*/ 142396 w 1508539"/>
              <a:gd name="connsiteY133" fmla="*/ 613763 h 6858000"/>
              <a:gd name="connsiteX134" fmla="*/ 128338 w 1508539"/>
              <a:gd name="connsiteY134" fmla="*/ 598582 h 6858000"/>
              <a:gd name="connsiteX135" fmla="*/ 128019 w 1508539"/>
              <a:gd name="connsiteY135" fmla="*/ 576846 h 6858000"/>
              <a:gd name="connsiteX136" fmla="*/ 107645 w 1508539"/>
              <a:gd name="connsiteY136" fmla="*/ 530055 h 6858000"/>
              <a:gd name="connsiteX137" fmla="*/ 106893 w 1508539"/>
              <a:gd name="connsiteY137" fmla="*/ 465389 h 6858000"/>
              <a:gd name="connsiteX138" fmla="*/ 89816 w 1508539"/>
              <a:gd name="connsiteY138" fmla="*/ 424699 h 6858000"/>
              <a:gd name="connsiteX139" fmla="*/ 90191 w 1508539"/>
              <a:gd name="connsiteY139" fmla="*/ 404917 h 6858000"/>
              <a:gd name="connsiteX140" fmla="*/ 70148 w 1508539"/>
              <a:gd name="connsiteY140" fmla="*/ 367211 h 6858000"/>
              <a:gd name="connsiteX141" fmla="*/ 36452 w 1508539"/>
              <a:gd name="connsiteY141" fmla="*/ 268519 h 6858000"/>
              <a:gd name="connsiteX142" fmla="*/ 23935 w 1508539"/>
              <a:gd name="connsiteY142" fmla="*/ 160886 h 6858000"/>
              <a:gd name="connsiteX143" fmla="*/ 19312 w 1508539"/>
              <a:gd name="connsiteY143" fmla="*/ 47336 h 6858000"/>
              <a:gd name="connsiteX144" fmla="*/ 0 w 1508539"/>
              <a:gd name="connsiteY144"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45501 w 1508539"/>
              <a:gd name="connsiteY26" fmla="*/ 5934687 h 6858000"/>
              <a:gd name="connsiteX27" fmla="*/ 379513 w 1508539"/>
              <a:gd name="connsiteY27" fmla="*/ 5765594 h 6858000"/>
              <a:gd name="connsiteX28" fmla="*/ 411349 w 1508539"/>
              <a:gd name="connsiteY28" fmla="*/ 5693685 h 6858000"/>
              <a:gd name="connsiteX29" fmla="*/ 431404 w 1508539"/>
              <a:gd name="connsiteY29" fmla="*/ 5665173 h 6858000"/>
              <a:gd name="connsiteX30" fmla="*/ 465121 w 1508539"/>
              <a:gd name="connsiteY30" fmla="*/ 5563435 h 6858000"/>
              <a:gd name="connsiteX31" fmla="*/ 494626 w 1508539"/>
              <a:gd name="connsiteY31" fmla="*/ 5476393 h 6858000"/>
              <a:gd name="connsiteX32" fmla="*/ 525819 w 1508539"/>
              <a:gd name="connsiteY32" fmla="*/ 5396260 h 6858000"/>
              <a:gd name="connsiteX33" fmla="*/ 541800 w 1508539"/>
              <a:gd name="connsiteY33" fmla="*/ 5330009 h 6858000"/>
              <a:gd name="connsiteX34" fmla="*/ 575293 w 1508539"/>
              <a:gd name="connsiteY34" fmla="*/ 5273739 h 6858000"/>
              <a:gd name="connsiteX35" fmla="*/ 584892 w 1508539"/>
              <a:gd name="connsiteY35" fmla="*/ 5241779 h 6858000"/>
              <a:gd name="connsiteX36" fmla="*/ 596118 w 1508539"/>
              <a:gd name="connsiteY36" fmla="*/ 5225268 h 6858000"/>
              <a:gd name="connsiteX37" fmla="*/ 597138 w 1508539"/>
              <a:gd name="connsiteY37" fmla="*/ 5217684 h 6858000"/>
              <a:gd name="connsiteX38" fmla="*/ 604479 w 1508539"/>
              <a:gd name="connsiteY38" fmla="*/ 5193377 h 6858000"/>
              <a:gd name="connsiteX39" fmla="*/ 607782 w 1508539"/>
              <a:gd name="connsiteY39" fmla="*/ 5179288 h 6858000"/>
              <a:gd name="connsiteX40" fmla="*/ 608766 w 1508539"/>
              <a:gd name="connsiteY40" fmla="*/ 5173621 h 6858000"/>
              <a:gd name="connsiteX41" fmla="*/ 604400 w 1508539"/>
              <a:gd name="connsiteY41" fmla="*/ 5159961 h 6858000"/>
              <a:gd name="connsiteX42" fmla="*/ 611077 w 1508539"/>
              <a:gd name="connsiteY42" fmla="*/ 5144295 h 6858000"/>
              <a:gd name="connsiteX43" fmla="*/ 608010 w 1508539"/>
              <a:gd name="connsiteY43" fmla="*/ 5125185 h 6858000"/>
              <a:gd name="connsiteX44" fmla="*/ 614840 w 1508539"/>
              <a:gd name="connsiteY44" fmla="*/ 5121884 h 6858000"/>
              <a:gd name="connsiteX45" fmla="*/ 621876 w 1508539"/>
              <a:gd name="connsiteY45" fmla="*/ 5067850 h 6858000"/>
              <a:gd name="connsiteX46" fmla="*/ 624607 w 1508539"/>
              <a:gd name="connsiteY46" fmla="*/ 5060861 h 6858000"/>
              <a:gd name="connsiteX47" fmla="*/ 621311 w 1508539"/>
              <a:gd name="connsiteY47" fmla="*/ 5034192 h 6858000"/>
              <a:gd name="connsiteX48" fmla="*/ 622865 w 1508539"/>
              <a:gd name="connsiteY48" fmla="*/ 4993030 h 6858000"/>
              <a:gd name="connsiteX49" fmla="*/ 629774 w 1508539"/>
              <a:gd name="connsiteY49" fmla="*/ 4946844 h 6858000"/>
              <a:gd name="connsiteX50" fmla="*/ 625630 w 1508539"/>
              <a:gd name="connsiteY50" fmla="*/ 4932692 h 6858000"/>
              <a:gd name="connsiteX51" fmla="*/ 641033 w 1508539"/>
              <a:gd name="connsiteY51" fmla="*/ 4858827 h 6858000"/>
              <a:gd name="connsiteX52" fmla="*/ 646936 w 1508539"/>
              <a:gd name="connsiteY52" fmla="*/ 4821170 h 6858000"/>
              <a:gd name="connsiteX53" fmla="*/ 651669 w 1508539"/>
              <a:gd name="connsiteY53" fmla="*/ 4780965 h 6858000"/>
              <a:gd name="connsiteX54" fmla="*/ 652962 w 1508539"/>
              <a:gd name="connsiteY54" fmla="*/ 4750867 h 6858000"/>
              <a:gd name="connsiteX55" fmla="*/ 650769 w 1508539"/>
              <a:gd name="connsiteY55" fmla="*/ 4690749 h 6858000"/>
              <a:gd name="connsiteX56" fmla="*/ 646249 w 1508539"/>
              <a:gd name="connsiteY56" fmla="*/ 4584173 h 6858000"/>
              <a:gd name="connsiteX57" fmla="*/ 641332 w 1508539"/>
              <a:gd name="connsiteY57" fmla="*/ 4444346 h 6858000"/>
              <a:gd name="connsiteX58" fmla="*/ 637897 w 1508539"/>
              <a:gd name="connsiteY58" fmla="*/ 4375228 h 6858000"/>
              <a:gd name="connsiteX59" fmla="*/ 618550 w 1508539"/>
              <a:gd name="connsiteY59" fmla="*/ 4214165 h 6858000"/>
              <a:gd name="connsiteX60" fmla="*/ 622623 w 1508539"/>
              <a:gd name="connsiteY60" fmla="*/ 4090296 h 6858000"/>
              <a:gd name="connsiteX61" fmla="*/ 607879 w 1508539"/>
              <a:gd name="connsiteY61" fmla="*/ 4033999 h 6858000"/>
              <a:gd name="connsiteX62" fmla="*/ 609028 w 1508539"/>
              <a:gd name="connsiteY62" fmla="*/ 4031933 h 6858000"/>
              <a:gd name="connsiteX63" fmla="*/ 607604 w 1508539"/>
              <a:gd name="connsiteY63" fmla="*/ 4013953 h 6858000"/>
              <a:gd name="connsiteX64" fmla="*/ 593899 w 1508539"/>
              <a:gd name="connsiteY64" fmla="*/ 3974753 h 6858000"/>
              <a:gd name="connsiteX65" fmla="*/ 595497 w 1508539"/>
              <a:gd name="connsiteY65" fmla="*/ 3969950 h 6858000"/>
              <a:gd name="connsiteX66" fmla="*/ 588919 w 1508539"/>
              <a:gd name="connsiteY66" fmla="*/ 3933779 h 6858000"/>
              <a:gd name="connsiteX67" fmla="*/ 590250 w 1508539"/>
              <a:gd name="connsiteY67" fmla="*/ 3933093 h 6858000"/>
              <a:gd name="connsiteX68" fmla="*/ 594604 w 1508539"/>
              <a:gd name="connsiteY68" fmla="*/ 3922082 h 6858000"/>
              <a:gd name="connsiteX69" fmla="*/ 599682 w 1508539"/>
              <a:gd name="connsiteY69" fmla="*/ 3901461 h 6858000"/>
              <a:gd name="connsiteX70" fmla="*/ 622276 w 1508539"/>
              <a:gd name="connsiteY70" fmla="*/ 3813873 h 6858000"/>
              <a:gd name="connsiteX71" fmla="*/ 621701 w 1508539"/>
              <a:gd name="connsiteY71" fmla="*/ 3806161 h 6858000"/>
              <a:gd name="connsiteX72" fmla="*/ 622008 w 1508539"/>
              <a:gd name="connsiteY72" fmla="*/ 3805957 h 6858000"/>
              <a:gd name="connsiteX73" fmla="*/ 622035 w 1508539"/>
              <a:gd name="connsiteY73" fmla="*/ 3797724 h 6858000"/>
              <a:gd name="connsiteX74" fmla="*/ 620650 w 1508539"/>
              <a:gd name="connsiteY74" fmla="*/ 3792098 h 6858000"/>
              <a:gd name="connsiteX75" fmla="*/ 619534 w 1508539"/>
              <a:gd name="connsiteY75" fmla="*/ 3777135 h 6858000"/>
              <a:gd name="connsiteX76" fmla="*/ 621267 w 1508539"/>
              <a:gd name="connsiteY76" fmla="*/ 3771656 h 6858000"/>
              <a:gd name="connsiteX77" fmla="*/ 625010 w 1508539"/>
              <a:gd name="connsiteY77" fmla="*/ 3769007 h 6858000"/>
              <a:gd name="connsiteX78" fmla="*/ 624476 w 1508539"/>
              <a:gd name="connsiteY78" fmla="*/ 3767709 h 6858000"/>
              <a:gd name="connsiteX79" fmla="*/ 633172 w 1508539"/>
              <a:gd name="connsiteY79" fmla="*/ 3738082 h 6858000"/>
              <a:gd name="connsiteX80" fmla="*/ 640518 w 1508539"/>
              <a:gd name="connsiteY80" fmla="*/ 3673397 h 6858000"/>
              <a:gd name="connsiteX81" fmla="*/ 639814 w 1508539"/>
              <a:gd name="connsiteY81" fmla="*/ 3637109 h 6858000"/>
              <a:gd name="connsiteX82" fmla="*/ 643257 w 1508539"/>
              <a:gd name="connsiteY82" fmla="*/ 3536883 h 6858000"/>
              <a:gd name="connsiteX83" fmla="*/ 650795 w 1508539"/>
              <a:gd name="connsiteY83" fmla="*/ 3435652 h 6858000"/>
              <a:gd name="connsiteX84" fmla="*/ 652466 w 1508539"/>
              <a:gd name="connsiteY84" fmla="*/ 3307769 h 6858000"/>
              <a:gd name="connsiteX85" fmla="*/ 670029 w 1508539"/>
              <a:gd name="connsiteY85" fmla="*/ 3250522 h 6858000"/>
              <a:gd name="connsiteX86" fmla="*/ 670454 w 1508539"/>
              <a:gd name="connsiteY86" fmla="*/ 3229163 h 6858000"/>
              <a:gd name="connsiteX87" fmla="*/ 672277 w 1508539"/>
              <a:gd name="connsiteY87" fmla="*/ 3217217 h 6858000"/>
              <a:gd name="connsiteX88" fmla="*/ 659112 w 1508539"/>
              <a:gd name="connsiteY88" fmla="*/ 3183755 h 6858000"/>
              <a:gd name="connsiteX89" fmla="*/ 659613 w 1508539"/>
              <a:gd name="connsiteY89" fmla="*/ 3178642 h 6858000"/>
              <a:gd name="connsiteX90" fmla="*/ 647213 w 1508539"/>
              <a:gd name="connsiteY90" fmla="*/ 3158586 h 6858000"/>
              <a:gd name="connsiteX91" fmla="*/ 632398 w 1508539"/>
              <a:gd name="connsiteY91" fmla="*/ 3129034 h 6858000"/>
              <a:gd name="connsiteX92" fmla="*/ 633063 w 1508539"/>
              <a:gd name="connsiteY92" fmla="*/ 3126682 h 6858000"/>
              <a:gd name="connsiteX93" fmla="*/ 623931 w 1508539"/>
              <a:gd name="connsiteY93" fmla="*/ 3114519 h 6858000"/>
              <a:gd name="connsiteX94" fmla="*/ 610540 w 1508539"/>
              <a:gd name="connsiteY94" fmla="*/ 3106272 h 6858000"/>
              <a:gd name="connsiteX95" fmla="*/ 583270 w 1508539"/>
              <a:gd name="connsiteY95" fmla="*/ 2958185 h 6858000"/>
              <a:gd name="connsiteX96" fmla="*/ 525884 w 1508539"/>
              <a:gd name="connsiteY96" fmla="*/ 2762989 h 6858000"/>
              <a:gd name="connsiteX97" fmla="*/ 474802 w 1508539"/>
              <a:gd name="connsiteY97" fmla="*/ 2554718 h 6858000"/>
              <a:gd name="connsiteX98" fmla="*/ 454896 w 1508539"/>
              <a:gd name="connsiteY98" fmla="*/ 2485734 h 6858000"/>
              <a:gd name="connsiteX99" fmla="*/ 445619 w 1508539"/>
              <a:gd name="connsiteY99" fmla="*/ 2447068 h 6858000"/>
              <a:gd name="connsiteX100" fmla="*/ 432580 w 1508539"/>
              <a:gd name="connsiteY100" fmla="*/ 2425819 h 6858000"/>
              <a:gd name="connsiteX101" fmla="*/ 438579 w 1508539"/>
              <a:gd name="connsiteY101" fmla="*/ 2402874 h 6858000"/>
              <a:gd name="connsiteX102" fmla="*/ 441191 w 1508539"/>
              <a:gd name="connsiteY102" fmla="*/ 2381443 h 6858000"/>
              <a:gd name="connsiteX103" fmla="*/ 417520 w 1508539"/>
              <a:gd name="connsiteY103" fmla="*/ 2261920 h 6858000"/>
              <a:gd name="connsiteX104" fmla="*/ 407407 w 1508539"/>
              <a:gd name="connsiteY104" fmla="*/ 2195378 h 6858000"/>
              <a:gd name="connsiteX105" fmla="*/ 391624 w 1508539"/>
              <a:gd name="connsiteY105" fmla="*/ 2155135 h 6858000"/>
              <a:gd name="connsiteX106" fmla="*/ 389082 w 1508539"/>
              <a:gd name="connsiteY106" fmla="*/ 2118008 h 6858000"/>
              <a:gd name="connsiteX107" fmla="*/ 390075 w 1508539"/>
              <a:gd name="connsiteY107" fmla="*/ 2050531 h 6858000"/>
              <a:gd name="connsiteX108" fmla="*/ 381881 w 1508539"/>
              <a:gd name="connsiteY108" fmla="*/ 1963269 h 6858000"/>
              <a:gd name="connsiteX109" fmla="*/ 363059 w 1508539"/>
              <a:gd name="connsiteY109" fmla="*/ 1906352 h 6858000"/>
              <a:gd name="connsiteX110" fmla="*/ 339616 w 1508539"/>
              <a:gd name="connsiteY110" fmla="*/ 1861531 h 6858000"/>
              <a:gd name="connsiteX111" fmla="*/ 293415 w 1508539"/>
              <a:gd name="connsiteY111" fmla="*/ 1732919 h 6858000"/>
              <a:gd name="connsiteX112" fmla="*/ 265726 w 1508539"/>
              <a:gd name="connsiteY112" fmla="*/ 1663540 h 6858000"/>
              <a:gd name="connsiteX113" fmla="*/ 264852 w 1508539"/>
              <a:gd name="connsiteY113" fmla="*/ 1615777 h 6858000"/>
              <a:gd name="connsiteX114" fmla="*/ 245647 w 1508539"/>
              <a:gd name="connsiteY114" fmla="*/ 1563678 h 6858000"/>
              <a:gd name="connsiteX115" fmla="*/ 258727 w 1508539"/>
              <a:gd name="connsiteY115" fmla="*/ 1519474 h 6858000"/>
              <a:gd name="connsiteX116" fmla="*/ 251469 w 1508539"/>
              <a:gd name="connsiteY116" fmla="*/ 1477995 h 6858000"/>
              <a:gd name="connsiteX117" fmla="*/ 237554 w 1508539"/>
              <a:gd name="connsiteY117" fmla="*/ 1373769 h 6858000"/>
              <a:gd name="connsiteX118" fmla="*/ 245861 w 1508539"/>
              <a:gd name="connsiteY118" fmla="*/ 1307086 h 6858000"/>
              <a:gd name="connsiteX119" fmla="*/ 247049 w 1508539"/>
              <a:gd name="connsiteY119" fmla="*/ 1189033 h 6858000"/>
              <a:gd name="connsiteX120" fmla="*/ 251734 w 1508539"/>
              <a:gd name="connsiteY120" fmla="*/ 1168288 h 6858000"/>
              <a:gd name="connsiteX121" fmla="*/ 244016 w 1508539"/>
              <a:gd name="connsiteY121" fmla="*/ 1142577 h 6858000"/>
              <a:gd name="connsiteX122" fmla="*/ 233322 w 1508539"/>
              <a:gd name="connsiteY122" fmla="*/ 1088484 h 6858000"/>
              <a:gd name="connsiteX123" fmla="*/ 222058 w 1508539"/>
              <a:gd name="connsiteY123" fmla="*/ 1016103 h 6858000"/>
              <a:gd name="connsiteX124" fmla="*/ 223514 w 1508539"/>
              <a:gd name="connsiteY124" fmla="*/ 932283 h 6858000"/>
              <a:gd name="connsiteX125" fmla="*/ 225750 w 1508539"/>
              <a:gd name="connsiteY125" fmla="*/ 915925 h 6858000"/>
              <a:gd name="connsiteX126" fmla="*/ 218379 w 1508539"/>
              <a:gd name="connsiteY126" fmla="*/ 896999 h 6858000"/>
              <a:gd name="connsiteX127" fmla="*/ 187787 w 1508539"/>
              <a:gd name="connsiteY127" fmla="*/ 821517 h 6858000"/>
              <a:gd name="connsiteX128" fmla="*/ 166737 w 1508539"/>
              <a:gd name="connsiteY128" fmla="*/ 751353 h 6858000"/>
              <a:gd name="connsiteX129" fmla="*/ 166295 w 1508539"/>
              <a:gd name="connsiteY129" fmla="*/ 721230 h 6858000"/>
              <a:gd name="connsiteX130" fmla="*/ 151966 w 1508539"/>
              <a:gd name="connsiteY130" fmla="*/ 681659 h 6858000"/>
              <a:gd name="connsiteX131" fmla="*/ 137385 w 1508539"/>
              <a:gd name="connsiteY131" fmla="*/ 635218 h 6858000"/>
              <a:gd name="connsiteX132" fmla="*/ 142396 w 1508539"/>
              <a:gd name="connsiteY132" fmla="*/ 613763 h 6858000"/>
              <a:gd name="connsiteX133" fmla="*/ 128338 w 1508539"/>
              <a:gd name="connsiteY133" fmla="*/ 598582 h 6858000"/>
              <a:gd name="connsiteX134" fmla="*/ 128019 w 1508539"/>
              <a:gd name="connsiteY134" fmla="*/ 576846 h 6858000"/>
              <a:gd name="connsiteX135" fmla="*/ 107645 w 1508539"/>
              <a:gd name="connsiteY135" fmla="*/ 530055 h 6858000"/>
              <a:gd name="connsiteX136" fmla="*/ 106893 w 1508539"/>
              <a:gd name="connsiteY136" fmla="*/ 465389 h 6858000"/>
              <a:gd name="connsiteX137" fmla="*/ 89816 w 1508539"/>
              <a:gd name="connsiteY137" fmla="*/ 424699 h 6858000"/>
              <a:gd name="connsiteX138" fmla="*/ 90191 w 1508539"/>
              <a:gd name="connsiteY138" fmla="*/ 404917 h 6858000"/>
              <a:gd name="connsiteX139" fmla="*/ 70148 w 1508539"/>
              <a:gd name="connsiteY139" fmla="*/ 367211 h 6858000"/>
              <a:gd name="connsiteX140" fmla="*/ 36452 w 1508539"/>
              <a:gd name="connsiteY140" fmla="*/ 268519 h 6858000"/>
              <a:gd name="connsiteX141" fmla="*/ 23935 w 1508539"/>
              <a:gd name="connsiteY141" fmla="*/ 160886 h 6858000"/>
              <a:gd name="connsiteX142" fmla="*/ 19312 w 1508539"/>
              <a:gd name="connsiteY142" fmla="*/ 47336 h 6858000"/>
              <a:gd name="connsiteX143" fmla="*/ 0 w 1508539"/>
              <a:gd name="connsiteY143"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45501 w 1508539"/>
              <a:gd name="connsiteY26" fmla="*/ 5934687 h 6858000"/>
              <a:gd name="connsiteX27" fmla="*/ 411349 w 1508539"/>
              <a:gd name="connsiteY27" fmla="*/ 569368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11349 w 1508539"/>
              <a:gd name="connsiteY27" fmla="*/ 569368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11349 w 1508539"/>
              <a:gd name="connsiteY27" fmla="*/ 569368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08411 w 1508539"/>
              <a:gd name="connsiteY27" fmla="*/ 570490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90557 w 1508539"/>
              <a:gd name="connsiteY23" fmla="*/ 6153037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08411 w 1508539"/>
              <a:gd name="connsiteY27" fmla="*/ 570490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64248 w 1508539"/>
              <a:gd name="connsiteY7" fmla="*/ 6574442 h 6858000"/>
              <a:gd name="connsiteX8" fmla="*/ 164588 w 1508539"/>
              <a:gd name="connsiteY8" fmla="*/ 6568530 h 6858000"/>
              <a:gd name="connsiteX9" fmla="*/ 166997 w 1508539"/>
              <a:gd name="connsiteY9" fmla="*/ 6560674 h 6858000"/>
              <a:gd name="connsiteX10" fmla="*/ 167342 w 1508539"/>
              <a:gd name="connsiteY10" fmla="*/ 6560598 h 6858000"/>
              <a:gd name="connsiteX11" fmla="*/ 201349 w 1508539"/>
              <a:gd name="connsiteY11" fmla="*/ 6530567 h 6858000"/>
              <a:gd name="connsiteX12" fmla="*/ 215389 w 1508539"/>
              <a:gd name="connsiteY12" fmla="*/ 6478062 h 6858000"/>
              <a:gd name="connsiteX13" fmla="*/ 226078 w 1508539"/>
              <a:gd name="connsiteY13" fmla="*/ 6460325 h 6858000"/>
              <a:gd name="connsiteX14" fmla="*/ 233311 w 1508539"/>
              <a:gd name="connsiteY14" fmla="*/ 6451488 h 6858000"/>
              <a:gd name="connsiteX15" fmla="*/ 234746 w 1508539"/>
              <a:gd name="connsiteY15" fmla="*/ 6451348 h 6858000"/>
              <a:gd name="connsiteX16" fmla="*/ 239104 w 1508539"/>
              <a:gd name="connsiteY16" fmla="*/ 6414240 h 6858000"/>
              <a:gd name="connsiteX17" fmla="*/ 241880 w 1508539"/>
              <a:gd name="connsiteY17" fmla="*/ 6384857 h 6858000"/>
              <a:gd name="connsiteX18" fmla="*/ 240591 w 1508539"/>
              <a:gd name="connsiteY18" fmla="*/ 6367510 h 6858000"/>
              <a:gd name="connsiteX19" fmla="*/ 244471 w 1508539"/>
              <a:gd name="connsiteY19" fmla="*/ 6349778 h 6858000"/>
              <a:gd name="connsiteX20" fmla="*/ 246136 w 1508539"/>
              <a:gd name="connsiteY20" fmla="*/ 6348250 h 6858000"/>
              <a:gd name="connsiteX21" fmla="*/ 262170 w 1508539"/>
              <a:gd name="connsiteY21" fmla="*/ 6281972 h 6858000"/>
              <a:gd name="connsiteX22" fmla="*/ 290557 w 1508539"/>
              <a:gd name="connsiteY22" fmla="*/ 6153037 h 6858000"/>
              <a:gd name="connsiteX23" fmla="*/ 314428 w 1508539"/>
              <a:gd name="connsiteY23" fmla="*/ 6113913 h 6858000"/>
              <a:gd name="connsiteX24" fmla="*/ 318721 w 1508539"/>
              <a:gd name="connsiteY24" fmla="*/ 6028119 h 6858000"/>
              <a:gd name="connsiteX25" fmla="*/ 363126 w 1508539"/>
              <a:gd name="connsiteY25" fmla="*/ 5934687 h 6858000"/>
              <a:gd name="connsiteX26" fmla="*/ 408411 w 1508539"/>
              <a:gd name="connsiteY26" fmla="*/ 5704905 h 6858000"/>
              <a:gd name="connsiteX27" fmla="*/ 431404 w 1508539"/>
              <a:gd name="connsiteY27" fmla="*/ 5665173 h 6858000"/>
              <a:gd name="connsiteX28" fmla="*/ 465121 w 1508539"/>
              <a:gd name="connsiteY28" fmla="*/ 5563435 h 6858000"/>
              <a:gd name="connsiteX29" fmla="*/ 494626 w 1508539"/>
              <a:gd name="connsiteY29" fmla="*/ 5476393 h 6858000"/>
              <a:gd name="connsiteX30" fmla="*/ 525819 w 1508539"/>
              <a:gd name="connsiteY30" fmla="*/ 5396260 h 6858000"/>
              <a:gd name="connsiteX31" fmla="*/ 541800 w 1508539"/>
              <a:gd name="connsiteY31" fmla="*/ 5330009 h 6858000"/>
              <a:gd name="connsiteX32" fmla="*/ 575293 w 1508539"/>
              <a:gd name="connsiteY32" fmla="*/ 5273739 h 6858000"/>
              <a:gd name="connsiteX33" fmla="*/ 584892 w 1508539"/>
              <a:gd name="connsiteY33" fmla="*/ 5241779 h 6858000"/>
              <a:gd name="connsiteX34" fmla="*/ 596118 w 1508539"/>
              <a:gd name="connsiteY34" fmla="*/ 5225268 h 6858000"/>
              <a:gd name="connsiteX35" fmla="*/ 597138 w 1508539"/>
              <a:gd name="connsiteY35" fmla="*/ 5217684 h 6858000"/>
              <a:gd name="connsiteX36" fmla="*/ 604479 w 1508539"/>
              <a:gd name="connsiteY36" fmla="*/ 5193377 h 6858000"/>
              <a:gd name="connsiteX37" fmla="*/ 607782 w 1508539"/>
              <a:gd name="connsiteY37" fmla="*/ 5179288 h 6858000"/>
              <a:gd name="connsiteX38" fmla="*/ 608766 w 1508539"/>
              <a:gd name="connsiteY38" fmla="*/ 5173621 h 6858000"/>
              <a:gd name="connsiteX39" fmla="*/ 604400 w 1508539"/>
              <a:gd name="connsiteY39" fmla="*/ 5159961 h 6858000"/>
              <a:gd name="connsiteX40" fmla="*/ 611077 w 1508539"/>
              <a:gd name="connsiteY40" fmla="*/ 5144295 h 6858000"/>
              <a:gd name="connsiteX41" fmla="*/ 608010 w 1508539"/>
              <a:gd name="connsiteY41" fmla="*/ 5125185 h 6858000"/>
              <a:gd name="connsiteX42" fmla="*/ 614840 w 1508539"/>
              <a:gd name="connsiteY42" fmla="*/ 5121884 h 6858000"/>
              <a:gd name="connsiteX43" fmla="*/ 621876 w 1508539"/>
              <a:gd name="connsiteY43" fmla="*/ 5067850 h 6858000"/>
              <a:gd name="connsiteX44" fmla="*/ 624607 w 1508539"/>
              <a:gd name="connsiteY44" fmla="*/ 5060861 h 6858000"/>
              <a:gd name="connsiteX45" fmla="*/ 621311 w 1508539"/>
              <a:gd name="connsiteY45" fmla="*/ 5034192 h 6858000"/>
              <a:gd name="connsiteX46" fmla="*/ 622865 w 1508539"/>
              <a:gd name="connsiteY46" fmla="*/ 4993030 h 6858000"/>
              <a:gd name="connsiteX47" fmla="*/ 629774 w 1508539"/>
              <a:gd name="connsiteY47" fmla="*/ 4946844 h 6858000"/>
              <a:gd name="connsiteX48" fmla="*/ 625630 w 1508539"/>
              <a:gd name="connsiteY48" fmla="*/ 4932692 h 6858000"/>
              <a:gd name="connsiteX49" fmla="*/ 641033 w 1508539"/>
              <a:gd name="connsiteY49" fmla="*/ 4858827 h 6858000"/>
              <a:gd name="connsiteX50" fmla="*/ 646936 w 1508539"/>
              <a:gd name="connsiteY50" fmla="*/ 4821170 h 6858000"/>
              <a:gd name="connsiteX51" fmla="*/ 651669 w 1508539"/>
              <a:gd name="connsiteY51" fmla="*/ 4780965 h 6858000"/>
              <a:gd name="connsiteX52" fmla="*/ 652962 w 1508539"/>
              <a:gd name="connsiteY52" fmla="*/ 4750867 h 6858000"/>
              <a:gd name="connsiteX53" fmla="*/ 650769 w 1508539"/>
              <a:gd name="connsiteY53" fmla="*/ 4690749 h 6858000"/>
              <a:gd name="connsiteX54" fmla="*/ 646249 w 1508539"/>
              <a:gd name="connsiteY54" fmla="*/ 4584173 h 6858000"/>
              <a:gd name="connsiteX55" fmla="*/ 641332 w 1508539"/>
              <a:gd name="connsiteY55" fmla="*/ 4444346 h 6858000"/>
              <a:gd name="connsiteX56" fmla="*/ 637897 w 1508539"/>
              <a:gd name="connsiteY56" fmla="*/ 4375228 h 6858000"/>
              <a:gd name="connsiteX57" fmla="*/ 618550 w 1508539"/>
              <a:gd name="connsiteY57" fmla="*/ 4214165 h 6858000"/>
              <a:gd name="connsiteX58" fmla="*/ 622623 w 1508539"/>
              <a:gd name="connsiteY58" fmla="*/ 4090296 h 6858000"/>
              <a:gd name="connsiteX59" fmla="*/ 607879 w 1508539"/>
              <a:gd name="connsiteY59" fmla="*/ 4033999 h 6858000"/>
              <a:gd name="connsiteX60" fmla="*/ 609028 w 1508539"/>
              <a:gd name="connsiteY60" fmla="*/ 4031933 h 6858000"/>
              <a:gd name="connsiteX61" fmla="*/ 607604 w 1508539"/>
              <a:gd name="connsiteY61" fmla="*/ 4013953 h 6858000"/>
              <a:gd name="connsiteX62" fmla="*/ 593899 w 1508539"/>
              <a:gd name="connsiteY62" fmla="*/ 3974753 h 6858000"/>
              <a:gd name="connsiteX63" fmla="*/ 595497 w 1508539"/>
              <a:gd name="connsiteY63" fmla="*/ 3969950 h 6858000"/>
              <a:gd name="connsiteX64" fmla="*/ 588919 w 1508539"/>
              <a:gd name="connsiteY64" fmla="*/ 3933779 h 6858000"/>
              <a:gd name="connsiteX65" fmla="*/ 590250 w 1508539"/>
              <a:gd name="connsiteY65" fmla="*/ 3933093 h 6858000"/>
              <a:gd name="connsiteX66" fmla="*/ 594604 w 1508539"/>
              <a:gd name="connsiteY66" fmla="*/ 3922082 h 6858000"/>
              <a:gd name="connsiteX67" fmla="*/ 599682 w 1508539"/>
              <a:gd name="connsiteY67" fmla="*/ 3901461 h 6858000"/>
              <a:gd name="connsiteX68" fmla="*/ 622276 w 1508539"/>
              <a:gd name="connsiteY68" fmla="*/ 3813873 h 6858000"/>
              <a:gd name="connsiteX69" fmla="*/ 621701 w 1508539"/>
              <a:gd name="connsiteY69" fmla="*/ 3806161 h 6858000"/>
              <a:gd name="connsiteX70" fmla="*/ 622008 w 1508539"/>
              <a:gd name="connsiteY70" fmla="*/ 3805957 h 6858000"/>
              <a:gd name="connsiteX71" fmla="*/ 622035 w 1508539"/>
              <a:gd name="connsiteY71" fmla="*/ 3797724 h 6858000"/>
              <a:gd name="connsiteX72" fmla="*/ 620650 w 1508539"/>
              <a:gd name="connsiteY72" fmla="*/ 3792098 h 6858000"/>
              <a:gd name="connsiteX73" fmla="*/ 619534 w 1508539"/>
              <a:gd name="connsiteY73" fmla="*/ 3777135 h 6858000"/>
              <a:gd name="connsiteX74" fmla="*/ 621267 w 1508539"/>
              <a:gd name="connsiteY74" fmla="*/ 3771656 h 6858000"/>
              <a:gd name="connsiteX75" fmla="*/ 625010 w 1508539"/>
              <a:gd name="connsiteY75" fmla="*/ 3769007 h 6858000"/>
              <a:gd name="connsiteX76" fmla="*/ 624476 w 1508539"/>
              <a:gd name="connsiteY76" fmla="*/ 3767709 h 6858000"/>
              <a:gd name="connsiteX77" fmla="*/ 633172 w 1508539"/>
              <a:gd name="connsiteY77" fmla="*/ 3738082 h 6858000"/>
              <a:gd name="connsiteX78" fmla="*/ 640518 w 1508539"/>
              <a:gd name="connsiteY78" fmla="*/ 3673397 h 6858000"/>
              <a:gd name="connsiteX79" fmla="*/ 639814 w 1508539"/>
              <a:gd name="connsiteY79" fmla="*/ 3637109 h 6858000"/>
              <a:gd name="connsiteX80" fmla="*/ 643257 w 1508539"/>
              <a:gd name="connsiteY80" fmla="*/ 3536883 h 6858000"/>
              <a:gd name="connsiteX81" fmla="*/ 650795 w 1508539"/>
              <a:gd name="connsiteY81" fmla="*/ 3435652 h 6858000"/>
              <a:gd name="connsiteX82" fmla="*/ 652466 w 1508539"/>
              <a:gd name="connsiteY82" fmla="*/ 3307769 h 6858000"/>
              <a:gd name="connsiteX83" fmla="*/ 670029 w 1508539"/>
              <a:gd name="connsiteY83" fmla="*/ 3250522 h 6858000"/>
              <a:gd name="connsiteX84" fmla="*/ 670454 w 1508539"/>
              <a:gd name="connsiteY84" fmla="*/ 3229163 h 6858000"/>
              <a:gd name="connsiteX85" fmla="*/ 672277 w 1508539"/>
              <a:gd name="connsiteY85" fmla="*/ 3217217 h 6858000"/>
              <a:gd name="connsiteX86" fmla="*/ 659112 w 1508539"/>
              <a:gd name="connsiteY86" fmla="*/ 3183755 h 6858000"/>
              <a:gd name="connsiteX87" fmla="*/ 659613 w 1508539"/>
              <a:gd name="connsiteY87" fmla="*/ 3178642 h 6858000"/>
              <a:gd name="connsiteX88" fmla="*/ 647213 w 1508539"/>
              <a:gd name="connsiteY88" fmla="*/ 3158586 h 6858000"/>
              <a:gd name="connsiteX89" fmla="*/ 632398 w 1508539"/>
              <a:gd name="connsiteY89" fmla="*/ 3129034 h 6858000"/>
              <a:gd name="connsiteX90" fmla="*/ 633063 w 1508539"/>
              <a:gd name="connsiteY90" fmla="*/ 3126682 h 6858000"/>
              <a:gd name="connsiteX91" fmla="*/ 623931 w 1508539"/>
              <a:gd name="connsiteY91" fmla="*/ 3114519 h 6858000"/>
              <a:gd name="connsiteX92" fmla="*/ 610540 w 1508539"/>
              <a:gd name="connsiteY92" fmla="*/ 3106272 h 6858000"/>
              <a:gd name="connsiteX93" fmla="*/ 583270 w 1508539"/>
              <a:gd name="connsiteY93" fmla="*/ 2958185 h 6858000"/>
              <a:gd name="connsiteX94" fmla="*/ 525884 w 1508539"/>
              <a:gd name="connsiteY94" fmla="*/ 2762989 h 6858000"/>
              <a:gd name="connsiteX95" fmla="*/ 474802 w 1508539"/>
              <a:gd name="connsiteY95" fmla="*/ 2554718 h 6858000"/>
              <a:gd name="connsiteX96" fmla="*/ 454896 w 1508539"/>
              <a:gd name="connsiteY96" fmla="*/ 2485734 h 6858000"/>
              <a:gd name="connsiteX97" fmla="*/ 445619 w 1508539"/>
              <a:gd name="connsiteY97" fmla="*/ 2447068 h 6858000"/>
              <a:gd name="connsiteX98" fmla="*/ 432580 w 1508539"/>
              <a:gd name="connsiteY98" fmla="*/ 2425819 h 6858000"/>
              <a:gd name="connsiteX99" fmla="*/ 438579 w 1508539"/>
              <a:gd name="connsiteY99" fmla="*/ 2402874 h 6858000"/>
              <a:gd name="connsiteX100" fmla="*/ 441191 w 1508539"/>
              <a:gd name="connsiteY100" fmla="*/ 2381443 h 6858000"/>
              <a:gd name="connsiteX101" fmla="*/ 417520 w 1508539"/>
              <a:gd name="connsiteY101" fmla="*/ 2261920 h 6858000"/>
              <a:gd name="connsiteX102" fmla="*/ 407407 w 1508539"/>
              <a:gd name="connsiteY102" fmla="*/ 2195378 h 6858000"/>
              <a:gd name="connsiteX103" fmla="*/ 391624 w 1508539"/>
              <a:gd name="connsiteY103" fmla="*/ 2155135 h 6858000"/>
              <a:gd name="connsiteX104" fmla="*/ 389082 w 1508539"/>
              <a:gd name="connsiteY104" fmla="*/ 2118008 h 6858000"/>
              <a:gd name="connsiteX105" fmla="*/ 390075 w 1508539"/>
              <a:gd name="connsiteY105" fmla="*/ 2050531 h 6858000"/>
              <a:gd name="connsiteX106" fmla="*/ 381881 w 1508539"/>
              <a:gd name="connsiteY106" fmla="*/ 1963269 h 6858000"/>
              <a:gd name="connsiteX107" fmla="*/ 363059 w 1508539"/>
              <a:gd name="connsiteY107" fmla="*/ 1906352 h 6858000"/>
              <a:gd name="connsiteX108" fmla="*/ 339616 w 1508539"/>
              <a:gd name="connsiteY108" fmla="*/ 1861531 h 6858000"/>
              <a:gd name="connsiteX109" fmla="*/ 293415 w 1508539"/>
              <a:gd name="connsiteY109" fmla="*/ 1732919 h 6858000"/>
              <a:gd name="connsiteX110" fmla="*/ 265726 w 1508539"/>
              <a:gd name="connsiteY110" fmla="*/ 1663540 h 6858000"/>
              <a:gd name="connsiteX111" fmla="*/ 264852 w 1508539"/>
              <a:gd name="connsiteY111" fmla="*/ 1615777 h 6858000"/>
              <a:gd name="connsiteX112" fmla="*/ 245647 w 1508539"/>
              <a:gd name="connsiteY112" fmla="*/ 1563678 h 6858000"/>
              <a:gd name="connsiteX113" fmla="*/ 258727 w 1508539"/>
              <a:gd name="connsiteY113" fmla="*/ 1519474 h 6858000"/>
              <a:gd name="connsiteX114" fmla="*/ 251469 w 1508539"/>
              <a:gd name="connsiteY114" fmla="*/ 1477995 h 6858000"/>
              <a:gd name="connsiteX115" fmla="*/ 237554 w 1508539"/>
              <a:gd name="connsiteY115" fmla="*/ 1373769 h 6858000"/>
              <a:gd name="connsiteX116" fmla="*/ 245861 w 1508539"/>
              <a:gd name="connsiteY116" fmla="*/ 1307086 h 6858000"/>
              <a:gd name="connsiteX117" fmla="*/ 247049 w 1508539"/>
              <a:gd name="connsiteY117" fmla="*/ 1189033 h 6858000"/>
              <a:gd name="connsiteX118" fmla="*/ 251734 w 1508539"/>
              <a:gd name="connsiteY118" fmla="*/ 1168288 h 6858000"/>
              <a:gd name="connsiteX119" fmla="*/ 244016 w 1508539"/>
              <a:gd name="connsiteY119" fmla="*/ 1142577 h 6858000"/>
              <a:gd name="connsiteX120" fmla="*/ 233322 w 1508539"/>
              <a:gd name="connsiteY120" fmla="*/ 1088484 h 6858000"/>
              <a:gd name="connsiteX121" fmla="*/ 222058 w 1508539"/>
              <a:gd name="connsiteY121" fmla="*/ 1016103 h 6858000"/>
              <a:gd name="connsiteX122" fmla="*/ 223514 w 1508539"/>
              <a:gd name="connsiteY122" fmla="*/ 932283 h 6858000"/>
              <a:gd name="connsiteX123" fmla="*/ 225750 w 1508539"/>
              <a:gd name="connsiteY123" fmla="*/ 915925 h 6858000"/>
              <a:gd name="connsiteX124" fmla="*/ 218379 w 1508539"/>
              <a:gd name="connsiteY124" fmla="*/ 896999 h 6858000"/>
              <a:gd name="connsiteX125" fmla="*/ 187787 w 1508539"/>
              <a:gd name="connsiteY125" fmla="*/ 821517 h 6858000"/>
              <a:gd name="connsiteX126" fmla="*/ 166737 w 1508539"/>
              <a:gd name="connsiteY126" fmla="*/ 751353 h 6858000"/>
              <a:gd name="connsiteX127" fmla="*/ 166295 w 1508539"/>
              <a:gd name="connsiteY127" fmla="*/ 721230 h 6858000"/>
              <a:gd name="connsiteX128" fmla="*/ 151966 w 1508539"/>
              <a:gd name="connsiteY128" fmla="*/ 681659 h 6858000"/>
              <a:gd name="connsiteX129" fmla="*/ 137385 w 1508539"/>
              <a:gd name="connsiteY129" fmla="*/ 635218 h 6858000"/>
              <a:gd name="connsiteX130" fmla="*/ 142396 w 1508539"/>
              <a:gd name="connsiteY130" fmla="*/ 613763 h 6858000"/>
              <a:gd name="connsiteX131" fmla="*/ 128338 w 1508539"/>
              <a:gd name="connsiteY131" fmla="*/ 598582 h 6858000"/>
              <a:gd name="connsiteX132" fmla="*/ 128019 w 1508539"/>
              <a:gd name="connsiteY132" fmla="*/ 576846 h 6858000"/>
              <a:gd name="connsiteX133" fmla="*/ 107645 w 1508539"/>
              <a:gd name="connsiteY133" fmla="*/ 530055 h 6858000"/>
              <a:gd name="connsiteX134" fmla="*/ 106893 w 1508539"/>
              <a:gd name="connsiteY134" fmla="*/ 465389 h 6858000"/>
              <a:gd name="connsiteX135" fmla="*/ 89816 w 1508539"/>
              <a:gd name="connsiteY135" fmla="*/ 424699 h 6858000"/>
              <a:gd name="connsiteX136" fmla="*/ 90191 w 1508539"/>
              <a:gd name="connsiteY136" fmla="*/ 404917 h 6858000"/>
              <a:gd name="connsiteX137" fmla="*/ 70148 w 1508539"/>
              <a:gd name="connsiteY137" fmla="*/ 367211 h 6858000"/>
              <a:gd name="connsiteX138" fmla="*/ 36452 w 1508539"/>
              <a:gd name="connsiteY138" fmla="*/ 268519 h 6858000"/>
              <a:gd name="connsiteX139" fmla="*/ 23935 w 1508539"/>
              <a:gd name="connsiteY139" fmla="*/ 160886 h 6858000"/>
              <a:gd name="connsiteX140" fmla="*/ 19312 w 1508539"/>
              <a:gd name="connsiteY140" fmla="*/ 47336 h 6858000"/>
              <a:gd name="connsiteX141" fmla="*/ 0 w 1508539"/>
              <a:gd name="connsiteY141"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64248 w 1508539"/>
              <a:gd name="connsiteY7" fmla="*/ 6574442 h 6858000"/>
              <a:gd name="connsiteX8" fmla="*/ 164588 w 1508539"/>
              <a:gd name="connsiteY8" fmla="*/ 6568530 h 6858000"/>
              <a:gd name="connsiteX9" fmla="*/ 166997 w 1508539"/>
              <a:gd name="connsiteY9" fmla="*/ 6560674 h 6858000"/>
              <a:gd name="connsiteX10" fmla="*/ 201349 w 1508539"/>
              <a:gd name="connsiteY10" fmla="*/ 6530567 h 6858000"/>
              <a:gd name="connsiteX11" fmla="*/ 215389 w 1508539"/>
              <a:gd name="connsiteY11" fmla="*/ 6478062 h 6858000"/>
              <a:gd name="connsiteX12" fmla="*/ 226078 w 1508539"/>
              <a:gd name="connsiteY12" fmla="*/ 6460325 h 6858000"/>
              <a:gd name="connsiteX13" fmla="*/ 233311 w 1508539"/>
              <a:gd name="connsiteY13" fmla="*/ 6451488 h 6858000"/>
              <a:gd name="connsiteX14" fmla="*/ 234746 w 1508539"/>
              <a:gd name="connsiteY14" fmla="*/ 6451348 h 6858000"/>
              <a:gd name="connsiteX15" fmla="*/ 239104 w 1508539"/>
              <a:gd name="connsiteY15" fmla="*/ 6414240 h 6858000"/>
              <a:gd name="connsiteX16" fmla="*/ 241880 w 1508539"/>
              <a:gd name="connsiteY16" fmla="*/ 6384857 h 6858000"/>
              <a:gd name="connsiteX17" fmla="*/ 240591 w 1508539"/>
              <a:gd name="connsiteY17" fmla="*/ 6367510 h 6858000"/>
              <a:gd name="connsiteX18" fmla="*/ 244471 w 1508539"/>
              <a:gd name="connsiteY18" fmla="*/ 6349778 h 6858000"/>
              <a:gd name="connsiteX19" fmla="*/ 246136 w 1508539"/>
              <a:gd name="connsiteY19" fmla="*/ 6348250 h 6858000"/>
              <a:gd name="connsiteX20" fmla="*/ 262170 w 1508539"/>
              <a:gd name="connsiteY20" fmla="*/ 6281972 h 6858000"/>
              <a:gd name="connsiteX21" fmla="*/ 290557 w 1508539"/>
              <a:gd name="connsiteY21" fmla="*/ 6153037 h 6858000"/>
              <a:gd name="connsiteX22" fmla="*/ 314428 w 1508539"/>
              <a:gd name="connsiteY22" fmla="*/ 6113913 h 6858000"/>
              <a:gd name="connsiteX23" fmla="*/ 318721 w 1508539"/>
              <a:gd name="connsiteY23" fmla="*/ 6028119 h 6858000"/>
              <a:gd name="connsiteX24" fmla="*/ 363126 w 1508539"/>
              <a:gd name="connsiteY24" fmla="*/ 5934687 h 6858000"/>
              <a:gd name="connsiteX25" fmla="*/ 408411 w 1508539"/>
              <a:gd name="connsiteY25" fmla="*/ 5704905 h 6858000"/>
              <a:gd name="connsiteX26" fmla="*/ 431404 w 1508539"/>
              <a:gd name="connsiteY26" fmla="*/ 5665173 h 6858000"/>
              <a:gd name="connsiteX27" fmla="*/ 465121 w 1508539"/>
              <a:gd name="connsiteY27" fmla="*/ 5563435 h 6858000"/>
              <a:gd name="connsiteX28" fmla="*/ 494626 w 1508539"/>
              <a:gd name="connsiteY28" fmla="*/ 5476393 h 6858000"/>
              <a:gd name="connsiteX29" fmla="*/ 525819 w 1508539"/>
              <a:gd name="connsiteY29" fmla="*/ 5396260 h 6858000"/>
              <a:gd name="connsiteX30" fmla="*/ 541800 w 1508539"/>
              <a:gd name="connsiteY30" fmla="*/ 5330009 h 6858000"/>
              <a:gd name="connsiteX31" fmla="*/ 575293 w 1508539"/>
              <a:gd name="connsiteY31" fmla="*/ 5273739 h 6858000"/>
              <a:gd name="connsiteX32" fmla="*/ 584892 w 1508539"/>
              <a:gd name="connsiteY32" fmla="*/ 5241779 h 6858000"/>
              <a:gd name="connsiteX33" fmla="*/ 596118 w 1508539"/>
              <a:gd name="connsiteY33" fmla="*/ 5225268 h 6858000"/>
              <a:gd name="connsiteX34" fmla="*/ 597138 w 1508539"/>
              <a:gd name="connsiteY34" fmla="*/ 5217684 h 6858000"/>
              <a:gd name="connsiteX35" fmla="*/ 604479 w 1508539"/>
              <a:gd name="connsiteY35" fmla="*/ 5193377 h 6858000"/>
              <a:gd name="connsiteX36" fmla="*/ 607782 w 1508539"/>
              <a:gd name="connsiteY36" fmla="*/ 5179288 h 6858000"/>
              <a:gd name="connsiteX37" fmla="*/ 608766 w 1508539"/>
              <a:gd name="connsiteY37" fmla="*/ 5173621 h 6858000"/>
              <a:gd name="connsiteX38" fmla="*/ 604400 w 1508539"/>
              <a:gd name="connsiteY38" fmla="*/ 5159961 h 6858000"/>
              <a:gd name="connsiteX39" fmla="*/ 611077 w 1508539"/>
              <a:gd name="connsiteY39" fmla="*/ 5144295 h 6858000"/>
              <a:gd name="connsiteX40" fmla="*/ 608010 w 1508539"/>
              <a:gd name="connsiteY40" fmla="*/ 5125185 h 6858000"/>
              <a:gd name="connsiteX41" fmla="*/ 614840 w 1508539"/>
              <a:gd name="connsiteY41" fmla="*/ 5121884 h 6858000"/>
              <a:gd name="connsiteX42" fmla="*/ 621876 w 1508539"/>
              <a:gd name="connsiteY42" fmla="*/ 5067850 h 6858000"/>
              <a:gd name="connsiteX43" fmla="*/ 624607 w 1508539"/>
              <a:gd name="connsiteY43" fmla="*/ 5060861 h 6858000"/>
              <a:gd name="connsiteX44" fmla="*/ 621311 w 1508539"/>
              <a:gd name="connsiteY44" fmla="*/ 5034192 h 6858000"/>
              <a:gd name="connsiteX45" fmla="*/ 622865 w 1508539"/>
              <a:gd name="connsiteY45" fmla="*/ 4993030 h 6858000"/>
              <a:gd name="connsiteX46" fmla="*/ 629774 w 1508539"/>
              <a:gd name="connsiteY46" fmla="*/ 4946844 h 6858000"/>
              <a:gd name="connsiteX47" fmla="*/ 625630 w 1508539"/>
              <a:gd name="connsiteY47" fmla="*/ 4932692 h 6858000"/>
              <a:gd name="connsiteX48" fmla="*/ 641033 w 1508539"/>
              <a:gd name="connsiteY48" fmla="*/ 4858827 h 6858000"/>
              <a:gd name="connsiteX49" fmla="*/ 646936 w 1508539"/>
              <a:gd name="connsiteY49" fmla="*/ 4821170 h 6858000"/>
              <a:gd name="connsiteX50" fmla="*/ 651669 w 1508539"/>
              <a:gd name="connsiteY50" fmla="*/ 4780965 h 6858000"/>
              <a:gd name="connsiteX51" fmla="*/ 652962 w 1508539"/>
              <a:gd name="connsiteY51" fmla="*/ 4750867 h 6858000"/>
              <a:gd name="connsiteX52" fmla="*/ 650769 w 1508539"/>
              <a:gd name="connsiteY52" fmla="*/ 4690749 h 6858000"/>
              <a:gd name="connsiteX53" fmla="*/ 646249 w 1508539"/>
              <a:gd name="connsiteY53" fmla="*/ 4584173 h 6858000"/>
              <a:gd name="connsiteX54" fmla="*/ 641332 w 1508539"/>
              <a:gd name="connsiteY54" fmla="*/ 4444346 h 6858000"/>
              <a:gd name="connsiteX55" fmla="*/ 637897 w 1508539"/>
              <a:gd name="connsiteY55" fmla="*/ 4375228 h 6858000"/>
              <a:gd name="connsiteX56" fmla="*/ 618550 w 1508539"/>
              <a:gd name="connsiteY56" fmla="*/ 4214165 h 6858000"/>
              <a:gd name="connsiteX57" fmla="*/ 622623 w 1508539"/>
              <a:gd name="connsiteY57" fmla="*/ 4090296 h 6858000"/>
              <a:gd name="connsiteX58" fmla="*/ 607879 w 1508539"/>
              <a:gd name="connsiteY58" fmla="*/ 4033999 h 6858000"/>
              <a:gd name="connsiteX59" fmla="*/ 609028 w 1508539"/>
              <a:gd name="connsiteY59" fmla="*/ 4031933 h 6858000"/>
              <a:gd name="connsiteX60" fmla="*/ 607604 w 1508539"/>
              <a:gd name="connsiteY60" fmla="*/ 4013953 h 6858000"/>
              <a:gd name="connsiteX61" fmla="*/ 593899 w 1508539"/>
              <a:gd name="connsiteY61" fmla="*/ 3974753 h 6858000"/>
              <a:gd name="connsiteX62" fmla="*/ 595497 w 1508539"/>
              <a:gd name="connsiteY62" fmla="*/ 3969950 h 6858000"/>
              <a:gd name="connsiteX63" fmla="*/ 588919 w 1508539"/>
              <a:gd name="connsiteY63" fmla="*/ 3933779 h 6858000"/>
              <a:gd name="connsiteX64" fmla="*/ 590250 w 1508539"/>
              <a:gd name="connsiteY64" fmla="*/ 3933093 h 6858000"/>
              <a:gd name="connsiteX65" fmla="*/ 594604 w 1508539"/>
              <a:gd name="connsiteY65" fmla="*/ 3922082 h 6858000"/>
              <a:gd name="connsiteX66" fmla="*/ 599682 w 1508539"/>
              <a:gd name="connsiteY66" fmla="*/ 3901461 h 6858000"/>
              <a:gd name="connsiteX67" fmla="*/ 622276 w 1508539"/>
              <a:gd name="connsiteY67" fmla="*/ 3813873 h 6858000"/>
              <a:gd name="connsiteX68" fmla="*/ 621701 w 1508539"/>
              <a:gd name="connsiteY68" fmla="*/ 3806161 h 6858000"/>
              <a:gd name="connsiteX69" fmla="*/ 622008 w 1508539"/>
              <a:gd name="connsiteY69" fmla="*/ 3805957 h 6858000"/>
              <a:gd name="connsiteX70" fmla="*/ 622035 w 1508539"/>
              <a:gd name="connsiteY70" fmla="*/ 3797724 h 6858000"/>
              <a:gd name="connsiteX71" fmla="*/ 620650 w 1508539"/>
              <a:gd name="connsiteY71" fmla="*/ 3792098 h 6858000"/>
              <a:gd name="connsiteX72" fmla="*/ 619534 w 1508539"/>
              <a:gd name="connsiteY72" fmla="*/ 3777135 h 6858000"/>
              <a:gd name="connsiteX73" fmla="*/ 621267 w 1508539"/>
              <a:gd name="connsiteY73" fmla="*/ 3771656 h 6858000"/>
              <a:gd name="connsiteX74" fmla="*/ 625010 w 1508539"/>
              <a:gd name="connsiteY74" fmla="*/ 3769007 h 6858000"/>
              <a:gd name="connsiteX75" fmla="*/ 624476 w 1508539"/>
              <a:gd name="connsiteY75" fmla="*/ 3767709 h 6858000"/>
              <a:gd name="connsiteX76" fmla="*/ 633172 w 1508539"/>
              <a:gd name="connsiteY76" fmla="*/ 3738082 h 6858000"/>
              <a:gd name="connsiteX77" fmla="*/ 640518 w 1508539"/>
              <a:gd name="connsiteY77" fmla="*/ 3673397 h 6858000"/>
              <a:gd name="connsiteX78" fmla="*/ 639814 w 1508539"/>
              <a:gd name="connsiteY78" fmla="*/ 3637109 h 6858000"/>
              <a:gd name="connsiteX79" fmla="*/ 643257 w 1508539"/>
              <a:gd name="connsiteY79" fmla="*/ 3536883 h 6858000"/>
              <a:gd name="connsiteX80" fmla="*/ 650795 w 1508539"/>
              <a:gd name="connsiteY80" fmla="*/ 3435652 h 6858000"/>
              <a:gd name="connsiteX81" fmla="*/ 652466 w 1508539"/>
              <a:gd name="connsiteY81" fmla="*/ 3307769 h 6858000"/>
              <a:gd name="connsiteX82" fmla="*/ 670029 w 1508539"/>
              <a:gd name="connsiteY82" fmla="*/ 3250522 h 6858000"/>
              <a:gd name="connsiteX83" fmla="*/ 670454 w 1508539"/>
              <a:gd name="connsiteY83" fmla="*/ 3229163 h 6858000"/>
              <a:gd name="connsiteX84" fmla="*/ 672277 w 1508539"/>
              <a:gd name="connsiteY84" fmla="*/ 3217217 h 6858000"/>
              <a:gd name="connsiteX85" fmla="*/ 659112 w 1508539"/>
              <a:gd name="connsiteY85" fmla="*/ 3183755 h 6858000"/>
              <a:gd name="connsiteX86" fmla="*/ 659613 w 1508539"/>
              <a:gd name="connsiteY86" fmla="*/ 3178642 h 6858000"/>
              <a:gd name="connsiteX87" fmla="*/ 647213 w 1508539"/>
              <a:gd name="connsiteY87" fmla="*/ 3158586 h 6858000"/>
              <a:gd name="connsiteX88" fmla="*/ 632398 w 1508539"/>
              <a:gd name="connsiteY88" fmla="*/ 3129034 h 6858000"/>
              <a:gd name="connsiteX89" fmla="*/ 633063 w 1508539"/>
              <a:gd name="connsiteY89" fmla="*/ 3126682 h 6858000"/>
              <a:gd name="connsiteX90" fmla="*/ 623931 w 1508539"/>
              <a:gd name="connsiteY90" fmla="*/ 3114519 h 6858000"/>
              <a:gd name="connsiteX91" fmla="*/ 610540 w 1508539"/>
              <a:gd name="connsiteY91" fmla="*/ 3106272 h 6858000"/>
              <a:gd name="connsiteX92" fmla="*/ 583270 w 1508539"/>
              <a:gd name="connsiteY92" fmla="*/ 2958185 h 6858000"/>
              <a:gd name="connsiteX93" fmla="*/ 525884 w 1508539"/>
              <a:gd name="connsiteY93" fmla="*/ 2762989 h 6858000"/>
              <a:gd name="connsiteX94" fmla="*/ 474802 w 1508539"/>
              <a:gd name="connsiteY94" fmla="*/ 2554718 h 6858000"/>
              <a:gd name="connsiteX95" fmla="*/ 454896 w 1508539"/>
              <a:gd name="connsiteY95" fmla="*/ 2485734 h 6858000"/>
              <a:gd name="connsiteX96" fmla="*/ 445619 w 1508539"/>
              <a:gd name="connsiteY96" fmla="*/ 2447068 h 6858000"/>
              <a:gd name="connsiteX97" fmla="*/ 432580 w 1508539"/>
              <a:gd name="connsiteY97" fmla="*/ 2425819 h 6858000"/>
              <a:gd name="connsiteX98" fmla="*/ 438579 w 1508539"/>
              <a:gd name="connsiteY98" fmla="*/ 2402874 h 6858000"/>
              <a:gd name="connsiteX99" fmla="*/ 441191 w 1508539"/>
              <a:gd name="connsiteY99" fmla="*/ 2381443 h 6858000"/>
              <a:gd name="connsiteX100" fmla="*/ 417520 w 1508539"/>
              <a:gd name="connsiteY100" fmla="*/ 2261920 h 6858000"/>
              <a:gd name="connsiteX101" fmla="*/ 407407 w 1508539"/>
              <a:gd name="connsiteY101" fmla="*/ 2195378 h 6858000"/>
              <a:gd name="connsiteX102" fmla="*/ 391624 w 1508539"/>
              <a:gd name="connsiteY102" fmla="*/ 2155135 h 6858000"/>
              <a:gd name="connsiteX103" fmla="*/ 389082 w 1508539"/>
              <a:gd name="connsiteY103" fmla="*/ 2118008 h 6858000"/>
              <a:gd name="connsiteX104" fmla="*/ 390075 w 1508539"/>
              <a:gd name="connsiteY104" fmla="*/ 2050531 h 6858000"/>
              <a:gd name="connsiteX105" fmla="*/ 381881 w 1508539"/>
              <a:gd name="connsiteY105" fmla="*/ 1963269 h 6858000"/>
              <a:gd name="connsiteX106" fmla="*/ 363059 w 1508539"/>
              <a:gd name="connsiteY106" fmla="*/ 1906352 h 6858000"/>
              <a:gd name="connsiteX107" fmla="*/ 339616 w 1508539"/>
              <a:gd name="connsiteY107" fmla="*/ 1861531 h 6858000"/>
              <a:gd name="connsiteX108" fmla="*/ 293415 w 1508539"/>
              <a:gd name="connsiteY108" fmla="*/ 1732919 h 6858000"/>
              <a:gd name="connsiteX109" fmla="*/ 265726 w 1508539"/>
              <a:gd name="connsiteY109" fmla="*/ 1663540 h 6858000"/>
              <a:gd name="connsiteX110" fmla="*/ 264852 w 1508539"/>
              <a:gd name="connsiteY110" fmla="*/ 1615777 h 6858000"/>
              <a:gd name="connsiteX111" fmla="*/ 245647 w 1508539"/>
              <a:gd name="connsiteY111" fmla="*/ 1563678 h 6858000"/>
              <a:gd name="connsiteX112" fmla="*/ 258727 w 1508539"/>
              <a:gd name="connsiteY112" fmla="*/ 1519474 h 6858000"/>
              <a:gd name="connsiteX113" fmla="*/ 251469 w 1508539"/>
              <a:gd name="connsiteY113" fmla="*/ 1477995 h 6858000"/>
              <a:gd name="connsiteX114" fmla="*/ 237554 w 1508539"/>
              <a:gd name="connsiteY114" fmla="*/ 1373769 h 6858000"/>
              <a:gd name="connsiteX115" fmla="*/ 245861 w 1508539"/>
              <a:gd name="connsiteY115" fmla="*/ 1307086 h 6858000"/>
              <a:gd name="connsiteX116" fmla="*/ 247049 w 1508539"/>
              <a:gd name="connsiteY116" fmla="*/ 1189033 h 6858000"/>
              <a:gd name="connsiteX117" fmla="*/ 251734 w 1508539"/>
              <a:gd name="connsiteY117" fmla="*/ 1168288 h 6858000"/>
              <a:gd name="connsiteX118" fmla="*/ 244016 w 1508539"/>
              <a:gd name="connsiteY118" fmla="*/ 1142577 h 6858000"/>
              <a:gd name="connsiteX119" fmla="*/ 233322 w 1508539"/>
              <a:gd name="connsiteY119" fmla="*/ 1088484 h 6858000"/>
              <a:gd name="connsiteX120" fmla="*/ 222058 w 1508539"/>
              <a:gd name="connsiteY120" fmla="*/ 1016103 h 6858000"/>
              <a:gd name="connsiteX121" fmla="*/ 223514 w 1508539"/>
              <a:gd name="connsiteY121" fmla="*/ 932283 h 6858000"/>
              <a:gd name="connsiteX122" fmla="*/ 225750 w 1508539"/>
              <a:gd name="connsiteY122" fmla="*/ 915925 h 6858000"/>
              <a:gd name="connsiteX123" fmla="*/ 218379 w 1508539"/>
              <a:gd name="connsiteY123" fmla="*/ 896999 h 6858000"/>
              <a:gd name="connsiteX124" fmla="*/ 187787 w 1508539"/>
              <a:gd name="connsiteY124" fmla="*/ 821517 h 6858000"/>
              <a:gd name="connsiteX125" fmla="*/ 166737 w 1508539"/>
              <a:gd name="connsiteY125" fmla="*/ 751353 h 6858000"/>
              <a:gd name="connsiteX126" fmla="*/ 166295 w 1508539"/>
              <a:gd name="connsiteY126" fmla="*/ 721230 h 6858000"/>
              <a:gd name="connsiteX127" fmla="*/ 151966 w 1508539"/>
              <a:gd name="connsiteY127" fmla="*/ 681659 h 6858000"/>
              <a:gd name="connsiteX128" fmla="*/ 137385 w 1508539"/>
              <a:gd name="connsiteY128" fmla="*/ 635218 h 6858000"/>
              <a:gd name="connsiteX129" fmla="*/ 142396 w 1508539"/>
              <a:gd name="connsiteY129" fmla="*/ 613763 h 6858000"/>
              <a:gd name="connsiteX130" fmla="*/ 128338 w 1508539"/>
              <a:gd name="connsiteY130" fmla="*/ 598582 h 6858000"/>
              <a:gd name="connsiteX131" fmla="*/ 128019 w 1508539"/>
              <a:gd name="connsiteY131" fmla="*/ 576846 h 6858000"/>
              <a:gd name="connsiteX132" fmla="*/ 107645 w 1508539"/>
              <a:gd name="connsiteY132" fmla="*/ 530055 h 6858000"/>
              <a:gd name="connsiteX133" fmla="*/ 106893 w 1508539"/>
              <a:gd name="connsiteY133" fmla="*/ 465389 h 6858000"/>
              <a:gd name="connsiteX134" fmla="*/ 89816 w 1508539"/>
              <a:gd name="connsiteY134" fmla="*/ 424699 h 6858000"/>
              <a:gd name="connsiteX135" fmla="*/ 90191 w 1508539"/>
              <a:gd name="connsiteY135" fmla="*/ 404917 h 6858000"/>
              <a:gd name="connsiteX136" fmla="*/ 70148 w 1508539"/>
              <a:gd name="connsiteY136" fmla="*/ 367211 h 6858000"/>
              <a:gd name="connsiteX137" fmla="*/ 36452 w 1508539"/>
              <a:gd name="connsiteY137" fmla="*/ 268519 h 6858000"/>
              <a:gd name="connsiteX138" fmla="*/ 23935 w 1508539"/>
              <a:gd name="connsiteY138" fmla="*/ 160886 h 6858000"/>
              <a:gd name="connsiteX139" fmla="*/ 19312 w 1508539"/>
              <a:gd name="connsiteY139" fmla="*/ 47336 h 6858000"/>
              <a:gd name="connsiteX140" fmla="*/ 0 w 1508539"/>
              <a:gd name="connsiteY140"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4248 w 1508539"/>
              <a:gd name="connsiteY6" fmla="*/ 6574442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164588 w 1508539"/>
              <a:gd name="connsiteY7" fmla="*/ 6568530 h 6858000"/>
              <a:gd name="connsiteX8" fmla="*/ 340301 w 1508539"/>
              <a:gd name="connsiteY8" fmla="*/ 6572601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40301 w 1508539"/>
              <a:gd name="connsiteY8" fmla="*/ 6572601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226078 w 1508539"/>
              <a:gd name="connsiteY11" fmla="*/ 6460325 h 6858000"/>
              <a:gd name="connsiteX12" fmla="*/ 233311 w 1508539"/>
              <a:gd name="connsiteY12" fmla="*/ 6451488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226078 w 1508539"/>
              <a:gd name="connsiteY11" fmla="*/ 6460325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504057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14428 w 1508539"/>
              <a:gd name="connsiteY21" fmla="*/ 6113913 h 6858000"/>
              <a:gd name="connsiteX22" fmla="*/ 31872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1872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81826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81826 w 1508539"/>
              <a:gd name="connsiteY4" fmla="*/ 6776847 h 6858000"/>
              <a:gd name="connsiteX5" fmla="*/ 293326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81826 w 1508539"/>
              <a:gd name="connsiteY4" fmla="*/ 6776847 h 6858000"/>
              <a:gd name="connsiteX5" fmla="*/ 293326 w 1508539"/>
              <a:gd name="connsiteY5" fmla="*/ 6737706 h 6858000"/>
              <a:gd name="connsiteX6" fmla="*/ 318065 w 1508539"/>
              <a:gd name="connsiteY6" fmla="*/ 6691589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164830 w 1491612"/>
              <a:gd name="connsiteY0" fmla="*/ 0 h 6858000"/>
              <a:gd name="connsiteX1" fmla="*/ 1491612 w 1491612"/>
              <a:gd name="connsiteY1" fmla="*/ 0 h 6858000"/>
              <a:gd name="connsiteX2" fmla="*/ 1491612 w 1491612"/>
              <a:gd name="connsiteY2" fmla="*/ 6858000 h 6858000"/>
              <a:gd name="connsiteX3" fmla="*/ 228306 w 1491612"/>
              <a:gd name="connsiteY3" fmla="*/ 6857735 h 6858000"/>
              <a:gd name="connsiteX4" fmla="*/ 264899 w 1491612"/>
              <a:gd name="connsiteY4" fmla="*/ 6776847 h 6858000"/>
              <a:gd name="connsiteX5" fmla="*/ 276399 w 1491612"/>
              <a:gd name="connsiteY5" fmla="*/ 6737706 h 6858000"/>
              <a:gd name="connsiteX6" fmla="*/ 301138 w 1491612"/>
              <a:gd name="connsiteY6" fmla="*/ 6691589 h 6858000"/>
              <a:gd name="connsiteX7" fmla="*/ 278695 w 1491612"/>
              <a:gd name="connsiteY7" fmla="*/ 6659970 h 6858000"/>
              <a:gd name="connsiteX8" fmla="*/ 293786 w 1491612"/>
              <a:gd name="connsiteY8" fmla="*/ 6636211 h 6858000"/>
              <a:gd name="connsiteX9" fmla="*/ 311230 w 1491612"/>
              <a:gd name="connsiteY9" fmla="*/ 6594177 h 6858000"/>
              <a:gd name="connsiteX10" fmla="*/ 325270 w 1491612"/>
              <a:gd name="connsiteY10" fmla="*/ 6557575 h 6858000"/>
              <a:gd name="connsiteX11" fmla="*/ 378227 w 1491612"/>
              <a:gd name="connsiteY11" fmla="*/ 6492130 h 6858000"/>
              <a:gd name="connsiteX12" fmla="*/ 393914 w 1491612"/>
              <a:gd name="connsiteY12" fmla="*/ 6431610 h 6858000"/>
              <a:gd name="connsiteX13" fmla="*/ 437619 w 1491612"/>
              <a:gd name="connsiteY13" fmla="*/ 6379786 h 6858000"/>
              <a:gd name="connsiteX14" fmla="*/ 420842 w 1491612"/>
              <a:gd name="connsiteY14" fmla="*/ 6334727 h 6858000"/>
              <a:gd name="connsiteX15" fmla="*/ 398257 w 1491612"/>
              <a:gd name="connsiteY15" fmla="*/ 6313295 h 6858000"/>
              <a:gd name="connsiteX16" fmla="*/ 405421 w 1491612"/>
              <a:gd name="connsiteY16" fmla="*/ 6280046 h 6858000"/>
              <a:gd name="connsiteX17" fmla="*/ 388166 w 1491612"/>
              <a:gd name="connsiteY17" fmla="*/ 6270265 h 6858000"/>
              <a:gd name="connsiteX18" fmla="*/ 415194 w 1491612"/>
              <a:gd name="connsiteY18" fmla="*/ 6252834 h 6858000"/>
              <a:gd name="connsiteX19" fmla="*/ 393186 w 1491612"/>
              <a:gd name="connsiteY19" fmla="*/ 6202459 h 6858000"/>
              <a:gd name="connsiteX20" fmla="*/ 391984 w 1491612"/>
              <a:gd name="connsiteY20" fmla="*/ 6153037 h 6858000"/>
              <a:gd name="connsiteX21" fmla="*/ 407399 w 1491612"/>
              <a:gd name="connsiteY21" fmla="*/ 6078132 h 6858000"/>
              <a:gd name="connsiteX22" fmla="*/ 394786 w 1491612"/>
              <a:gd name="connsiteY22" fmla="*/ 6028119 h 6858000"/>
              <a:gd name="connsiteX23" fmla="*/ 380015 w 1491612"/>
              <a:gd name="connsiteY23" fmla="*/ 5926735 h 6858000"/>
              <a:gd name="connsiteX24" fmla="*/ 429527 w 1491612"/>
              <a:gd name="connsiteY24" fmla="*/ 5712857 h 6858000"/>
              <a:gd name="connsiteX25" fmla="*/ 408602 w 1491612"/>
              <a:gd name="connsiteY25" fmla="*/ 5676393 h 6858000"/>
              <a:gd name="connsiteX26" fmla="*/ 448194 w 1491612"/>
              <a:gd name="connsiteY26" fmla="*/ 5563435 h 6858000"/>
              <a:gd name="connsiteX27" fmla="*/ 495324 w 1491612"/>
              <a:gd name="connsiteY27" fmla="*/ 5437125 h 6858000"/>
              <a:gd name="connsiteX28" fmla="*/ 508892 w 1491612"/>
              <a:gd name="connsiteY28" fmla="*/ 5396260 h 6858000"/>
              <a:gd name="connsiteX29" fmla="*/ 524873 w 1491612"/>
              <a:gd name="connsiteY29" fmla="*/ 5330009 h 6858000"/>
              <a:gd name="connsiteX30" fmla="*/ 558366 w 1491612"/>
              <a:gd name="connsiteY30" fmla="*/ 5273739 h 6858000"/>
              <a:gd name="connsiteX31" fmla="*/ 567965 w 1491612"/>
              <a:gd name="connsiteY31" fmla="*/ 5241779 h 6858000"/>
              <a:gd name="connsiteX32" fmla="*/ 579191 w 1491612"/>
              <a:gd name="connsiteY32" fmla="*/ 5225268 h 6858000"/>
              <a:gd name="connsiteX33" fmla="*/ 580211 w 1491612"/>
              <a:gd name="connsiteY33" fmla="*/ 5217684 h 6858000"/>
              <a:gd name="connsiteX34" fmla="*/ 587552 w 1491612"/>
              <a:gd name="connsiteY34" fmla="*/ 5193377 h 6858000"/>
              <a:gd name="connsiteX35" fmla="*/ 590855 w 1491612"/>
              <a:gd name="connsiteY35" fmla="*/ 5179288 h 6858000"/>
              <a:gd name="connsiteX36" fmla="*/ 591839 w 1491612"/>
              <a:gd name="connsiteY36" fmla="*/ 5173621 h 6858000"/>
              <a:gd name="connsiteX37" fmla="*/ 587473 w 1491612"/>
              <a:gd name="connsiteY37" fmla="*/ 5159961 h 6858000"/>
              <a:gd name="connsiteX38" fmla="*/ 594150 w 1491612"/>
              <a:gd name="connsiteY38" fmla="*/ 5144295 h 6858000"/>
              <a:gd name="connsiteX39" fmla="*/ 591083 w 1491612"/>
              <a:gd name="connsiteY39" fmla="*/ 5125185 h 6858000"/>
              <a:gd name="connsiteX40" fmla="*/ 597913 w 1491612"/>
              <a:gd name="connsiteY40" fmla="*/ 5121884 h 6858000"/>
              <a:gd name="connsiteX41" fmla="*/ 604949 w 1491612"/>
              <a:gd name="connsiteY41" fmla="*/ 5067850 h 6858000"/>
              <a:gd name="connsiteX42" fmla="*/ 607680 w 1491612"/>
              <a:gd name="connsiteY42" fmla="*/ 5060861 h 6858000"/>
              <a:gd name="connsiteX43" fmla="*/ 604384 w 1491612"/>
              <a:gd name="connsiteY43" fmla="*/ 5034192 h 6858000"/>
              <a:gd name="connsiteX44" fmla="*/ 605938 w 1491612"/>
              <a:gd name="connsiteY44" fmla="*/ 4993030 h 6858000"/>
              <a:gd name="connsiteX45" fmla="*/ 612847 w 1491612"/>
              <a:gd name="connsiteY45" fmla="*/ 4946844 h 6858000"/>
              <a:gd name="connsiteX46" fmla="*/ 608703 w 1491612"/>
              <a:gd name="connsiteY46" fmla="*/ 4932692 h 6858000"/>
              <a:gd name="connsiteX47" fmla="*/ 624106 w 1491612"/>
              <a:gd name="connsiteY47" fmla="*/ 4858827 h 6858000"/>
              <a:gd name="connsiteX48" fmla="*/ 630009 w 1491612"/>
              <a:gd name="connsiteY48" fmla="*/ 4821170 h 6858000"/>
              <a:gd name="connsiteX49" fmla="*/ 634742 w 1491612"/>
              <a:gd name="connsiteY49" fmla="*/ 4780965 h 6858000"/>
              <a:gd name="connsiteX50" fmla="*/ 636035 w 1491612"/>
              <a:gd name="connsiteY50" fmla="*/ 4750867 h 6858000"/>
              <a:gd name="connsiteX51" fmla="*/ 633842 w 1491612"/>
              <a:gd name="connsiteY51" fmla="*/ 4690749 h 6858000"/>
              <a:gd name="connsiteX52" fmla="*/ 629322 w 1491612"/>
              <a:gd name="connsiteY52" fmla="*/ 4584173 h 6858000"/>
              <a:gd name="connsiteX53" fmla="*/ 624405 w 1491612"/>
              <a:gd name="connsiteY53" fmla="*/ 4444346 h 6858000"/>
              <a:gd name="connsiteX54" fmla="*/ 620970 w 1491612"/>
              <a:gd name="connsiteY54" fmla="*/ 4375228 h 6858000"/>
              <a:gd name="connsiteX55" fmla="*/ 601623 w 1491612"/>
              <a:gd name="connsiteY55" fmla="*/ 4214165 h 6858000"/>
              <a:gd name="connsiteX56" fmla="*/ 605696 w 1491612"/>
              <a:gd name="connsiteY56" fmla="*/ 4090296 h 6858000"/>
              <a:gd name="connsiteX57" fmla="*/ 590952 w 1491612"/>
              <a:gd name="connsiteY57" fmla="*/ 4033999 h 6858000"/>
              <a:gd name="connsiteX58" fmla="*/ 592101 w 1491612"/>
              <a:gd name="connsiteY58" fmla="*/ 4031933 h 6858000"/>
              <a:gd name="connsiteX59" fmla="*/ 590677 w 1491612"/>
              <a:gd name="connsiteY59" fmla="*/ 4013953 h 6858000"/>
              <a:gd name="connsiteX60" fmla="*/ 576972 w 1491612"/>
              <a:gd name="connsiteY60" fmla="*/ 3974753 h 6858000"/>
              <a:gd name="connsiteX61" fmla="*/ 578570 w 1491612"/>
              <a:gd name="connsiteY61" fmla="*/ 3969950 h 6858000"/>
              <a:gd name="connsiteX62" fmla="*/ 571992 w 1491612"/>
              <a:gd name="connsiteY62" fmla="*/ 3933779 h 6858000"/>
              <a:gd name="connsiteX63" fmla="*/ 573323 w 1491612"/>
              <a:gd name="connsiteY63" fmla="*/ 3933093 h 6858000"/>
              <a:gd name="connsiteX64" fmla="*/ 577677 w 1491612"/>
              <a:gd name="connsiteY64" fmla="*/ 3922082 h 6858000"/>
              <a:gd name="connsiteX65" fmla="*/ 582755 w 1491612"/>
              <a:gd name="connsiteY65" fmla="*/ 3901461 h 6858000"/>
              <a:gd name="connsiteX66" fmla="*/ 605349 w 1491612"/>
              <a:gd name="connsiteY66" fmla="*/ 3813873 h 6858000"/>
              <a:gd name="connsiteX67" fmla="*/ 604774 w 1491612"/>
              <a:gd name="connsiteY67" fmla="*/ 3806161 h 6858000"/>
              <a:gd name="connsiteX68" fmla="*/ 605081 w 1491612"/>
              <a:gd name="connsiteY68" fmla="*/ 3805957 h 6858000"/>
              <a:gd name="connsiteX69" fmla="*/ 605108 w 1491612"/>
              <a:gd name="connsiteY69" fmla="*/ 3797724 h 6858000"/>
              <a:gd name="connsiteX70" fmla="*/ 603723 w 1491612"/>
              <a:gd name="connsiteY70" fmla="*/ 3792098 h 6858000"/>
              <a:gd name="connsiteX71" fmla="*/ 602607 w 1491612"/>
              <a:gd name="connsiteY71" fmla="*/ 3777135 h 6858000"/>
              <a:gd name="connsiteX72" fmla="*/ 604340 w 1491612"/>
              <a:gd name="connsiteY72" fmla="*/ 3771656 h 6858000"/>
              <a:gd name="connsiteX73" fmla="*/ 608083 w 1491612"/>
              <a:gd name="connsiteY73" fmla="*/ 3769007 h 6858000"/>
              <a:gd name="connsiteX74" fmla="*/ 607549 w 1491612"/>
              <a:gd name="connsiteY74" fmla="*/ 3767709 h 6858000"/>
              <a:gd name="connsiteX75" fmla="*/ 616245 w 1491612"/>
              <a:gd name="connsiteY75" fmla="*/ 3738082 h 6858000"/>
              <a:gd name="connsiteX76" fmla="*/ 623591 w 1491612"/>
              <a:gd name="connsiteY76" fmla="*/ 3673397 h 6858000"/>
              <a:gd name="connsiteX77" fmla="*/ 622887 w 1491612"/>
              <a:gd name="connsiteY77" fmla="*/ 3637109 h 6858000"/>
              <a:gd name="connsiteX78" fmla="*/ 626330 w 1491612"/>
              <a:gd name="connsiteY78" fmla="*/ 3536883 h 6858000"/>
              <a:gd name="connsiteX79" fmla="*/ 633868 w 1491612"/>
              <a:gd name="connsiteY79" fmla="*/ 3435652 h 6858000"/>
              <a:gd name="connsiteX80" fmla="*/ 635539 w 1491612"/>
              <a:gd name="connsiteY80" fmla="*/ 3307769 h 6858000"/>
              <a:gd name="connsiteX81" fmla="*/ 653102 w 1491612"/>
              <a:gd name="connsiteY81" fmla="*/ 3250522 h 6858000"/>
              <a:gd name="connsiteX82" fmla="*/ 653527 w 1491612"/>
              <a:gd name="connsiteY82" fmla="*/ 3229163 h 6858000"/>
              <a:gd name="connsiteX83" fmla="*/ 655350 w 1491612"/>
              <a:gd name="connsiteY83" fmla="*/ 3217217 h 6858000"/>
              <a:gd name="connsiteX84" fmla="*/ 642185 w 1491612"/>
              <a:gd name="connsiteY84" fmla="*/ 3183755 h 6858000"/>
              <a:gd name="connsiteX85" fmla="*/ 642686 w 1491612"/>
              <a:gd name="connsiteY85" fmla="*/ 3178642 h 6858000"/>
              <a:gd name="connsiteX86" fmla="*/ 630286 w 1491612"/>
              <a:gd name="connsiteY86" fmla="*/ 3158586 h 6858000"/>
              <a:gd name="connsiteX87" fmla="*/ 615471 w 1491612"/>
              <a:gd name="connsiteY87" fmla="*/ 3129034 h 6858000"/>
              <a:gd name="connsiteX88" fmla="*/ 616136 w 1491612"/>
              <a:gd name="connsiteY88" fmla="*/ 3126682 h 6858000"/>
              <a:gd name="connsiteX89" fmla="*/ 607004 w 1491612"/>
              <a:gd name="connsiteY89" fmla="*/ 3114519 h 6858000"/>
              <a:gd name="connsiteX90" fmla="*/ 593613 w 1491612"/>
              <a:gd name="connsiteY90" fmla="*/ 3106272 h 6858000"/>
              <a:gd name="connsiteX91" fmla="*/ 566343 w 1491612"/>
              <a:gd name="connsiteY91" fmla="*/ 2958185 h 6858000"/>
              <a:gd name="connsiteX92" fmla="*/ 508957 w 1491612"/>
              <a:gd name="connsiteY92" fmla="*/ 2762989 h 6858000"/>
              <a:gd name="connsiteX93" fmla="*/ 457875 w 1491612"/>
              <a:gd name="connsiteY93" fmla="*/ 2554718 h 6858000"/>
              <a:gd name="connsiteX94" fmla="*/ 437969 w 1491612"/>
              <a:gd name="connsiteY94" fmla="*/ 2485734 h 6858000"/>
              <a:gd name="connsiteX95" fmla="*/ 428692 w 1491612"/>
              <a:gd name="connsiteY95" fmla="*/ 2447068 h 6858000"/>
              <a:gd name="connsiteX96" fmla="*/ 415653 w 1491612"/>
              <a:gd name="connsiteY96" fmla="*/ 2425819 h 6858000"/>
              <a:gd name="connsiteX97" fmla="*/ 421652 w 1491612"/>
              <a:gd name="connsiteY97" fmla="*/ 2402874 h 6858000"/>
              <a:gd name="connsiteX98" fmla="*/ 424264 w 1491612"/>
              <a:gd name="connsiteY98" fmla="*/ 2381443 h 6858000"/>
              <a:gd name="connsiteX99" fmla="*/ 400593 w 1491612"/>
              <a:gd name="connsiteY99" fmla="*/ 2261920 h 6858000"/>
              <a:gd name="connsiteX100" fmla="*/ 390480 w 1491612"/>
              <a:gd name="connsiteY100" fmla="*/ 2195378 h 6858000"/>
              <a:gd name="connsiteX101" fmla="*/ 374697 w 1491612"/>
              <a:gd name="connsiteY101" fmla="*/ 2155135 h 6858000"/>
              <a:gd name="connsiteX102" fmla="*/ 372155 w 1491612"/>
              <a:gd name="connsiteY102" fmla="*/ 2118008 h 6858000"/>
              <a:gd name="connsiteX103" fmla="*/ 373148 w 1491612"/>
              <a:gd name="connsiteY103" fmla="*/ 2050531 h 6858000"/>
              <a:gd name="connsiteX104" fmla="*/ 364954 w 1491612"/>
              <a:gd name="connsiteY104" fmla="*/ 1963269 h 6858000"/>
              <a:gd name="connsiteX105" fmla="*/ 346132 w 1491612"/>
              <a:gd name="connsiteY105" fmla="*/ 1906352 h 6858000"/>
              <a:gd name="connsiteX106" fmla="*/ 322689 w 1491612"/>
              <a:gd name="connsiteY106" fmla="*/ 1861531 h 6858000"/>
              <a:gd name="connsiteX107" fmla="*/ 276488 w 1491612"/>
              <a:gd name="connsiteY107" fmla="*/ 1732919 h 6858000"/>
              <a:gd name="connsiteX108" fmla="*/ 248799 w 1491612"/>
              <a:gd name="connsiteY108" fmla="*/ 1663540 h 6858000"/>
              <a:gd name="connsiteX109" fmla="*/ 247925 w 1491612"/>
              <a:gd name="connsiteY109" fmla="*/ 1615777 h 6858000"/>
              <a:gd name="connsiteX110" fmla="*/ 228720 w 1491612"/>
              <a:gd name="connsiteY110" fmla="*/ 1563678 h 6858000"/>
              <a:gd name="connsiteX111" fmla="*/ 241800 w 1491612"/>
              <a:gd name="connsiteY111" fmla="*/ 1519474 h 6858000"/>
              <a:gd name="connsiteX112" fmla="*/ 234542 w 1491612"/>
              <a:gd name="connsiteY112" fmla="*/ 1477995 h 6858000"/>
              <a:gd name="connsiteX113" fmla="*/ 220627 w 1491612"/>
              <a:gd name="connsiteY113" fmla="*/ 1373769 h 6858000"/>
              <a:gd name="connsiteX114" fmla="*/ 228934 w 1491612"/>
              <a:gd name="connsiteY114" fmla="*/ 1307086 h 6858000"/>
              <a:gd name="connsiteX115" fmla="*/ 230122 w 1491612"/>
              <a:gd name="connsiteY115" fmla="*/ 1189033 h 6858000"/>
              <a:gd name="connsiteX116" fmla="*/ 234807 w 1491612"/>
              <a:gd name="connsiteY116" fmla="*/ 1168288 h 6858000"/>
              <a:gd name="connsiteX117" fmla="*/ 227089 w 1491612"/>
              <a:gd name="connsiteY117" fmla="*/ 1142577 h 6858000"/>
              <a:gd name="connsiteX118" fmla="*/ 216395 w 1491612"/>
              <a:gd name="connsiteY118" fmla="*/ 1088484 h 6858000"/>
              <a:gd name="connsiteX119" fmla="*/ 205131 w 1491612"/>
              <a:gd name="connsiteY119" fmla="*/ 1016103 h 6858000"/>
              <a:gd name="connsiteX120" fmla="*/ 206587 w 1491612"/>
              <a:gd name="connsiteY120" fmla="*/ 932283 h 6858000"/>
              <a:gd name="connsiteX121" fmla="*/ 208823 w 1491612"/>
              <a:gd name="connsiteY121" fmla="*/ 915925 h 6858000"/>
              <a:gd name="connsiteX122" fmla="*/ 201452 w 1491612"/>
              <a:gd name="connsiteY122" fmla="*/ 896999 h 6858000"/>
              <a:gd name="connsiteX123" fmla="*/ 170860 w 1491612"/>
              <a:gd name="connsiteY123" fmla="*/ 821517 h 6858000"/>
              <a:gd name="connsiteX124" fmla="*/ 149810 w 1491612"/>
              <a:gd name="connsiteY124" fmla="*/ 751353 h 6858000"/>
              <a:gd name="connsiteX125" fmla="*/ 149368 w 1491612"/>
              <a:gd name="connsiteY125" fmla="*/ 721230 h 6858000"/>
              <a:gd name="connsiteX126" fmla="*/ 135039 w 1491612"/>
              <a:gd name="connsiteY126" fmla="*/ 681659 h 6858000"/>
              <a:gd name="connsiteX127" fmla="*/ 120458 w 1491612"/>
              <a:gd name="connsiteY127" fmla="*/ 635218 h 6858000"/>
              <a:gd name="connsiteX128" fmla="*/ 125469 w 1491612"/>
              <a:gd name="connsiteY128" fmla="*/ 613763 h 6858000"/>
              <a:gd name="connsiteX129" fmla="*/ 111411 w 1491612"/>
              <a:gd name="connsiteY129" fmla="*/ 598582 h 6858000"/>
              <a:gd name="connsiteX130" fmla="*/ 111092 w 1491612"/>
              <a:gd name="connsiteY130" fmla="*/ 576846 h 6858000"/>
              <a:gd name="connsiteX131" fmla="*/ 90718 w 1491612"/>
              <a:gd name="connsiteY131" fmla="*/ 530055 h 6858000"/>
              <a:gd name="connsiteX132" fmla="*/ 89966 w 1491612"/>
              <a:gd name="connsiteY132" fmla="*/ 465389 h 6858000"/>
              <a:gd name="connsiteX133" fmla="*/ 72889 w 1491612"/>
              <a:gd name="connsiteY133" fmla="*/ 424699 h 6858000"/>
              <a:gd name="connsiteX134" fmla="*/ 73264 w 1491612"/>
              <a:gd name="connsiteY134" fmla="*/ 404917 h 6858000"/>
              <a:gd name="connsiteX135" fmla="*/ 53221 w 1491612"/>
              <a:gd name="connsiteY135" fmla="*/ 367211 h 6858000"/>
              <a:gd name="connsiteX136" fmla="*/ 19525 w 1491612"/>
              <a:gd name="connsiteY136" fmla="*/ 268519 h 6858000"/>
              <a:gd name="connsiteX137" fmla="*/ 7008 w 1491612"/>
              <a:gd name="connsiteY137" fmla="*/ 160886 h 6858000"/>
              <a:gd name="connsiteX138" fmla="*/ 2385 w 1491612"/>
              <a:gd name="connsiteY138" fmla="*/ 47336 h 6858000"/>
              <a:gd name="connsiteX139" fmla="*/ 164830 w 1491612"/>
              <a:gd name="connsiteY139" fmla="*/ 0 h 6858000"/>
              <a:gd name="connsiteX0" fmla="*/ 158408 w 1485190"/>
              <a:gd name="connsiteY0" fmla="*/ 0 h 6858000"/>
              <a:gd name="connsiteX1" fmla="*/ 1485190 w 1485190"/>
              <a:gd name="connsiteY1" fmla="*/ 0 h 6858000"/>
              <a:gd name="connsiteX2" fmla="*/ 1485190 w 1485190"/>
              <a:gd name="connsiteY2" fmla="*/ 6858000 h 6858000"/>
              <a:gd name="connsiteX3" fmla="*/ 221884 w 1485190"/>
              <a:gd name="connsiteY3" fmla="*/ 6857735 h 6858000"/>
              <a:gd name="connsiteX4" fmla="*/ 258477 w 1485190"/>
              <a:gd name="connsiteY4" fmla="*/ 6776847 h 6858000"/>
              <a:gd name="connsiteX5" fmla="*/ 269977 w 1485190"/>
              <a:gd name="connsiteY5" fmla="*/ 6737706 h 6858000"/>
              <a:gd name="connsiteX6" fmla="*/ 294716 w 1485190"/>
              <a:gd name="connsiteY6" fmla="*/ 6691589 h 6858000"/>
              <a:gd name="connsiteX7" fmla="*/ 272273 w 1485190"/>
              <a:gd name="connsiteY7" fmla="*/ 6659970 h 6858000"/>
              <a:gd name="connsiteX8" fmla="*/ 287364 w 1485190"/>
              <a:gd name="connsiteY8" fmla="*/ 6636211 h 6858000"/>
              <a:gd name="connsiteX9" fmla="*/ 304808 w 1485190"/>
              <a:gd name="connsiteY9" fmla="*/ 6594177 h 6858000"/>
              <a:gd name="connsiteX10" fmla="*/ 318848 w 1485190"/>
              <a:gd name="connsiteY10" fmla="*/ 6557575 h 6858000"/>
              <a:gd name="connsiteX11" fmla="*/ 371805 w 1485190"/>
              <a:gd name="connsiteY11" fmla="*/ 6492130 h 6858000"/>
              <a:gd name="connsiteX12" fmla="*/ 387492 w 1485190"/>
              <a:gd name="connsiteY12" fmla="*/ 6431610 h 6858000"/>
              <a:gd name="connsiteX13" fmla="*/ 431197 w 1485190"/>
              <a:gd name="connsiteY13" fmla="*/ 6379786 h 6858000"/>
              <a:gd name="connsiteX14" fmla="*/ 414420 w 1485190"/>
              <a:gd name="connsiteY14" fmla="*/ 6334727 h 6858000"/>
              <a:gd name="connsiteX15" fmla="*/ 391835 w 1485190"/>
              <a:gd name="connsiteY15" fmla="*/ 6313295 h 6858000"/>
              <a:gd name="connsiteX16" fmla="*/ 398999 w 1485190"/>
              <a:gd name="connsiteY16" fmla="*/ 6280046 h 6858000"/>
              <a:gd name="connsiteX17" fmla="*/ 381744 w 1485190"/>
              <a:gd name="connsiteY17" fmla="*/ 6270265 h 6858000"/>
              <a:gd name="connsiteX18" fmla="*/ 408772 w 1485190"/>
              <a:gd name="connsiteY18" fmla="*/ 6252834 h 6858000"/>
              <a:gd name="connsiteX19" fmla="*/ 386764 w 1485190"/>
              <a:gd name="connsiteY19" fmla="*/ 6202459 h 6858000"/>
              <a:gd name="connsiteX20" fmla="*/ 385562 w 1485190"/>
              <a:gd name="connsiteY20" fmla="*/ 6153037 h 6858000"/>
              <a:gd name="connsiteX21" fmla="*/ 400977 w 1485190"/>
              <a:gd name="connsiteY21" fmla="*/ 6078132 h 6858000"/>
              <a:gd name="connsiteX22" fmla="*/ 388364 w 1485190"/>
              <a:gd name="connsiteY22" fmla="*/ 6028119 h 6858000"/>
              <a:gd name="connsiteX23" fmla="*/ 373593 w 1485190"/>
              <a:gd name="connsiteY23" fmla="*/ 5926735 h 6858000"/>
              <a:gd name="connsiteX24" fmla="*/ 423105 w 1485190"/>
              <a:gd name="connsiteY24" fmla="*/ 5712857 h 6858000"/>
              <a:gd name="connsiteX25" fmla="*/ 402180 w 1485190"/>
              <a:gd name="connsiteY25" fmla="*/ 5676393 h 6858000"/>
              <a:gd name="connsiteX26" fmla="*/ 441772 w 1485190"/>
              <a:gd name="connsiteY26" fmla="*/ 5563435 h 6858000"/>
              <a:gd name="connsiteX27" fmla="*/ 488902 w 1485190"/>
              <a:gd name="connsiteY27" fmla="*/ 5437125 h 6858000"/>
              <a:gd name="connsiteX28" fmla="*/ 502470 w 1485190"/>
              <a:gd name="connsiteY28" fmla="*/ 5396260 h 6858000"/>
              <a:gd name="connsiteX29" fmla="*/ 518451 w 1485190"/>
              <a:gd name="connsiteY29" fmla="*/ 5330009 h 6858000"/>
              <a:gd name="connsiteX30" fmla="*/ 551944 w 1485190"/>
              <a:gd name="connsiteY30" fmla="*/ 5273739 h 6858000"/>
              <a:gd name="connsiteX31" fmla="*/ 561543 w 1485190"/>
              <a:gd name="connsiteY31" fmla="*/ 5241779 h 6858000"/>
              <a:gd name="connsiteX32" fmla="*/ 572769 w 1485190"/>
              <a:gd name="connsiteY32" fmla="*/ 5225268 h 6858000"/>
              <a:gd name="connsiteX33" fmla="*/ 573789 w 1485190"/>
              <a:gd name="connsiteY33" fmla="*/ 5217684 h 6858000"/>
              <a:gd name="connsiteX34" fmla="*/ 581130 w 1485190"/>
              <a:gd name="connsiteY34" fmla="*/ 5193377 h 6858000"/>
              <a:gd name="connsiteX35" fmla="*/ 584433 w 1485190"/>
              <a:gd name="connsiteY35" fmla="*/ 5179288 h 6858000"/>
              <a:gd name="connsiteX36" fmla="*/ 585417 w 1485190"/>
              <a:gd name="connsiteY36" fmla="*/ 5173621 h 6858000"/>
              <a:gd name="connsiteX37" fmla="*/ 581051 w 1485190"/>
              <a:gd name="connsiteY37" fmla="*/ 5159961 h 6858000"/>
              <a:gd name="connsiteX38" fmla="*/ 587728 w 1485190"/>
              <a:gd name="connsiteY38" fmla="*/ 5144295 h 6858000"/>
              <a:gd name="connsiteX39" fmla="*/ 584661 w 1485190"/>
              <a:gd name="connsiteY39" fmla="*/ 5125185 h 6858000"/>
              <a:gd name="connsiteX40" fmla="*/ 591491 w 1485190"/>
              <a:gd name="connsiteY40" fmla="*/ 5121884 h 6858000"/>
              <a:gd name="connsiteX41" fmla="*/ 598527 w 1485190"/>
              <a:gd name="connsiteY41" fmla="*/ 5067850 h 6858000"/>
              <a:gd name="connsiteX42" fmla="*/ 601258 w 1485190"/>
              <a:gd name="connsiteY42" fmla="*/ 5060861 h 6858000"/>
              <a:gd name="connsiteX43" fmla="*/ 597962 w 1485190"/>
              <a:gd name="connsiteY43" fmla="*/ 5034192 h 6858000"/>
              <a:gd name="connsiteX44" fmla="*/ 599516 w 1485190"/>
              <a:gd name="connsiteY44" fmla="*/ 4993030 h 6858000"/>
              <a:gd name="connsiteX45" fmla="*/ 606425 w 1485190"/>
              <a:gd name="connsiteY45" fmla="*/ 4946844 h 6858000"/>
              <a:gd name="connsiteX46" fmla="*/ 602281 w 1485190"/>
              <a:gd name="connsiteY46" fmla="*/ 4932692 h 6858000"/>
              <a:gd name="connsiteX47" fmla="*/ 617684 w 1485190"/>
              <a:gd name="connsiteY47" fmla="*/ 4858827 h 6858000"/>
              <a:gd name="connsiteX48" fmla="*/ 623587 w 1485190"/>
              <a:gd name="connsiteY48" fmla="*/ 4821170 h 6858000"/>
              <a:gd name="connsiteX49" fmla="*/ 628320 w 1485190"/>
              <a:gd name="connsiteY49" fmla="*/ 4780965 h 6858000"/>
              <a:gd name="connsiteX50" fmla="*/ 629613 w 1485190"/>
              <a:gd name="connsiteY50" fmla="*/ 4750867 h 6858000"/>
              <a:gd name="connsiteX51" fmla="*/ 627420 w 1485190"/>
              <a:gd name="connsiteY51" fmla="*/ 4690749 h 6858000"/>
              <a:gd name="connsiteX52" fmla="*/ 622900 w 1485190"/>
              <a:gd name="connsiteY52" fmla="*/ 4584173 h 6858000"/>
              <a:gd name="connsiteX53" fmla="*/ 617983 w 1485190"/>
              <a:gd name="connsiteY53" fmla="*/ 4444346 h 6858000"/>
              <a:gd name="connsiteX54" fmla="*/ 614548 w 1485190"/>
              <a:gd name="connsiteY54" fmla="*/ 4375228 h 6858000"/>
              <a:gd name="connsiteX55" fmla="*/ 595201 w 1485190"/>
              <a:gd name="connsiteY55" fmla="*/ 4214165 h 6858000"/>
              <a:gd name="connsiteX56" fmla="*/ 599274 w 1485190"/>
              <a:gd name="connsiteY56" fmla="*/ 4090296 h 6858000"/>
              <a:gd name="connsiteX57" fmla="*/ 584530 w 1485190"/>
              <a:gd name="connsiteY57" fmla="*/ 4033999 h 6858000"/>
              <a:gd name="connsiteX58" fmla="*/ 585679 w 1485190"/>
              <a:gd name="connsiteY58" fmla="*/ 4031933 h 6858000"/>
              <a:gd name="connsiteX59" fmla="*/ 584255 w 1485190"/>
              <a:gd name="connsiteY59" fmla="*/ 4013953 h 6858000"/>
              <a:gd name="connsiteX60" fmla="*/ 570550 w 1485190"/>
              <a:gd name="connsiteY60" fmla="*/ 3974753 h 6858000"/>
              <a:gd name="connsiteX61" fmla="*/ 572148 w 1485190"/>
              <a:gd name="connsiteY61" fmla="*/ 3969950 h 6858000"/>
              <a:gd name="connsiteX62" fmla="*/ 565570 w 1485190"/>
              <a:gd name="connsiteY62" fmla="*/ 3933779 h 6858000"/>
              <a:gd name="connsiteX63" fmla="*/ 566901 w 1485190"/>
              <a:gd name="connsiteY63" fmla="*/ 3933093 h 6858000"/>
              <a:gd name="connsiteX64" fmla="*/ 571255 w 1485190"/>
              <a:gd name="connsiteY64" fmla="*/ 3922082 h 6858000"/>
              <a:gd name="connsiteX65" fmla="*/ 576333 w 1485190"/>
              <a:gd name="connsiteY65" fmla="*/ 3901461 h 6858000"/>
              <a:gd name="connsiteX66" fmla="*/ 598927 w 1485190"/>
              <a:gd name="connsiteY66" fmla="*/ 3813873 h 6858000"/>
              <a:gd name="connsiteX67" fmla="*/ 598352 w 1485190"/>
              <a:gd name="connsiteY67" fmla="*/ 3806161 h 6858000"/>
              <a:gd name="connsiteX68" fmla="*/ 598659 w 1485190"/>
              <a:gd name="connsiteY68" fmla="*/ 3805957 h 6858000"/>
              <a:gd name="connsiteX69" fmla="*/ 598686 w 1485190"/>
              <a:gd name="connsiteY69" fmla="*/ 3797724 h 6858000"/>
              <a:gd name="connsiteX70" fmla="*/ 597301 w 1485190"/>
              <a:gd name="connsiteY70" fmla="*/ 3792098 h 6858000"/>
              <a:gd name="connsiteX71" fmla="*/ 596185 w 1485190"/>
              <a:gd name="connsiteY71" fmla="*/ 3777135 h 6858000"/>
              <a:gd name="connsiteX72" fmla="*/ 597918 w 1485190"/>
              <a:gd name="connsiteY72" fmla="*/ 3771656 h 6858000"/>
              <a:gd name="connsiteX73" fmla="*/ 601661 w 1485190"/>
              <a:gd name="connsiteY73" fmla="*/ 3769007 h 6858000"/>
              <a:gd name="connsiteX74" fmla="*/ 601127 w 1485190"/>
              <a:gd name="connsiteY74" fmla="*/ 3767709 h 6858000"/>
              <a:gd name="connsiteX75" fmla="*/ 609823 w 1485190"/>
              <a:gd name="connsiteY75" fmla="*/ 3738082 h 6858000"/>
              <a:gd name="connsiteX76" fmla="*/ 617169 w 1485190"/>
              <a:gd name="connsiteY76" fmla="*/ 3673397 h 6858000"/>
              <a:gd name="connsiteX77" fmla="*/ 616465 w 1485190"/>
              <a:gd name="connsiteY77" fmla="*/ 3637109 h 6858000"/>
              <a:gd name="connsiteX78" fmla="*/ 619908 w 1485190"/>
              <a:gd name="connsiteY78" fmla="*/ 3536883 h 6858000"/>
              <a:gd name="connsiteX79" fmla="*/ 627446 w 1485190"/>
              <a:gd name="connsiteY79" fmla="*/ 3435652 h 6858000"/>
              <a:gd name="connsiteX80" fmla="*/ 629117 w 1485190"/>
              <a:gd name="connsiteY80" fmla="*/ 3307769 h 6858000"/>
              <a:gd name="connsiteX81" fmla="*/ 646680 w 1485190"/>
              <a:gd name="connsiteY81" fmla="*/ 3250522 h 6858000"/>
              <a:gd name="connsiteX82" fmla="*/ 647105 w 1485190"/>
              <a:gd name="connsiteY82" fmla="*/ 3229163 h 6858000"/>
              <a:gd name="connsiteX83" fmla="*/ 648928 w 1485190"/>
              <a:gd name="connsiteY83" fmla="*/ 3217217 h 6858000"/>
              <a:gd name="connsiteX84" fmla="*/ 635763 w 1485190"/>
              <a:gd name="connsiteY84" fmla="*/ 3183755 h 6858000"/>
              <a:gd name="connsiteX85" fmla="*/ 636264 w 1485190"/>
              <a:gd name="connsiteY85" fmla="*/ 3178642 h 6858000"/>
              <a:gd name="connsiteX86" fmla="*/ 623864 w 1485190"/>
              <a:gd name="connsiteY86" fmla="*/ 3158586 h 6858000"/>
              <a:gd name="connsiteX87" fmla="*/ 609049 w 1485190"/>
              <a:gd name="connsiteY87" fmla="*/ 3129034 h 6858000"/>
              <a:gd name="connsiteX88" fmla="*/ 609714 w 1485190"/>
              <a:gd name="connsiteY88" fmla="*/ 3126682 h 6858000"/>
              <a:gd name="connsiteX89" fmla="*/ 600582 w 1485190"/>
              <a:gd name="connsiteY89" fmla="*/ 3114519 h 6858000"/>
              <a:gd name="connsiteX90" fmla="*/ 587191 w 1485190"/>
              <a:gd name="connsiteY90" fmla="*/ 3106272 h 6858000"/>
              <a:gd name="connsiteX91" fmla="*/ 559921 w 1485190"/>
              <a:gd name="connsiteY91" fmla="*/ 2958185 h 6858000"/>
              <a:gd name="connsiteX92" fmla="*/ 502535 w 1485190"/>
              <a:gd name="connsiteY92" fmla="*/ 2762989 h 6858000"/>
              <a:gd name="connsiteX93" fmla="*/ 451453 w 1485190"/>
              <a:gd name="connsiteY93" fmla="*/ 2554718 h 6858000"/>
              <a:gd name="connsiteX94" fmla="*/ 431547 w 1485190"/>
              <a:gd name="connsiteY94" fmla="*/ 2485734 h 6858000"/>
              <a:gd name="connsiteX95" fmla="*/ 422270 w 1485190"/>
              <a:gd name="connsiteY95" fmla="*/ 2447068 h 6858000"/>
              <a:gd name="connsiteX96" fmla="*/ 409231 w 1485190"/>
              <a:gd name="connsiteY96" fmla="*/ 2425819 h 6858000"/>
              <a:gd name="connsiteX97" fmla="*/ 415230 w 1485190"/>
              <a:gd name="connsiteY97" fmla="*/ 2402874 h 6858000"/>
              <a:gd name="connsiteX98" fmla="*/ 417842 w 1485190"/>
              <a:gd name="connsiteY98" fmla="*/ 2381443 h 6858000"/>
              <a:gd name="connsiteX99" fmla="*/ 394171 w 1485190"/>
              <a:gd name="connsiteY99" fmla="*/ 2261920 h 6858000"/>
              <a:gd name="connsiteX100" fmla="*/ 384058 w 1485190"/>
              <a:gd name="connsiteY100" fmla="*/ 2195378 h 6858000"/>
              <a:gd name="connsiteX101" fmla="*/ 368275 w 1485190"/>
              <a:gd name="connsiteY101" fmla="*/ 2155135 h 6858000"/>
              <a:gd name="connsiteX102" fmla="*/ 365733 w 1485190"/>
              <a:gd name="connsiteY102" fmla="*/ 2118008 h 6858000"/>
              <a:gd name="connsiteX103" fmla="*/ 366726 w 1485190"/>
              <a:gd name="connsiteY103" fmla="*/ 2050531 h 6858000"/>
              <a:gd name="connsiteX104" fmla="*/ 358532 w 1485190"/>
              <a:gd name="connsiteY104" fmla="*/ 1963269 h 6858000"/>
              <a:gd name="connsiteX105" fmla="*/ 339710 w 1485190"/>
              <a:gd name="connsiteY105" fmla="*/ 1906352 h 6858000"/>
              <a:gd name="connsiteX106" fmla="*/ 316267 w 1485190"/>
              <a:gd name="connsiteY106" fmla="*/ 1861531 h 6858000"/>
              <a:gd name="connsiteX107" fmla="*/ 270066 w 1485190"/>
              <a:gd name="connsiteY107" fmla="*/ 1732919 h 6858000"/>
              <a:gd name="connsiteX108" fmla="*/ 242377 w 1485190"/>
              <a:gd name="connsiteY108" fmla="*/ 1663540 h 6858000"/>
              <a:gd name="connsiteX109" fmla="*/ 241503 w 1485190"/>
              <a:gd name="connsiteY109" fmla="*/ 1615777 h 6858000"/>
              <a:gd name="connsiteX110" fmla="*/ 222298 w 1485190"/>
              <a:gd name="connsiteY110" fmla="*/ 1563678 h 6858000"/>
              <a:gd name="connsiteX111" fmla="*/ 235378 w 1485190"/>
              <a:gd name="connsiteY111" fmla="*/ 1519474 h 6858000"/>
              <a:gd name="connsiteX112" fmla="*/ 228120 w 1485190"/>
              <a:gd name="connsiteY112" fmla="*/ 1477995 h 6858000"/>
              <a:gd name="connsiteX113" fmla="*/ 214205 w 1485190"/>
              <a:gd name="connsiteY113" fmla="*/ 1373769 h 6858000"/>
              <a:gd name="connsiteX114" fmla="*/ 222512 w 1485190"/>
              <a:gd name="connsiteY114" fmla="*/ 1307086 h 6858000"/>
              <a:gd name="connsiteX115" fmla="*/ 223700 w 1485190"/>
              <a:gd name="connsiteY115" fmla="*/ 1189033 h 6858000"/>
              <a:gd name="connsiteX116" fmla="*/ 228385 w 1485190"/>
              <a:gd name="connsiteY116" fmla="*/ 1168288 h 6858000"/>
              <a:gd name="connsiteX117" fmla="*/ 220667 w 1485190"/>
              <a:gd name="connsiteY117" fmla="*/ 1142577 h 6858000"/>
              <a:gd name="connsiteX118" fmla="*/ 209973 w 1485190"/>
              <a:gd name="connsiteY118" fmla="*/ 1088484 h 6858000"/>
              <a:gd name="connsiteX119" fmla="*/ 198709 w 1485190"/>
              <a:gd name="connsiteY119" fmla="*/ 1016103 h 6858000"/>
              <a:gd name="connsiteX120" fmla="*/ 200165 w 1485190"/>
              <a:gd name="connsiteY120" fmla="*/ 932283 h 6858000"/>
              <a:gd name="connsiteX121" fmla="*/ 202401 w 1485190"/>
              <a:gd name="connsiteY121" fmla="*/ 915925 h 6858000"/>
              <a:gd name="connsiteX122" fmla="*/ 195030 w 1485190"/>
              <a:gd name="connsiteY122" fmla="*/ 896999 h 6858000"/>
              <a:gd name="connsiteX123" fmla="*/ 164438 w 1485190"/>
              <a:gd name="connsiteY123" fmla="*/ 821517 h 6858000"/>
              <a:gd name="connsiteX124" fmla="*/ 143388 w 1485190"/>
              <a:gd name="connsiteY124" fmla="*/ 751353 h 6858000"/>
              <a:gd name="connsiteX125" fmla="*/ 142946 w 1485190"/>
              <a:gd name="connsiteY125" fmla="*/ 721230 h 6858000"/>
              <a:gd name="connsiteX126" fmla="*/ 128617 w 1485190"/>
              <a:gd name="connsiteY126" fmla="*/ 681659 h 6858000"/>
              <a:gd name="connsiteX127" fmla="*/ 114036 w 1485190"/>
              <a:gd name="connsiteY127" fmla="*/ 635218 h 6858000"/>
              <a:gd name="connsiteX128" fmla="*/ 119047 w 1485190"/>
              <a:gd name="connsiteY128" fmla="*/ 613763 h 6858000"/>
              <a:gd name="connsiteX129" fmla="*/ 104989 w 1485190"/>
              <a:gd name="connsiteY129" fmla="*/ 598582 h 6858000"/>
              <a:gd name="connsiteX130" fmla="*/ 104670 w 1485190"/>
              <a:gd name="connsiteY130" fmla="*/ 576846 h 6858000"/>
              <a:gd name="connsiteX131" fmla="*/ 84296 w 1485190"/>
              <a:gd name="connsiteY131" fmla="*/ 530055 h 6858000"/>
              <a:gd name="connsiteX132" fmla="*/ 83544 w 1485190"/>
              <a:gd name="connsiteY132" fmla="*/ 465389 h 6858000"/>
              <a:gd name="connsiteX133" fmla="*/ 66467 w 1485190"/>
              <a:gd name="connsiteY133" fmla="*/ 424699 h 6858000"/>
              <a:gd name="connsiteX134" fmla="*/ 66842 w 1485190"/>
              <a:gd name="connsiteY134" fmla="*/ 404917 h 6858000"/>
              <a:gd name="connsiteX135" fmla="*/ 46799 w 1485190"/>
              <a:gd name="connsiteY135" fmla="*/ 367211 h 6858000"/>
              <a:gd name="connsiteX136" fmla="*/ 13103 w 1485190"/>
              <a:gd name="connsiteY136" fmla="*/ 268519 h 6858000"/>
              <a:gd name="connsiteX137" fmla="*/ 586 w 1485190"/>
              <a:gd name="connsiteY137" fmla="*/ 160886 h 6858000"/>
              <a:gd name="connsiteX138" fmla="*/ 198854 w 1485190"/>
              <a:gd name="connsiteY138" fmla="*/ 55288 h 6858000"/>
              <a:gd name="connsiteX139" fmla="*/ 158408 w 1485190"/>
              <a:gd name="connsiteY139" fmla="*/ 0 h 6858000"/>
              <a:gd name="connsiteX0" fmla="*/ 145305 w 1472087"/>
              <a:gd name="connsiteY0" fmla="*/ 0 h 6858000"/>
              <a:gd name="connsiteX1" fmla="*/ 1472087 w 1472087"/>
              <a:gd name="connsiteY1" fmla="*/ 0 h 6858000"/>
              <a:gd name="connsiteX2" fmla="*/ 1472087 w 1472087"/>
              <a:gd name="connsiteY2" fmla="*/ 6858000 h 6858000"/>
              <a:gd name="connsiteX3" fmla="*/ 208781 w 1472087"/>
              <a:gd name="connsiteY3" fmla="*/ 6857735 h 6858000"/>
              <a:gd name="connsiteX4" fmla="*/ 245374 w 1472087"/>
              <a:gd name="connsiteY4" fmla="*/ 6776847 h 6858000"/>
              <a:gd name="connsiteX5" fmla="*/ 256874 w 1472087"/>
              <a:gd name="connsiteY5" fmla="*/ 6737706 h 6858000"/>
              <a:gd name="connsiteX6" fmla="*/ 281613 w 1472087"/>
              <a:gd name="connsiteY6" fmla="*/ 6691589 h 6858000"/>
              <a:gd name="connsiteX7" fmla="*/ 259170 w 1472087"/>
              <a:gd name="connsiteY7" fmla="*/ 6659970 h 6858000"/>
              <a:gd name="connsiteX8" fmla="*/ 274261 w 1472087"/>
              <a:gd name="connsiteY8" fmla="*/ 6636211 h 6858000"/>
              <a:gd name="connsiteX9" fmla="*/ 291705 w 1472087"/>
              <a:gd name="connsiteY9" fmla="*/ 6594177 h 6858000"/>
              <a:gd name="connsiteX10" fmla="*/ 305745 w 1472087"/>
              <a:gd name="connsiteY10" fmla="*/ 6557575 h 6858000"/>
              <a:gd name="connsiteX11" fmla="*/ 358702 w 1472087"/>
              <a:gd name="connsiteY11" fmla="*/ 6492130 h 6858000"/>
              <a:gd name="connsiteX12" fmla="*/ 374389 w 1472087"/>
              <a:gd name="connsiteY12" fmla="*/ 6431610 h 6858000"/>
              <a:gd name="connsiteX13" fmla="*/ 418094 w 1472087"/>
              <a:gd name="connsiteY13" fmla="*/ 6379786 h 6858000"/>
              <a:gd name="connsiteX14" fmla="*/ 401317 w 1472087"/>
              <a:gd name="connsiteY14" fmla="*/ 6334727 h 6858000"/>
              <a:gd name="connsiteX15" fmla="*/ 378732 w 1472087"/>
              <a:gd name="connsiteY15" fmla="*/ 6313295 h 6858000"/>
              <a:gd name="connsiteX16" fmla="*/ 385896 w 1472087"/>
              <a:gd name="connsiteY16" fmla="*/ 6280046 h 6858000"/>
              <a:gd name="connsiteX17" fmla="*/ 368641 w 1472087"/>
              <a:gd name="connsiteY17" fmla="*/ 6270265 h 6858000"/>
              <a:gd name="connsiteX18" fmla="*/ 395669 w 1472087"/>
              <a:gd name="connsiteY18" fmla="*/ 6252834 h 6858000"/>
              <a:gd name="connsiteX19" fmla="*/ 373661 w 1472087"/>
              <a:gd name="connsiteY19" fmla="*/ 6202459 h 6858000"/>
              <a:gd name="connsiteX20" fmla="*/ 372459 w 1472087"/>
              <a:gd name="connsiteY20" fmla="*/ 6153037 h 6858000"/>
              <a:gd name="connsiteX21" fmla="*/ 387874 w 1472087"/>
              <a:gd name="connsiteY21" fmla="*/ 6078132 h 6858000"/>
              <a:gd name="connsiteX22" fmla="*/ 375261 w 1472087"/>
              <a:gd name="connsiteY22" fmla="*/ 6028119 h 6858000"/>
              <a:gd name="connsiteX23" fmla="*/ 360490 w 1472087"/>
              <a:gd name="connsiteY23" fmla="*/ 5926735 h 6858000"/>
              <a:gd name="connsiteX24" fmla="*/ 410002 w 1472087"/>
              <a:gd name="connsiteY24" fmla="*/ 5712857 h 6858000"/>
              <a:gd name="connsiteX25" fmla="*/ 389077 w 1472087"/>
              <a:gd name="connsiteY25" fmla="*/ 5676393 h 6858000"/>
              <a:gd name="connsiteX26" fmla="*/ 428669 w 1472087"/>
              <a:gd name="connsiteY26" fmla="*/ 5563435 h 6858000"/>
              <a:gd name="connsiteX27" fmla="*/ 475799 w 1472087"/>
              <a:gd name="connsiteY27" fmla="*/ 5437125 h 6858000"/>
              <a:gd name="connsiteX28" fmla="*/ 489367 w 1472087"/>
              <a:gd name="connsiteY28" fmla="*/ 5396260 h 6858000"/>
              <a:gd name="connsiteX29" fmla="*/ 505348 w 1472087"/>
              <a:gd name="connsiteY29" fmla="*/ 5330009 h 6858000"/>
              <a:gd name="connsiteX30" fmla="*/ 538841 w 1472087"/>
              <a:gd name="connsiteY30" fmla="*/ 5273739 h 6858000"/>
              <a:gd name="connsiteX31" fmla="*/ 548440 w 1472087"/>
              <a:gd name="connsiteY31" fmla="*/ 5241779 h 6858000"/>
              <a:gd name="connsiteX32" fmla="*/ 559666 w 1472087"/>
              <a:gd name="connsiteY32" fmla="*/ 5225268 h 6858000"/>
              <a:gd name="connsiteX33" fmla="*/ 560686 w 1472087"/>
              <a:gd name="connsiteY33" fmla="*/ 5217684 h 6858000"/>
              <a:gd name="connsiteX34" fmla="*/ 568027 w 1472087"/>
              <a:gd name="connsiteY34" fmla="*/ 5193377 h 6858000"/>
              <a:gd name="connsiteX35" fmla="*/ 571330 w 1472087"/>
              <a:gd name="connsiteY35" fmla="*/ 5179288 h 6858000"/>
              <a:gd name="connsiteX36" fmla="*/ 572314 w 1472087"/>
              <a:gd name="connsiteY36" fmla="*/ 5173621 h 6858000"/>
              <a:gd name="connsiteX37" fmla="*/ 567948 w 1472087"/>
              <a:gd name="connsiteY37" fmla="*/ 5159961 h 6858000"/>
              <a:gd name="connsiteX38" fmla="*/ 574625 w 1472087"/>
              <a:gd name="connsiteY38" fmla="*/ 5144295 h 6858000"/>
              <a:gd name="connsiteX39" fmla="*/ 571558 w 1472087"/>
              <a:gd name="connsiteY39" fmla="*/ 5125185 h 6858000"/>
              <a:gd name="connsiteX40" fmla="*/ 578388 w 1472087"/>
              <a:gd name="connsiteY40" fmla="*/ 5121884 h 6858000"/>
              <a:gd name="connsiteX41" fmla="*/ 585424 w 1472087"/>
              <a:gd name="connsiteY41" fmla="*/ 5067850 h 6858000"/>
              <a:gd name="connsiteX42" fmla="*/ 588155 w 1472087"/>
              <a:gd name="connsiteY42" fmla="*/ 5060861 h 6858000"/>
              <a:gd name="connsiteX43" fmla="*/ 584859 w 1472087"/>
              <a:gd name="connsiteY43" fmla="*/ 5034192 h 6858000"/>
              <a:gd name="connsiteX44" fmla="*/ 586413 w 1472087"/>
              <a:gd name="connsiteY44" fmla="*/ 4993030 h 6858000"/>
              <a:gd name="connsiteX45" fmla="*/ 593322 w 1472087"/>
              <a:gd name="connsiteY45" fmla="*/ 4946844 h 6858000"/>
              <a:gd name="connsiteX46" fmla="*/ 589178 w 1472087"/>
              <a:gd name="connsiteY46" fmla="*/ 4932692 h 6858000"/>
              <a:gd name="connsiteX47" fmla="*/ 604581 w 1472087"/>
              <a:gd name="connsiteY47" fmla="*/ 4858827 h 6858000"/>
              <a:gd name="connsiteX48" fmla="*/ 610484 w 1472087"/>
              <a:gd name="connsiteY48" fmla="*/ 4821170 h 6858000"/>
              <a:gd name="connsiteX49" fmla="*/ 615217 w 1472087"/>
              <a:gd name="connsiteY49" fmla="*/ 4780965 h 6858000"/>
              <a:gd name="connsiteX50" fmla="*/ 616510 w 1472087"/>
              <a:gd name="connsiteY50" fmla="*/ 4750867 h 6858000"/>
              <a:gd name="connsiteX51" fmla="*/ 614317 w 1472087"/>
              <a:gd name="connsiteY51" fmla="*/ 4690749 h 6858000"/>
              <a:gd name="connsiteX52" fmla="*/ 609797 w 1472087"/>
              <a:gd name="connsiteY52" fmla="*/ 4584173 h 6858000"/>
              <a:gd name="connsiteX53" fmla="*/ 604880 w 1472087"/>
              <a:gd name="connsiteY53" fmla="*/ 4444346 h 6858000"/>
              <a:gd name="connsiteX54" fmla="*/ 601445 w 1472087"/>
              <a:gd name="connsiteY54" fmla="*/ 4375228 h 6858000"/>
              <a:gd name="connsiteX55" fmla="*/ 582098 w 1472087"/>
              <a:gd name="connsiteY55" fmla="*/ 4214165 h 6858000"/>
              <a:gd name="connsiteX56" fmla="*/ 586171 w 1472087"/>
              <a:gd name="connsiteY56" fmla="*/ 4090296 h 6858000"/>
              <a:gd name="connsiteX57" fmla="*/ 571427 w 1472087"/>
              <a:gd name="connsiteY57" fmla="*/ 4033999 h 6858000"/>
              <a:gd name="connsiteX58" fmla="*/ 572576 w 1472087"/>
              <a:gd name="connsiteY58" fmla="*/ 4031933 h 6858000"/>
              <a:gd name="connsiteX59" fmla="*/ 571152 w 1472087"/>
              <a:gd name="connsiteY59" fmla="*/ 4013953 h 6858000"/>
              <a:gd name="connsiteX60" fmla="*/ 557447 w 1472087"/>
              <a:gd name="connsiteY60" fmla="*/ 3974753 h 6858000"/>
              <a:gd name="connsiteX61" fmla="*/ 559045 w 1472087"/>
              <a:gd name="connsiteY61" fmla="*/ 3969950 h 6858000"/>
              <a:gd name="connsiteX62" fmla="*/ 552467 w 1472087"/>
              <a:gd name="connsiteY62" fmla="*/ 3933779 h 6858000"/>
              <a:gd name="connsiteX63" fmla="*/ 553798 w 1472087"/>
              <a:gd name="connsiteY63" fmla="*/ 3933093 h 6858000"/>
              <a:gd name="connsiteX64" fmla="*/ 558152 w 1472087"/>
              <a:gd name="connsiteY64" fmla="*/ 3922082 h 6858000"/>
              <a:gd name="connsiteX65" fmla="*/ 563230 w 1472087"/>
              <a:gd name="connsiteY65" fmla="*/ 3901461 h 6858000"/>
              <a:gd name="connsiteX66" fmla="*/ 585824 w 1472087"/>
              <a:gd name="connsiteY66" fmla="*/ 3813873 h 6858000"/>
              <a:gd name="connsiteX67" fmla="*/ 585249 w 1472087"/>
              <a:gd name="connsiteY67" fmla="*/ 3806161 h 6858000"/>
              <a:gd name="connsiteX68" fmla="*/ 585556 w 1472087"/>
              <a:gd name="connsiteY68" fmla="*/ 3805957 h 6858000"/>
              <a:gd name="connsiteX69" fmla="*/ 585583 w 1472087"/>
              <a:gd name="connsiteY69" fmla="*/ 3797724 h 6858000"/>
              <a:gd name="connsiteX70" fmla="*/ 584198 w 1472087"/>
              <a:gd name="connsiteY70" fmla="*/ 3792098 h 6858000"/>
              <a:gd name="connsiteX71" fmla="*/ 583082 w 1472087"/>
              <a:gd name="connsiteY71" fmla="*/ 3777135 h 6858000"/>
              <a:gd name="connsiteX72" fmla="*/ 584815 w 1472087"/>
              <a:gd name="connsiteY72" fmla="*/ 3771656 h 6858000"/>
              <a:gd name="connsiteX73" fmla="*/ 588558 w 1472087"/>
              <a:gd name="connsiteY73" fmla="*/ 3769007 h 6858000"/>
              <a:gd name="connsiteX74" fmla="*/ 588024 w 1472087"/>
              <a:gd name="connsiteY74" fmla="*/ 3767709 h 6858000"/>
              <a:gd name="connsiteX75" fmla="*/ 596720 w 1472087"/>
              <a:gd name="connsiteY75" fmla="*/ 3738082 h 6858000"/>
              <a:gd name="connsiteX76" fmla="*/ 604066 w 1472087"/>
              <a:gd name="connsiteY76" fmla="*/ 3673397 h 6858000"/>
              <a:gd name="connsiteX77" fmla="*/ 603362 w 1472087"/>
              <a:gd name="connsiteY77" fmla="*/ 3637109 h 6858000"/>
              <a:gd name="connsiteX78" fmla="*/ 606805 w 1472087"/>
              <a:gd name="connsiteY78" fmla="*/ 3536883 h 6858000"/>
              <a:gd name="connsiteX79" fmla="*/ 614343 w 1472087"/>
              <a:gd name="connsiteY79" fmla="*/ 3435652 h 6858000"/>
              <a:gd name="connsiteX80" fmla="*/ 616014 w 1472087"/>
              <a:gd name="connsiteY80" fmla="*/ 3307769 h 6858000"/>
              <a:gd name="connsiteX81" fmla="*/ 633577 w 1472087"/>
              <a:gd name="connsiteY81" fmla="*/ 3250522 h 6858000"/>
              <a:gd name="connsiteX82" fmla="*/ 634002 w 1472087"/>
              <a:gd name="connsiteY82" fmla="*/ 3229163 h 6858000"/>
              <a:gd name="connsiteX83" fmla="*/ 635825 w 1472087"/>
              <a:gd name="connsiteY83" fmla="*/ 3217217 h 6858000"/>
              <a:gd name="connsiteX84" fmla="*/ 622660 w 1472087"/>
              <a:gd name="connsiteY84" fmla="*/ 3183755 h 6858000"/>
              <a:gd name="connsiteX85" fmla="*/ 623161 w 1472087"/>
              <a:gd name="connsiteY85" fmla="*/ 3178642 h 6858000"/>
              <a:gd name="connsiteX86" fmla="*/ 610761 w 1472087"/>
              <a:gd name="connsiteY86" fmla="*/ 3158586 h 6858000"/>
              <a:gd name="connsiteX87" fmla="*/ 595946 w 1472087"/>
              <a:gd name="connsiteY87" fmla="*/ 3129034 h 6858000"/>
              <a:gd name="connsiteX88" fmla="*/ 596611 w 1472087"/>
              <a:gd name="connsiteY88" fmla="*/ 3126682 h 6858000"/>
              <a:gd name="connsiteX89" fmla="*/ 587479 w 1472087"/>
              <a:gd name="connsiteY89" fmla="*/ 3114519 h 6858000"/>
              <a:gd name="connsiteX90" fmla="*/ 574088 w 1472087"/>
              <a:gd name="connsiteY90" fmla="*/ 3106272 h 6858000"/>
              <a:gd name="connsiteX91" fmla="*/ 546818 w 1472087"/>
              <a:gd name="connsiteY91" fmla="*/ 2958185 h 6858000"/>
              <a:gd name="connsiteX92" fmla="*/ 489432 w 1472087"/>
              <a:gd name="connsiteY92" fmla="*/ 2762989 h 6858000"/>
              <a:gd name="connsiteX93" fmla="*/ 438350 w 1472087"/>
              <a:gd name="connsiteY93" fmla="*/ 2554718 h 6858000"/>
              <a:gd name="connsiteX94" fmla="*/ 418444 w 1472087"/>
              <a:gd name="connsiteY94" fmla="*/ 2485734 h 6858000"/>
              <a:gd name="connsiteX95" fmla="*/ 409167 w 1472087"/>
              <a:gd name="connsiteY95" fmla="*/ 2447068 h 6858000"/>
              <a:gd name="connsiteX96" fmla="*/ 396128 w 1472087"/>
              <a:gd name="connsiteY96" fmla="*/ 2425819 h 6858000"/>
              <a:gd name="connsiteX97" fmla="*/ 402127 w 1472087"/>
              <a:gd name="connsiteY97" fmla="*/ 2402874 h 6858000"/>
              <a:gd name="connsiteX98" fmla="*/ 404739 w 1472087"/>
              <a:gd name="connsiteY98" fmla="*/ 2381443 h 6858000"/>
              <a:gd name="connsiteX99" fmla="*/ 381068 w 1472087"/>
              <a:gd name="connsiteY99" fmla="*/ 2261920 h 6858000"/>
              <a:gd name="connsiteX100" fmla="*/ 370955 w 1472087"/>
              <a:gd name="connsiteY100" fmla="*/ 2195378 h 6858000"/>
              <a:gd name="connsiteX101" fmla="*/ 355172 w 1472087"/>
              <a:gd name="connsiteY101" fmla="*/ 2155135 h 6858000"/>
              <a:gd name="connsiteX102" fmla="*/ 352630 w 1472087"/>
              <a:gd name="connsiteY102" fmla="*/ 2118008 h 6858000"/>
              <a:gd name="connsiteX103" fmla="*/ 353623 w 1472087"/>
              <a:gd name="connsiteY103" fmla="*/ 2050531 h 6858000"/>
              <a:gd name="connsiteX104" fmla="*/ 345429 w 1472087"/>
              <a:gd name="connsiteY104" fmla="*/ 1963269 h 6858000"/>
              <a:gd name="connsiteX105" fmla="*/ 326607 w 1472087"/>
              <a:gd name="connsiteY105" fmla="*/ 1906352 h 6858000"/>
              <a:gd name="connsiteX106" fmla="*/ 303164 w 1472087"/>
              <a:gd name="connsiteY106" fmla="*/ 1861531 h 6858000"/>
              <a:gd name="connsiteX107" fmla="*/ 256963 w 1472087"/>
              <a:gd name="connsiteY107" fmla="*/ 1732919 h 6858000"/>
              <a:gd name="connsiteX108" fmla="*/ 229274 w 1472087"/>
              <a:gd name="connsiteY108" fmla="*/ 1663540 h 6858000"/>
              <a:gd name="connsiteX109" fmla="*/ 228400 w 1472087"/>
              <a:gd name="connsiteY109" fmla="*/ 1615777 h 6858000"/>
              <a:gd name="connsiteX110" fmla="*/ 209195 w 1472087"/>
              <a:gd name="connsiteY110" fmla="*/ 1563678 h 6858000"/>
              <a:gd name="connsiteX111" fmla="*/ 222275 w 1472087"/>
              <a:gd name="connsiteY111" fmla="*/ 1519474 h 6858000"/>
              <a:gd name="connsiteX112" fmla="*/ 215017 w 1472087"/>
              <a:gd name="connsiteY112" fmla="*/ 1477995 h 6858000"/>
              <a:gd name="connsiteX113" fmla="*/ 201102 w 1472087"/>
              <a:gd name="connsiteY113" fmla="*/ 1373769 h 6858000"/>
              <a:gd name="connsiteX114" fmla="*/ 209409 w 1472087"/>
              <a:gd name="connsiteY114" fmla="*/ 1307086 h 6858000"/>
              <a:gd name="connsiteX115" fmla="*/ 210597 w 1472087"/>
              <a:gd name="connsiteY115" fmla="*/ 1189033 h 6858000"/>
              <a:gd name="connsiteX116" fmla="*/ 215282 w 1472087"/>
              <a:gd name="connsiteY116" fmla="*/ 1168288 h 6858000"/>
              <a:gd name="connsiteX117" fmla="*/ 207564 w 1472087"/>
              <a:gd name="connsiteY117" fmla="*/ 1142577 h 6858000"/>
              <a:gd name="connsiteX118" fmla="*/ 196870 w 1472087"/>
              <a:gd name="connsiteY118" fmla="*/ 1088484 h 6858000"/>
              <a:gd name="connsiteX119" fmla="*/ 185606 w 1472087"/>
              <a:gd name="connsiteY119" fmla="*/ 1016103 h 6858000"/>
              <a:gd name="connsiteX120" fmla="*/ 187062 w 1472087"/>
              <a:gd name="connsiteY120" fmla="*/ 932283 h 6858000"/>
              <a:gd name="connsiteX121" fmla="*/ 189298 w 1472087"/>
              <a:gd name="connsiteY121" fmla="*/ 915925 h 6858000"/>
              <a:gd name="connsiteX122" fmla="*/ 181927 w 1472087"/>
              <a:gd name="connsiteY122" fmla="*/ 896999 h 6858000"/>
              <a:gd name="connsiteX123" fmla="*/ 151335 w 1472087"/>
              <a:gd name="connsiteY123" fmla="*/ 821517 h 6858000"/>
              <a:gd name="connsiteX124" fmla="*/ 130285 w 1472087"/>
              <a:gd name="connsiteY124" fmla="*/ 751353 h 6858000"/>
              <a:gd name="connsiteX125" fmla="*/ 129843 w 1472087"/>
              <a:gd name="connsiteY125" fmla="*/ 721230 h 6858000"/>
              <a:gd name="connsiteX126" fmla="*/ 115514 w 1472087"/>
              <a:gd name="connsiteY126" fmla="*/ 681659 h 6858000"/>
              <a:gd name="connsiteX127" fmla="*/ 100933 w 1472087"/>
              <a:gd name="connsiteY127" fmla="*/ 635218 h 6858000"/>
              <a:gd name="connsiteX128" fmla="*/ 105944 w 1472087"/>
              <a:gd name="connsiteY128" fmla="*/ 613763 h 6858000"/>
              <a:gd name="connsiteX129" fmla="*/ 91886 w 1472087"/>
              <a:gd name="connsiteY129" fmla="*/ 598582 h 6858000"/>
              <a:gd name="connsiteX130" fmla="*/ 91567 w 1472087"/>
              <a:gd name="connsiteY130" fmla="*/ 576846 h 6858000"/>
              <a:gd name="connsiteX131" fmla="*/ 71193 w 1472087"/>
              <a:gd name="connsiteY131" fmla="*/ 530055 h 6858000"/>
              <a:gd name="connsiteX132" fmla="*/ 70441 w 1472087"/>
              <a:gd name="connsiteY132" fmla="*/ 465389 h 6858000"/>
              <a:gd name="connsiteX133" fmla="*/ 53364 w 1472087"/>
              <a:gd name="connsiteY133" fmla="*/ 424699 h 6858000"/>
              <a:gd name="connsiteX134" fmla="*/ 53739 w 1472087"/>
              <a:gd name="connsiteY134" fmla="*/ 404917 h 6858000"/>
              <a:gd name="connsiteX135" fmla="*/ 33696 w 1472087"/>
              <a:gd name="connsiteY135" fmla="*/ 367211 h 6858000"/>
              <a:gd name="connsiteX136" fmla="*/ 0 w 1472087"/>
              <a:gd name="connsiteY136" fmla="*/ 268519 h 6858000"/>
              <a:gd name="connsiteX137" fmla="*/ 173467 w 1472087"/>
              <a:gd name="connsiteY137" fmla="*/ 144983 h 6858000"/>
              <a:gd name="connsiteX138" fmla="*/ 185751 w 1472087"/>
              <a:gd name="connsiteY138" fmla="*/ 55288 h 6858000"/>
              <a:gd name="connsiteX139" fmla="*/ 145305 w 1472087"/>
              <a:gd name="connsiteY139" fmla="*/ 0 h 6858000"/>
              <a:gd name="connsiteX0" fmla="*/ 112107 w 1438889"/>
              <a:gd name="connsiteY0" fmla="*/ 0 h 6858000"/>
              <a:gd name="connsiteX1" fmla="*/ 1438889 w 1438889"/>
              <a:gd name="connsiteY1" fmla="*/ 0 h 6858000"/>
              <a:gd name="connsiteX2" fmla="*/ 1438889 w 1438889"/>
              <a:gd name="connsiteY2" fmla="*/ 6858000 h 6858000"/>
              <a:gd name="connsiteX3" fmla="*/ 175583 w 1438889"/>
              <a:gd name="connsiteY3" fmla="*/ 6857735 h 6858000"/>
              <a:gd name="connsiteX4" fmla="*/ 212176 w 1438889"/>
              <a:gd name="connsiteY4" fmla="*/ 6776847 h 6858000"/>
              <a:gd name="connsiteX5" fmla="*/ 223676 w 1438889"/>
              <a:gd name="connsiteY5" fmla="*/ 6737706 h 6858000"/>
              <a:gd name="connsiteX6" fmla="*/ 248415 w 1438889"/>
              <a:gd name="connsiteY6" fmla="*/ 6691589 h 6858000"/>
              <a:gd name="connsiteX7" fmla="*/ 225972 w 1438889"/>
              <a:gd name="connsiteY7" fmla="*/ 6659970 h 6858000"/>
              <a:gd name="connsiteX8" fmla="*/ 241063 w 1438889"/>
              <a:gd name="connsiteY8" fmla="*/ 6636211 h 6858000"/>
              <a:gd name="connsiteX9" fmla="*/ 258507 w 1438889"/>
              <a:gd name="connsiteY9" fmla="*/ 6594177 h 6858000"/>
              <a:gd name="connsiteX10" fmla="*/ 272547 w 1438889"/>
              <a:gd name="connsiteY10" fmla="*/ 6557575 h 6858000"/>
              <a:gd name="connsiteX11" fmla="*/ 325504 w 1438889"/>
              <a:gd name="connsiteY11" fmla="*/ 6492130 h 6858000"/>
              <a:gd name="connsiteX12" fmla="*/ 341191 w 1438889"/>
              <a:gd name="connsiteY12" fmla="*/ 6431610 h 6858000"/>
              <a:gd name="connsiteX13" fmla="*/ 384896 w 1438889"/>
              <a:gd name="connsiteY13" fmla="*/ 6379786 h 6858000"/>
              <a:gd name="connsiteX14" fmla="*/ 368119 w 1438889"/>
              <a:gd name="connsiteY14" fmla="*/ 6334727 h 6858000"/>
              <a:gd name="connsiteX15" fmla="*/ 345534 w 1438889"/>
              <a:gd name="connsiteY15" fmla="*/ 6313295 h 6858000"/>
              <a:gd name="connsiteX16" fmla="*/ 352698 w 1438889"/>
              <a:gd name="connsiteY16" fmla="*/ 6280046 h 6858000"/>
              <a:gd name="connsiteX17" fmla="*/ 335443 w 1438889"/>
              <a:gd name="connsiteY17" fmla="*/ 6270265 h 6858000"/>
              <a:gd name="connsiteX18" fmla="*/ 362471 w 1438889"/>
              <a:gd name="connsiteY18" fmla="*/ 6252834 h 6858000"/>
              <a:gd name="connsiteX19" fmla="*/ 340463 w 1438889"/>
              <a:gd name="connsiteY19" fmla="*/ 6202459 h 6858000"/>
              <a:gd name="connsiteX20" fmla="*/ 339261 w 1438889"/>
              <a:gd name="connsiteY20" fmla="*/ 6153037 h 6858000"/>
              <a:gd name="connsiteX21" fmla="*/ 354676 w 1438889"/>
              <a:gd name="connsiteY21" fmla="*/ 6078132 h 6858000"/>
              <a:gd name="connsiteX22" fmla="*/ 342063 w 1438889"/>
              <a:gd name="connsiteY22" fmla="*/ 6028119 h 6858000"/>
              <a:gd name="connsiteX23" fmla="*/ 327292 w 1438889"/>
              <a:gd name="connsiteY23" fmla="*/ 5926735 h 6858000"/>
              <a:gd name="connsiteX24" fmla="*/ 376804 w 1438889"/>
              <a:gd name="connsiteY24" fmla="*/ 5712857 h 6858000"/>
              <a:gd name="connsiteX25" fmla="*/ 355879 w 1438889"/>
              <a:gd name="connsiteY25" fmla="*/ 5676393 h 6858000"/>
              <a:gd name="connsiteX26" fmla="*/ 395471 w 1438889"/>
              <a:gd name="connsiteY26" fmla="*/ 5563435 h 6858000"/>
              <a:gd name="connsiteX27" fmla="*/ 442601 w 1438889"/>
              <a:gd name="connsiteY27" fmla="*/ 5437125 h 6858000"/>
              <a:gd name="connsiteX28" fmla="*/ 456169 w 1438889"/>
              <a:gd name="connsiteY28" fmla="*/ 5396260 h 6858000"/>
              <a:gd name="connsiteX29" fmla="*/ 472150 w 1438889"/>
              <a:gd name="connsiteY29" fmla="*/ 5330009 h 6858000"/>
              <a:gd name="connsiteX30" fmla="*/ 505643 w 1438889"/>
              <a:gd name="connsiteY30" fmla="*/ 5273739 h 6858000"/>
              <a:gd name="connsiteX31" fmla="*/ 515242 w 1438889"/>
              <a:gd name="connsiteY31" fmla="*/ 5241779 h 6858000"/>
              <a:gd name="connsiteX32" fmla="*/ 526468 w 1438889"/>
              <a:gd name="connsiteY32" fmla="*/ 5225268 h 6858000"/>
              <a:gd name="connsiteX33" fmla="*/ 527488 w 1438889"/>
              <a:gd name="connsiteY33" fmla="*/ 5217684 h 6858000"/>
              <a:gd name="connsiteX34" fmla="*/ 534829 w 1438889"/>
              <a:gd name="connsiteY34" fmla="*/ 5193377 h 6858000"/>
              <a:gd name="connsiteX35" fmla="*/ 538132 w 1438889"/>
              <a:gd name="connsiteY35" fmla="*/ 5179288 h 6858000"/>
              <a:gd name="connsiteX36" fmla="*/ 539116 w 1438889"/>
              <a:gd name="connsiteY36" fmla="*/ 5173621 h 6858000"/>
              <a:gd name="connsiteX37" fmla="*/ 534750 w 1438889"/>
              <a:gd name="connsiteY37" fmla="*/ 5159961 h 6858000"/>
              <a:gd name="connsiteX38" fmla="*/ 541427 w 1438889"/>
              <a:gd name="connsiteY38" fmla="*/ 5144295 h 6858000"/>
              <a:gd name="connsiteX39" fmla="*/ 538360 w 1438889"/>
              <a:gd name="connsiteY39" fmla="*/ 5125185 h 6858000"/>
              <a:gd name="connsiteX40" fmla="*/ 545190 w 1438889"/>
              <a:gd name="connsiteY40" fmla="*/ 5121884 h 6858000"/>
              <a:gd name="connsiteX41" fmla="*/ 552226 w 1438889"/>
              <a:gd name="connsiteY41" fmla="*/ 5067850 h 6858000"/>
              <a:gd name="connsiteX42" fmla="*/ 554957 w 1438889"/>
              <a:gd name="connsiteY42" fmla="*/ 5060861 h 6858000"/>
              <a:gd name="connsiteX43" fmla="*/ 551661 w 1438889"/>
              <a:gd name="connsiteY43" fmla="*/ 5034192 h 6858000"/>
              <a:gd name="connsiteX44" fmla="*/ 553215 w 1438889"/>
              <a:gd name="connsiteY44" fmla="*/ 4993030 h 6858000"/>
              <a:gd name="connsiteX45" fmla="*/ 560124 w 1438889"/>
              <a:gd name="connsiteY45" fmla="*/ 4946844 h 6858000"/>
              <a:gd name="connsiteX46" fmla="*/ 555980 w 1438889"/>
              <a:gd name="connsiteY46" fmla="*/ 4932692 h 6858000"/>
              <a:gd name="connsiteX47" fmla="*/ 571383 w 1438889"/>
              <a:gd name="connsiteY47" fmla="*/ 4858827 h 6858000"/>
              <a:gd name="connsiteX48" fmla="*/ 577286 w 1438889"/>
              <a:gd name="connsiteY48" fmla="*/ 4821170 h 6858000"/>
              <a:gd name="connsiteX49" fmla="*/ 582019 w 1438889"/>
              <a:gd name="connsiteY49" fmla="*/ 4780965 h 6858000"/>
              <a:gd name="connsiteX50" fmla="*/ 583312 w 1438889"/>
              <a:gd name="connsiteY50" fmla="*/ 4750867 h 6858000"/>
              <a:gd name="connsiteX51" fmla="*/ 581119 w 1438889"/>
              <a:gd name="connsiteY51" fmla="*/ 4690749 h 6858000"/>
              <a:gd name="connsiteX52" fmla="*/ 576599 w 1438889"/>
              <a:gd name="connsiteY52" fmla="*/ 4584173 h 6858000"/>
              <a:gd name="connsiteX53" fmla="*/ 571682 w 1438889"/>
              <a:gd name="connsiteY53" fmla="*/ 4444346 h 6858000"/>
              <a:gd name="connsiteX54" fmla="*/ 568247 w 1438889"/>
              <a:gd name="connsiteY54" fmla="*/ 4375228 h 6858000"/>
              <a:gd name="connsiteX55" fmla="*/ 548900 w 1438889"/>
              <a:gd name="connsiteY55" fmla="*/ 4214165 h 6858000"/>
              <a:gd name="connsiteX56" fmla="*/ 552973 w 1438889"/>
              <a:gd name="connsiteY56" fmla="*/ 4090296 h 6858000"/>
              <a:gd name="connsiteX57" fmla="*/ 538229 w 1438889"/>
              <a:gd name="connsiteY57" fmla="*/ 4033999 h 6858000"/>
              <a:gd name="connsiteX58" fmla="*/ 539378 w 1438889"/>
              <a:gd name="connsiteY58" fmla="*/ 4031933 h 6858000"/>
              <a:gd name="connsiteX59" fmla="*/ 537954 w 1438889"/>
              <a:gd name="connsiteY59" fmla="*/ 4013953 h 6858000"/>
              <a:gd name="connsiteX60" fmla="*/ 524249 w 1438889"/>
              <a:gd name="connsiteY60" fmla="*/ 3974753 h 6858000"/>
              <a:gd name="connsiteX61" fmla="*/ 525847 w 1438889"/>
              <a:gd name="connsiteY61" fmla="*/ 3969950 h 6858000"/>
              <a:gd name="connsiteX62" fmla="*/ 519269 w 1438889"/>
              <a:gd name="connsiteY62" fmla="*/ 3933779 h 6858000"/>
              <a:gd name="connsiteX63" fmla="*/ 520600 w 1438889"/>
              <a:gd name="connsiteY63" fmla="*/ 3933093 h 6858000"/>
              <a:gd name="connsiteX64" fmla="*/ 524954 w 1438889"/>
              <a:gd name="connsiteY64" fmla="*/ 3922082 h 6858000"/>
              <a:gd name="connsiteX65" fmla="*/ 530032 w 1438889"/>
              <a:gd name="connsiteY65" fmla="*/ 3901461 h 6858000"/>
              <a:gd name="connsiteX66" fmla="*/ 552626 w 1438889"/>
              <a:gd name="connsiteY66" fmla="*/ 3813873 h 6858000"/>
              <a:gd name="connsiteX67" fmla="*/ 552051 w 1438889"/>
              <a:gd name="connsiteY67" fmla="*/ 3806161 h 6858000"/>
              <a:gd name="connsiteX68" fmla="*/ 552358 w 1438889"/>
              <a:gd name="connsiteY68" fmla="*/ 3805957 h 6858000"/>
              <a:gd name="connsiteX69" fmla="*/ 552385 w 1438889"/>
              <a:gd name="connsiteY69" fmla="*/ 3797724 h 6858000"/>
              <a:gd name="connsiteX70" fmla="*/ 551000 w 1438889"/>
              <a:gd name="connsiteY70" fmla="*/ 3792098 h 6858000"/>
              <a:gd name="connsiteX71" fmla="*/ 549884 w 1438889"/>
              <a:gd name="connsiteY71" fmla="*/ 3777135 h 6858000"/>
              <a:gd name="connsiteX72" fmla="*/ 551617 w 1438889"/>
              <a:gd name="connsiteY72" fmla="*/ 3771656 h 6858000"/>
              <a:gd name="connsiteX73" fmla="*/ 555360 w 1438889"/>
              <a:gd name="connsiteY73" fmla="*/ 3769007 h 6858000"/>
              <a:gd name="connsiteX74" fmla="*/ 554826 w 1438889"/>
              <a:gd name="connsiteY74" fmla="*/ 3767709 h 6858000"/>
              <a:gd name="connsiteX75" fmla="*/ 563522 w 1438889"/>
              <a:gd name="connsiteY75" fmla="*/ 3738082 h 6858000"/>
              <a:gd name="connsiteX76" fmla="*/ 570868 w 1438889"/>
              <a:gd name="connsiteY76" fmla="*/ 3673397 h 6858000"/>
              <a:gd name="connsiteX77" fmla="*/ 570164 w 1438889"/>
              <a:gd name="connsiteY77" fmla="*/ 3637109 h 6858000"/>
              <a:gd name="connsiteX78" fmla="*/ 573607 w 1438889"/>
              <a:gd name="connsiteY78" fmla="*/ 3536883 h 6858000"/>
              <a:gd name="connsiteX79" fmla="*/ 581145 w 1438889"/>
              <a:gd name="connsiteY79" fmla="*/ 3435652 h 6858000"/>
              <a:gd name="connsiteX80" fmla="*/ 582816 w 1438889"/>
              <a:gd name="connsiteY80" fmla="*/ 3307769 h 6858000"/>
              <a:gd name="connsiteX81" fmla="*/ 600379 w 1438889"/>
              <a:gd name="connsiteY81" fmla="*/ 3250522 h 6858000"/>
              <a:gd name="connsiteX82" fmla="*/ 600804 w 1438889"/>
              <a:gd name="connsiteY82" fmla="*/ 3229163 h 6858000"/>
              <a:gd name="connsiteX83" fmla="*/ 602627 w 1438889"/>
              <a:gd name="connsiteY83" fmla="*/ 3217217 h 6858000"/>
              <a:gd name="connsiteX84" fmla="*/ 589462 w 1438889"/>
              <a:gd name="connsiteY84" fmla="*/ 3183755 h 6858000"/>
              <a:gd name="connsiteX85" fmla="*/ 589963 w 1438889"/>
              <a:gd name="connsiteY85" fmla="*/ 3178642 h 6858000"/>
              <a:gd name="connsiteX86" fmla="*/ 577563 w 1438889"/>
              <a:gd name="connsiteY86" fmla="*/ 3158586 h 6858000"/>
              <a:gd name="connsiteX87" fmla="*/ 562748 w 1438889"/>
              <a:gd name="connsiteY87" fmla="*/ 3129034 h 6858000"/>
              <a:gd name="connsiteX88" fmla="*/ 563413 w 1438889"/>
              <a:gd name="connsiteY88" fmla="*/ 3126682 h 6858000"/>
              <a:gd name="connsiteX89" fmla="*/ 554281 w 1438889"/>
              <a:gd name="connsiteY89" fmla="*/ 3114519 h 6858000"/>
              <a:gd name="connsiteX90" fmla="*/ 540890 w 1438889"/>
              <a:gd name="connsiteY90" fmla="*/ 3106272 h 6858000"/>
              <a:gd name="connsiteX91" fmla="*/ 513620 w 1438889"/>
              <a:gd name="connsiteY91" fmla="*/ 2958185 h 6858000"/>
              <a:gd name="connsiteX92" fmla="*/ 456234 w 1438889"/>
              <a:gd name="connsiteY92" fmla="*/ 2762989 h 6858000"/>
              <a:gd name="connsiteX93" fmla="*/ 405152 w 1438889"/>
              <a:gd name="connsiteY93" fmla="*/ 2554718 h 6858000"/>
              <a:gd name="connsiteX94" fmla="*/ 385246 w 1438889"/>
              <a:gd name="connsiteY94" fmla="*/ 2485734 h 6858000"/>
              <a:gd name="connsiteX95" fmla="*/ 375969 w 1438889"/>
              <a:gd name="connsiteY95" fmla="*/ 2447068 h 6858000"/>
              <a:gd name="connsiteX96" fmla="*/ 362930 w 1438889"/>
              <a:gd name="connsiteY96" fmla="*/ 2425819 h 6858000"/>
              <a:gd name="connsiteX97" fmla="*/ 368929 w 1438889"/>
              <a:gd name="connsiteY97" fmla="*/ 2402874 h 6858000"/>
              <a:gd name="connsiteX98" fmla="*/ 371541 w 1438889"/>
              <a:gd name="connsiteY98" fmla="*/ 2381443 h 6858000"/>
              <a:gd name="connsiteX99" fmla="*/ 347870 w 1438889"/>
              <a:gd name="connsiteY99" fmla="*/ 2261920 h 6858000"/>
              <a:gd name="connsiteX100" fmla="*/ 337757 w 1438889"/>
              <a:gd name="connsiteY100" fmla="*/ 2195378 h 6858000"/>
              <a:gd name="connsiteX101" fmla="*/ 321974 w 1438889"/>
              <a:gd name="connsiteY101" fmla="*/ 2155135 h 6858000"/>
              <a:gd name="connsiteX102" fmla="*/ 319432 w 1438889"/>
              <a:gd name="connsiteY102" fmla="*/ 2118008 h 6858000"/>
              <a:gd name="connsiteX103" fmla="*/ 320425 w 1438889"/>
              <a:gd name="connsiteY103" fmla="*/ 2050531 h 6858000"/>
              <a:gd name="connsiteX104" fmla="*/ 312231 w 1438889"/>
              <a:gd name="connsiteY104" fmla="*/ 1963269 h 6858000"/>
              <a:gd name="connsiteX105" fmla="*/ 293409 w 1438889"/>
              <a:gd name="connsiteY105" fmla="*/ 1906352 h 6858000"/>
              <a:gd name="connsiteX106" fmla="*/ 269966 w 1438889"/>
              <a:gd name="connsiteY106" fmla="*/ 1861531 h 6858000"/>
              <a:gd name="connsiteX107" fmla="*/ 223765 w 1438889"/>
              <a:gd name="connsiteY107" fmla="*/ 1732919 h 6858000"/>
              <a:gd name="connsiteX108" fmla="*/ 196076 w 1438889"/>
              <a:gd name="connsiteY108" fmla="*/ 1663540 h 6858000"/>
              <a:gd name="connsiteX109" fmla="*/ 195202 w 1438889"/>
              <a:gd name="connsiteY109" fmla="*/ 1615777 h 6858000"/>
              <a:gd name="connsiteX110" fmla="*/ 175997 w 1438889"/>
              <a:gd name="connsiteY110" fmla="*/ 1563678 h 6858000"/>
              <a:gd name="connsiteX111" fmla="*/ 189077 w 1438889"/>
              <a:gd name="connsiteY111" fmla="*/ 1519474 h 6858000"/>
              <a:gd name="connsiteX112" fmla="*/ 181819 w 1438889"/>
              <a:gd name="connsiteY112" fmla="*/ 1477995 h 6858000"/>
              <a:gd name="connsiteX113" fmla="*/ 167904 w 1438889"/>
              <a:gd name="connsiteY113" fmla="*/ 1373769 h 6858000"/>
              <a:gd name="connsiteX114" fmla="*/ 176211 w 1438889"/>
              <a:gd name="connsiteY114" fmla="*/ 1307086 h 6858000"/>
              <a:gd name="connsiteX115" fmla="*/ 177399 w 1438889"/>
              <a:gd name="connsiteY115" fmla="*/ 1189033 h 6858000"/>
              <a:gd name="connsiteX116" fmla="*/ 182084 w 1438889"/>
              <a:gd name="connsiteY116" fmla="*/ 1168288 h 6858000"/>
              <a:gd name="connsiteX117" fmla="*/ 174366 w 1438889"/>
              <a:gd name="connsiteY117" fmla="*/ 1142577 h 6858000"/>
              <a:gd name="connsiteX118" fmla="*/ 163672 w 1438889"/>
              <a:gd name="connsiteY118" fmla="*/ 1088484 h 6858000"/>
              <a:gd name="connsiteX119" fmla="*/ 152408 w 1438889"/>
              <a:gd name="connsiteY119" fmla="*/ 1016103 h 6858000"/>
              <a:gd name="connsiteX120" fmla="*/ 153864 w 1438889"/>
              <a:gd name="connsiteY120" fmla="*/ 932283 h 6858000"/>
              <a:gd name="connsiteX121" fmla="*/ 156100 w 1438889"/>
              <a:gd name="connsiteY121" fmla="*/ 915925 h 6858000"/>
              <a:gd name="connsiteX122" fmla="*/ 148729 w 1438889"/>
              <a:gd name="connsiteY122" fmla="*/ 896999 h 6858000"/>
              <a:gd name="connsiteX123" fmla="*/ 118137 w 1438889"/>
              <a:gd name="connsiteY123" fmla="*/ 821517 h 6858000"/>
              <a:gd name="connsiteX124" fmla="*/ 97087 w 1438889"/>
              <a:gd name="connsiteY124" fmla="*/ 751353 h 6858000"/>
              <a:gd name="connsiteX125" fmla="*/ 96645 w 1438889"/>
              <a:gd name="connsiteY125" fmla="*/ 721230 h 6858000"/>
              <a:gd name="connsiteX126" fmla="*/ 82316 w 1438889"/>
              <a:gd name="connsiteY126" fmla="*/ 681659 h 6858000"/>
              <a:gd name="connsiteX127" fmla="*/ 67735 w 1438889"/>
              <a:gd name="connsiteY127" fmla="*/ 635218 h 6858000"/>
              <a:gd name="connsiteX128" fmla="*/ 72746 w 1438889"/>
              <a:gd name="connsiteY128" fmla="*/ 613763 h 6858000"/>
              <a:gd name="connsiteX129" fmla="*/ 58688 w 1438889"/>
              <a:gd name="connsiteY129" fmla="*/ 598582 h 6858000"/>
              <a:gd name="connsiteX130" fmla="*/ 58369 w 1438889"/>
              <a:gd name="connsiteY130" fmla="*/ 576846 h 6858000"/>
              <a:gd name="connsiteX131" fmla="*/ 37995 w 1438889"/>
              <a:gd name="connsiteY131" fmla="*/ 530055 h 6858000"/>
              <a:gd name="connsiteX132" fmla="*/ 37243 w 1438889"/>
              <a:gd name="connsiteY132" fmla="*/ 465389 h 6858000"/>
              <a:gd name="connsiteX133" fmla="*/ 20166 w 1438889"/>
              <a:gd name="connsiteY133" fmla="*/ 424699 h 6858000"/>
              <a:gd name="connsiteX134" fmla="*/ 20541 w 1438889"/>
              <a:gd name="connsiteY134" fmla="*/ 404917 h 6858000"/>
              <a:gd name="connsiteX135" fmla="*/ 498 w 1438889"/>
              <a:gd name="connsiteY135" fmla="*/ 367211 h 6858000"/>
              <a:gd name="connsiteX136" fmla="*/ 148559 w 1438889"/>
              <a:gd name="connsiteY136" fmla="*/ 212860 h 6858000"/>
              <a:gd name="connsiteX137" fmla="*/ 140269 w 1438889"/>
              <a:gd name="connsiteY137" fmla="*/ 144983 h 6858000"/>
              <a:gd name="connsiteX138" fmla="*/ 152553 w 1438889"/>
              <a:gd name="connsiteY138" fmla="*/ 55288 h 6858000"/>
              <a:gd name="connsiteX139" fmla="*/ 112107 w 1438889"/>
              <a:gd name="connsiteY139" fmla="*/ 0 h 6858000"/>
              <a:gd name="connsiteX0" fmla="*/ 92101 w 1418883"/>
              <a:gd name="connsiteY0" fmla="*/ 0 h 6858000"/>
              <a:gd name="connsiteX1" fmla="*/ 1418883 w 1418883"/>
              <a:gd name="connsiteY1" fmla="*/ 0 h 6858000"/>
              <a:gd name="connsiteX2" fmla="*/ 1418883 w 1418883"/>
              <a:gd name="connsiteY2" fmla="*/ 6858000 h 6858000"/>
              <a:gd name="connsiteX3" fmla="*/ 155577 w 1418883"/>
              <a:gd name="connsiteY3" fmla="*/ 6857735 h 6858000"/>
              <a:gd name="connsiteX4" fmla="*/ 192170 w 1418883"/>
              <a:gd name="connsiteY4" fmla="*/ 6776847 h 6858000"/>
              <a:gd name="connsiteX5" fmla="*/ 203670 w 1418883"/>
              <a:gd name="connsiteY5" fmla="*/ 6737706 h 6858000"/>
              <a:gd name="connsiteX6" fmla="*/ 228409 w 1418883"/>
              <a:gd name="connsiteY6" fmla="*/ 6691589 h 6858000"/>
              <a:gd name="connsiteX7" fmla="*/ 205966 w 1418883"/>
              <a:gd name="connsiteY7" fmla="*/ 6659970 h 6858000"/>
              <a:gd name="connsiteX8" fmla="*/ 221057 w 1418883"/>
              <a:gd name="connsiteY8" fmla="*/ 6636211 h 6858000"/>
              <a:gd name="connsiteX9" fmla="*/ 238501 w 1418883"/>
              <a:gd name="connsiteY9" fmla="*/ 6594177 h 6858000"/>
              <a:gd name="connsiteX10" fmla="*/ 252541 w 1418883"/>
              <a:gd name="connsiteY10" fmla="*/ 6557575 h 6858000"/>
              <a:gd name="connsiteX11" fmla="*/ 305498 w 1418883"/>
              <a:gd name="connsiteY11" fmla="*/ 6492130 h 6858000"/>
              <a:gd name="connsiteX12" fmla="*/ 321185 w 1418883"/>
              <a:gd name="connsiteY12" fmla="*/ 6431610 h 6858000"/>
              <a:gd name="connsiteX13" fmla="*/ 364890 w 1418883"/>
              <a:gd name="connsiteY13" fmla="*/ 6379786 h 6858000"/>
              <a:gd name="connsiteX14" fmla="*/ 348113 w 1418883"/>
              <a:gd name="connsiteY14" fmla="*/ 6334727 h 6858000"/>
              <a:gd name="connsiteX15" fmla="*/ 325528 w 1418883"/>
              <a:gd name="connsiteY15" fmla="*/ 6313295 h 6858000"/>
              <a:gd name="connsiteX16" fmla="*/ 332692 w 1418883"/>
              <a:gd name="connsiteY16" fmla="*/ 6280046 h 6858000"/>
              <a:gd name="connsiteX17" fmla="*/ 315437 w 1418883"/>
              <a:gd name="connsiteY17" fmla="*/ 6270265 h 6858000"/>
              <a:gd name="connsiteX18" fmla="*/ 342465 w 1418883"/>
              <a:gd name="connsiteY18" fmla="*/ 6252834 h 6858000"/>
              <a:gd name="connsiteX19" fmla="*/ 320457 w 1418883"/>
              <a:gd name="connsiteY19" fmla="*/ 6202459 h 6858000"/>
              <a:gd name="connsiteX20" fmla="*/ 319255 w 1418883"/>
              <a:gd name="connsiteY20" fmla="*/ 6153037 h 6858000"/>
              <a:gd name="connsiteX21" fmla="*/ 334670 w 1418883"/>
              <a:gd name="connsiteY21" fmla="*/ 6078132 h 6858000"/>
              <a:gd name="connsiteX22" fmla="*/ 322057 w 1418883"/>
              <a:gd name="connsiteY22" fmla="*/ 6028119 h 6858000"/>
              <a:gd name="connsiteX23" fmla="*/ 307286 w 1418883"/>
              <a:gd name="connsiteY23" fmla="*/ 5926735 h 6858000"/>
              <a:gd name="connsiteX24" fmla="*/ 356798 w 1418883"/>
              <a:gd name="connsiteY24" fmla="*/ 5712857 h 6858000"/>
              <a:gd name="connsiteX25" fmla="*/ 335873 w 1418883"/>
              <a:gd name="connsiteY25" fmla="*/ 5676393 h 6858000"/>
              <a:gd name="connsiteX26" fmla="*/ 375465 w 1418883"/>
              <a:gd name="connsiteY26" fmla="*/ 5563435 h 6858000"/>
              <a:gd name="connsiteX27" fmla="*/ 422595 w 1418883"/>
              <a:gd name="connsiteY27" fmla="*/ 5437125 h 6858000"/>
              <a:gd name="connsiteX28" fmla="*/ 436163 w 1418883"/>
              <a:gd name="connsiteY28" fmla="*/ 5396260 h 6858000"/>
              <a:gd name="connsiteX29" fmla="*/ 452144 w 1418883"/>
              <a:gd name="connsiteY29" fmla="*/ 5330009 h 6858000"/>
              <a:gd name="connsiteX30" fmla="*/ 485637 w 1418883"/>
              <a:gd name="connsiteY30" fmla="*/ 5273739 h 6858000"/>
              <a:gd name="connsiteX31" fmla="*/ 495236 w 1418883"/>
              <a:gd name="connsiteY31" fmla="*/ 5241779 h 6858000"/>
              <a:gd name="connsiteX32" fmla="*/ 506462 w 1418883"/>
              <a:gd name="connsiteY32" fmla="*/ 5225268 h 6858000"/>
              <a:gd name="connsiteX33" fmla="*/ 507482 w 1418883"/>
              <a:gd name="connsiteY33" fmla="*/ 5217684 h 6858000"/>
              <a:gd name="connsiteX34" fmla="*/ 514823 w 1418883"/>
              <a:gd name="connsiteY34" fmla="*/ 5193377 h 6858000"/>
              <a:gd name="connsiteX35" fmla="*/ 518126 w 1418883"/>
              <a:gd name="connsiteY35" fmla="*/ 5179288 h 6858000"/>
              <a:gd name="connsiteX36" fmla="*/ 519110 w 1418883"/>
              <a:gd name="connsiteY36" fmla="*/ 5173621 h 6858000"/>
              <a:gd name="connsiteX37" fmla="*/ 514744 w 1418883"/>
              <a:gd name="connsiteY37" fmla="*/ 5159961 h 6858000"/>
              <a:gd name="connsiteX38" fmla="*/ 521421 w 1418883"/>
              <a:gd name="connsiteY38" fmla="*/ 5144295 h 6858000"/>
              <a:gd name="connsiteX39" fmla="*/ 518354 w 1418883"/>
              <a:gd name="connsiteY39" fmla="*/ 5125185 h 6858000"/>
              <a:gd name="connsiteX40" fmla="*/ 525184 w 1418883"/>
              <a:gd name="connsiteY40" fmla="*/ 5121884 h 6858000"/>
              <a:gd name="connsiteX41" fmla="*/ 532220 w 1418883"/>
              <a:gd name="connsiteY41" fmla="*/ 5067850 h 6858000"/>
              <a:gd name="connsiteX42" fmla="*/ 534951 w 1418883"/>
              <a:gd name="connsiteY42" fmla="*/ 5060861 h 6858000"/>
              <a:gd name="connsiteX43" fmla="*/ 531655 w 1418883"/>
              <a:gd name="connsiteY43" fmla="*/ 5034192 h 6858000"/>
              <a:gd name="connsiteX44" fmla="*/ 533209 w 1418883"/>
              <a:gd name="connsiteY44" fmla="*/ 4993030 h 6858000"/>
              <a:gd name="connsiteX45" fmla="*/ 540118 w 1418883"/>
              <a:gd name="connsiteY45" fmla="*/ 4946844 h 6858000"/>
              <a:gd name="connsiteX46" fmla="*/ 535974 w 1418883"/>
              <a:gd name="connsiteY46" fmla="*/ 4932692 h 6858000"/>
              <a:gd name="connsiteX47" fmla="*/ 551377 w 1418883"/>
              <a:gd name="connsiteY47" fmla="*/ 4858827 h 6858000"/>
              <a:gd name="connsiteX48" fmla="*/ 557280 w 1418883"/>
              <a:gd name="connsiteY48" fmla="*/ 4821170 h 6858000"/>
              <a:gd name="connsiteX49" fmla="*/ 562013 w 1418883"/>
              <a:gd name="connsiteY49" fmla="*/ 4780965 h 6858000"/>
              <a:gd name="connsiteX50" fmla="*/ 563306 w 1418883"/>
              <a:gd name="connsiteY50" fmla="*/ 4750867 h 6858000"/>
              <a:gd name="connsiteX51" fmla="*/ 561113 w 1418883"/>
              <a:gd name="connsiteY51" fmla="*/ 4690749 h 6858000"/>
              <a:gd name="connsiteX52" fmla="*/ 556593 w 1418883"/>
              <a:gd name="connsiteY52" fmla="*/ 4584173 h 6858000"/>
              <a:gd name="connsiteX53" fmla="*/ 551676 w 1418883"/>
              <a:gd name="connsiteY53" fmla="*/ 4444346 h 6858000"/>
              <a:gd name="connsiteX54" fmla="*/ 548241 w 1418883"/>
              <a:gd name="connsiteY54" fmla="*/ 4375228 h 6858000"/>
              <a:gd name="connsiteX55" fmla="*/ 528894 w 1418883"/>
              <a:gd name="connsiteY55" fmla="*/ 4214165 h 6858000"/>
              <a:gd name="connsiteX56" fmla="*/ 532967 w 1418883"/>
              <a:gd name="connsiteY56" fmla="*/ 4090296 h 6858000"/>
              <a:gd name="connsiteX57" fmla="*/ 518223 w 1418883"/>
              <a:gd name="connsiteY57" fmla="*/ 4033999 h 6858000"/>
              <a:gd name="connsiteX58" fmla="*/ 519372 w 1418883"/>
              <a:gd name="connsiteY58" fmla="*/ 4031933 h 6858000"/>
              <a:gd name="connsiteX59" fmla="*/ 517948 w 1418883"/>
              <a:gd name="connsiteY59" fmla="*/ 4013953 h 6858000"/>
              <a:gd name="connsiteX60" fmla="*/ 504243 w 1418883"/>
              <a:gd name="connsiteY60" fmla="*/ 3974753 h 6858000"/>
              <a:gd name="connsiteX61" fmla="*/ 505841 w 1418883"/>
              <a:gd name="connsiteY61" fmla="*/ 3969950 h 6858000"/>
              <a:gd name="connsiteX62" fmla="*/ 499263 w 1418883"/>
              <a:gd name="connsiteY62" fmla="*/ 3933779 h 6858000"/>
              <a:gd name="connsiteX63" fmla="*/ 500594 w 1418883"/>
              <a:gd name="connsiteY63" fmla="*/ 3933093 h 6858000"/>
              <a:gd name="connsiteX64" fmla="*/ 504948 w 1418883"/>
              <a:gd name="connsiteY64" fmla="*/ 3922082 h 6858000"/>
              <a:gd name="connsiteX65" fmla="*/ 510026 w 1418883"/>
              <a:gd name="connsiteY65" fmla="*/ 3901461 h 6858000"/>
              <a:gd name="connsiteX66" fmla="*/ 532620 w 1418883"/>
              <a:gd name="connsiteY66" fmla="*/ 3813873 h 6858000"/>
              <a:gd name="connsiteX67" fmla="*/ 532045 w 1418883"/>
              <a:gd name="connsiteY67" fmla="*/ 3806161 h 6858000"/>
              <a:gd name="connsiteX68" fmla="*/ 532352 w 1418883"/>
              <a:gd name="connsiteY68" fmla="*/ 3805957 h 6858000"/>
              <a:gd name="connsiteX69" fmla="*/ 532379 w 1418883"/>
              <a:gd name="connsiteY69" fmla="*/ 3797724 h 6858000"/>
              <a:gd name="connsiteX70" fmla="*/ 530994 w 1418883"/>
              <a:gd name="connsiteY70" fmla="*/ 3792098 h 6858000"/>
              <a:gd name="connsiteX71" fmla="*/ 529878 w 1418883"/>
              <a:gd name="connsiteY71" fmla="*/ 3777135 h 6858000"/>
              <a:gd name="connsiteX72" fmla="*/ 531611 w 1418883"/>
              <a:gd name="connsiteY72" fmla="*/ 3771656 h 6858000"/>
              <a:gd name="connsiteX73" fmla="*/ 535354 w 1418883"/>
              <a:gd name="connsiteY73" fmla="*/ 3769007 h 6858000"/>
              <a:gd name="connsiteX74" fmla="*/ 534820 w 1418883"/>
              <a:gd name="connsiteY74" fmla="*/ 3767709 h 6858000"/>
              <a:gd name="connsiteX75" fmla="*/ 543516 w 1418883"/>
              <a:gd name="connsiteY75" fmla="*/ 3738082 h 6858000"/>
              <a:gd name="connsiteX76" fmla="*/ 550862 w 1418883"/>
              <a:gd name="connsiteY76" fmla="*/ 3673397 h 6858000"/>
              <a:gd name="connsiteX77" fmla="*/ 550158 w 1418883"/>
              <a:gd name="connsiteY77" fmla="*/ 3637109 h 6858000"/>
              <a:gd name="connsiteX78" fmla="*/ 553601 w 1418883"/>
              <a:gd name="connsiteY78" fmla="*/ 3536883 h 6858000"/>
              <a:gd name="connsiteX79" fmla="*/ 561139 w 1418883"/>
              <a:gd name="connsiteY79" fmla="*/ 3435652 h 6858000"/>
              <a:gd name="connsiteX80" fmla="*/ 562810 w 1418883"/>
              <a:gd name="connsiteY80" fmla="*/ 3307769 h 6858000"/>
              <a:gd name="connsiteX81" fmla="*/ 580373 w 1418883"/>
              <a:gd name="connsiteY81" fmla="*/ 3250522 h 6858000"/>
              <a:gd name="connsiteX82" fmla="*/ 580798 w 1418883"/>
              <a:gd name="connsiteY82" fmla="*/ 3229163 h 6858000"/>
              <a:gd name="connsiteX83" fmla="*/ 582621 w 1418883"/>
              <a:gd name="connsiteY83" fmla="*/ 3217217 h 6858000"/>
              <a:gd name="connsiteX84" fmla="*/ 569456 w 1418883"/>
              <a:gd name="connsiteY84" fmla="*/ 3183755 h 6858000"/>
              <a:gd name="connsiteX85" fmla="*/ 569957 w 1418883"/>
              <a:gd name="connsiteY85" fmla="*/ 3178642 h 6858000"/>
              <a:gd name="connsiteX86" fmla="*/ 557557 w 1418883"/>
              <a:gd name="connsiteY86" fmla="*/ 3158586 h 6858000"/>
              <a:gd name="connsiteX87" fmla="*/ 542742 w 1418883"/>
              <a:gd name="connsiteY87" fmla="*/ 3129034 h 6858000"/>
              <a:gd name="connsiteX88" fmla="*/ 543407 w 1418883"/>
              <a:gd name="connsiteY88" fmla="*/ 3126682 h 6858000"/>
              <a:gd name="connsiteX89" fmla="*/ 534275 w 1418883"/>
              <a:gd name="connsiteY89" fmla="*/ 3114519 h 6858000"/>
              <a:gd name="connsiteX90" fmla="*/ 520884 w 1418883"/>
              <a:gd name="connsiteY90" fmla="*/ 3106272 h 6858000"/>
              <a:gd name="connsiteX91" fmla="*/ 493614 w 1418883"/>
              <a:gd name="connsiteY91" fmla="*/ 2958185 h 6858000"/>
              <a:gd name="connsiteX92" fmla="*/ 436228 w 1418883"/>
              <a:gd name="connsiteY92" fmla="*/ 2762989 h 6858000"/>
              <a:gd name="connsiteX93" fmla="*/ 385146 w 1418883"/>
              <a:gd name="connsiteY93" fmla="*/ 2554718 h 6858000"/>
              <a:gd name="connsiteX94" fmla="*/ 365240 w 1418883"/>
              <a:gd name="connsiteY94" fmla="*/ 2485734 h 6858000"/>
              <a:gd name="connsiteX95" fmla="*/ 355963 w 1418883"/>
              <a:gd name="connsiteY95" fmla="*/ 2447068 h 6858000"/>
              <a:gd name="connsiteX96" fmla="*/ 342924 w 1418883"/>
              <a:gd name="connsiteY96" fmla="*/ 2425819 h 6858000"/>
              <a:gd name="connsiteX97" fmla="*/ 348923 w 1418883"/>
              <a:gd name="connsiteY97" fmla="*/ 2402874 h 6858000"/>
              <a:gd name="connsiteX98" fmla="*/ 351535 w 1418883"/>
              <a:gd name="connsiteY98" fmla="*/ 2381443 h 6858000"/>
              <a:gd name="connsiteX99" fmla="*/ 327864 w 1418883"/>
              <a:gd name="connsiteY99" fmla="*/ 2261920 h 6858000"/>
              <a:gd name="connsiteX100" fmla="*/ 317751 w 1418883"/>
              <a:gd name="connsiteY100" fmla="*/ 2195378 h 6858000"/>
              <a:gd name="connsiteX101" fmla="*/ 301968 w 1418883"/>
              <a:gd name="connsiteY101" fmla="*/ 2155135 h 6858000"/>
              <a:gd name="connsiteX102" fmla="*/ 299426 w 1418883"/>
              <a:gd name="connsiteY102" fmla="*/ 2118008 h 6858000"/>
              <a:gd name="connsiteX103" fmla="*/ 300419 w 1418883"/>
              <a:gd name="connsiteY103" fmla="*/ 2050531 h 6858000"/>
              <a:gd name="connsiteX104" fmla="*/ 292225 w 1418883"/>
              <a:gd name="connsiteY104" fmla="*/ 1963269 h 6858000"/>
              <a:gd name="connsiteX105" fmla="*/ 273403 w 1418883"/>
              <a:gd name="connsiteY105" fmla="*/ 1906352 h 6858000"/>
              <a:gd name="connsiteX106" fmla="*/ 249960 w 1418883"/>
              <a:gd name="connsiteY106" fmla="*/ 1861531 h 6858000"/>
              <a:gd name="connsiteX107" fmla="*/ 203759 w 1418883"/>
              <a:gd name="connsiteY107" fmla="*/ 1732919 h 6858000"/>
              <a:gd name="connsiteX108" fmla="*/ 176070 w 1418883"/>
              <a:gd name="connsiteY108" fmla="*/ 1663540 h 6858000"/>
              <a:gd name="connsiteX109" fmla="*/ 175196 w 1418883"/>
              <a:gd name="connsiteY109" fmla="*/ 1615777 h 6858000"/>
              <a:gd name="connsiteX110" fmla="*/ 155991 w 1418883"/>
              <a:gd name="connsiteY110" fmla="*/ 1563678 h 6858000"/>
              <a:gd name="connsiteX111" fmla="*/ 169071 w 1418883"/>
              <a:gd name="connsiteY111" fmla="*/ 1519474 h 6858000"/>
              <a:gd name="connsiteX112" fmla="*/ 161813 w 1418883"/>
              <a:gd name="connsiteY112" fmla="*/ 1477995 h 6858000"/>
              <a:gd name="connsiteX113" fmla="*/ 147898 w 1418883"/>
              <a:gd name="connsiteY113" fmla="*/ 1373769 h 6858000"/>
              <a:gd name="connsiteX114" fmla="*/ 156205 w 1418883"/>
              <a:gd name="connsiteY114" fmla="*/ 1307086 h 6858000"/>
              <a:gd name="connsiteX115" fmla="*/ 157393 w 1418883"/>
              <a:gd name="connsiteY115" fmla="*/ 1189033 h 6858000"/>
              <a:gd name="connsiteX116" fmla="*/ 162078 w 1418883"/>
              <a:gd name="connsiteY116" fmla="*/ 1168288 h 6858000"/>
              <a:gd name="connsiteX117" fmla="*/ 154360 w 1418883"/>
              <a:gd name="connsiteY117" fmla="*/ 1142577 h 6858000"/>
              <a:gd name="connsiteX118" fmla="*/ 143666 w 1418883"/>
              <a:gd name="connsiteY118" fmla="*/ 1088484 h 6858000"/>
              <a:gd name="connsiteX119" fmla="*/ 132402 w 1418883"/>
              <a:gd name="connsiteY119" fmla="*/ 1016103 h 6858000"/>
              <a:gd name="connsiteX120" fmla="*/ 133858 w 1418883"/>
              <a:gd name="connsiteY120" fmla="*/ 932283 h 6858000"/>
              <a:gd name="connsiteX121" fmla="*/ 136094 w 1418883"/>
              <a:gd name="connsiteY121" fmla="*/ 915925 h 6858000"/>
              <a:gd name="connsiteX122" fmla="*/ 128723 w 1418883"/>
              <a:gd name="connsiteY122" fmla="*/ 896999 h 6858000"/>
              <a:gd name="connsiteX123" fmla="*/ 98131 w 1418883"/>
              <a:gd name="connsiteY123" fmla="*/ 821517 h 6858000"/>
              <a:gd name="connsiteX124" fmla="*/ 77081 w 1418883"/>
              <a:gd name="connsiteY124" fmla="*/ 751353 h 6858000"/>
              <a:gd name="connsiteX125" fmla="*/ 76639 w 1418883"/>
              <a:gd name="connsiteY125" fmla="*/ 721230 h 6858000"/>
              <a:gd name="connsiteX126" fmla="*/ 62310 w 1418883"/>
              <a:gd name="connsiteY126" fmla="*/ 681659 h 6858000"/>
              <a:gd name="connsiteX127" fmla="*/ 47729 w 1418883"/>
              <a:gd name="connsiteY127" fmla="*/ 635218 h 6858000"/>
              <a:gd name="connsiteX128" fmla="*/ 52740 w 1418883"/>
              <a:gd name="connsiteY128" fmla="*/ 613763 h 6858000"/>
              <a:gd name="connsiteX129" fmla="*/ 38682 w 1418883"/>
              <a:gd name="connsiteY129" fmla="*/ 598582 h 6858000"/>
              <a:gd name="connsiteX130" fmla="*/ 38363 w 1418883"/>
              <a:gd name="connsiteY130" fmla="*/ 576846 h 6858000"/>
              <a:gd name="connsiteX131" fmla="*/ 17989 w 1418883"/>
              <a:gd name="connsiteY131" fmla="*/ 530055 h 6858000"/>
              <a:gd name="connsiteX132" fmla="*/ 17237 w 1418883"/>
              <a:gd name="connsiteY132" fmla="*/ 465389 h 6858000"/>
              <a:gd name="connsiteX133" fmla="*/ 160 w 1418883"/>
              <a:gd name="connsiteY133" fmla="*/ 424699 h 6858000"/>
              <a:gd name="connsiteX134" fmla="*/ 535 w 1418883"/>
              <a:gd name="connsiteY134" fmla="*/ 404917 h 6858000"/>
              <a:gd name="connsiteX135" fmla="*/ 111526 w 1418883"/>
              <a:gd name="connsiteY135" fmla="*/ 275771 h 6858000"/>
              <a:gd name="connsiteX136" fmla="*/ 128553 w 1418883"/>
              <a:gd name="connsiteY136" fmla="*/ 212860 h 6858000"/>
              <a:gd name="connsiteX137" fmla="*/ 120263 w 1418883"/>
              <a:gd name="connsiteY137" fmla="*/ 144983 h 6858000"/>
              <a:gd name="connsiteX138" fmla="*/ 132547 w 1418883"/>
              <a:gd name="connsiteY138" fmla="*/ 55288 h 6858000"/>
              <a:gd name="connsiteX139" fmla="*/ 92101 w 1418883"/>
              <a:gd name="connsiteY139" fmla="*/ 0 h 6858000"/>
              <a:gd name="connsiteX0" fmla="*/ 91951 w 1418733"/>
              <a:gd name="connsiteY0" fmla="*/ 0 h 6858000"/>
              <a:gd name="connsiteX1" fmla="*/ 1418733 w 1418733"/>
              <a:gd name="connsiteY1" fmla="*/ 0 h 6858000"/>
              <a:gd name="connsiteX2" fmla="*/ 1418733 w 1418733"/>
              <a:gd name="connsiteY2" fmla="*/ 6858000 h 6858000"/>
              <a:gd name="connsiteX3" fmla="*/ 155427 w 1418733"/>
              <a:gd name="connsiteY3" fmla="*/ 6857735 h 6858000"/>
              <a:gd name="connsiteX4" fmla="*/ 192020 w 1418733"/>
              <a:gd name="connsiteY4" fmla="*/ 6776847 h 6858000"/>
              <a:gd name="connsiteX5" fmla="*/ 203520 w 1418733"/>
              <a:gd name="connsiteY5" fmla="*/ 6737706 h 6858000"/>
              <a:gd name="connsiteX6" fmla="*/ 228259 w 1418733"/>
              <a:gd name="connsiteY6" fmla="*/ 6691589 h 6858000"/>
              <a:gd name="connsiteX7" fmla="*/ 205816 w 1418733"/>
              <a:gd name="connsiteY7" fmla="*/ 6659970 h 6858000"/>
              <a:gd name="connsiteX8" fmla="*/ 220907 w 1418733"/>
              <a:gd name="connsiteY8" fmla="*/ 6636211 h 6858000"/>
              <a:gd name="connsiteX9" fmla="*/ 238351 w 1418733"/>
              <a:gd name="connsiteY9" fmla="*/ 6594177 h 6858000"/>
              <a:gd name="connsiteX10" fmla="*/ 252391 w 1418733"/>
              <a:gd name="connsiteY10" fmla="*/ 6557575 h 6858000"/>
              <a:gd name="connsiteX11" fmla="*/ 305348 w 1418733"/>
              <a:gd name="connsiteY11" fmla="*/ 6492130 h 6858000"/>
              <a:gd name="connsiteX12" fmla="*/ 321035 w 1418733"/>
              <a:gd name="connsiteY12" fmla="*/ 6431610 h 6858000"/>
              <a:gd name="connsiteX13" fmla="*/ 364740 w 1418733"/>
              <a:gd name="connsiteY13" fmla="*/ 6379786 h 6858000"/>
              <a:gd name="connsiteX14" fmla="*/ 347963 w 1418733"/>
              <a:gd name="connsiteY14" fmla="*/ 6334727 h 6858000"/>
              <a:gd name="connsiteX15" fmla="*/ 325378 w 1418733"/>
              <a:gd name="connsiteY15" fmla="*/ 6313295 h 6858000"/>
              <a:gd name="connsiteX16" fmla="*/ 332542 w 1418733"/>
              <a:gd name="connsiteY16" fmla="*/ 6280046 h 6858000"/>
              <a:gd name="connsiteX17" fmla="*/ 315287 w 1418733"/>
              <a:gd name="connsiteY17" fmla="*/ 6270265 h 6858000"/>
              <a:gd name="connsiteX18" fmla="*/ 342315 w 1418733"/>
              <a:gd name="connsiteY18" fmla="*/ 6252834 h 6858000"/>
              <a:gd name="connsiteX19" fmla="*/ 320307 w 1418733"/>
              <a:gd name="connsiteY19" fmla="*/ 6202459 h 6858000"/>
              <a:gd name="connsiteX20" fmla="*/ 319105 w 1418733"/>
              <a:gd name="connsiteY20" fmla="*/ 6153037 h 6858000"/>
              <a:gd name="connsiteX21" fmla="*/ 334520 w 1418733"/>
              <a:gd name="connsiteY21" fmla="*/ 6078132 h 6858000"/>
              <a:gd name="connsiteX22" fmla="*/ 321907 w 1418733"/>
              <a:gd name="connsiteY22" fmla="*/ 6028119 h 6858000"/>
              <a:gd name="connsiteX23" fmla="*/ 307136 w 1418733"/>
              <a:gd name="connsiteY23" fmla="*/ 5926735 h 6858000"/>
              <a:gd name="connsiteX24" fmla="*/ 356648 w 1418733"/>
              <a:gd name="connsiteY24" fmla="*/ 5712857 h 6858000"/>
              <a:gd name="connsiteX25" fmla="*/ 335723 w 1418733"/>
              <a:gd name="connsiteY25" fmla="*/ 5676393 h 6858000"/>
              <a:gd name="connsiteX26" fmla="*/ 375315 w 1418733"/>
              <a:gd name="connsiteY26" fmla="*/ 5563435 h 6858000"/>
              <a:gd name="connsiteX27" fmla="*/ 422445 w 1418733"/>
              <a:gd name="connsiteY27" fmla="*/ 5437125 h 6858000"/>
              <a:gd name="connsiteX28" fmla="*/ 436013 w 1418733"/>
              <a:gd name="connsiteY28" fmla="*/ 5396260 h 6858000"/>
              <a:gd name="connsiteX29" fmla="*/ 451994 w 1418733"/>
              <a:gd name="connsiteY29" fmla="*/ 5330009 h 6858000"/>
              <a:gd name="connsiteX30" fmla="*/ 485487 w 1418733"/>
              <a:gd name="connsiteY30" fmla="*/ 5273739 h 6858000"/>
              <a:gd name="connsiteX31" fmla="*/ 495086 w 1418733"/>
              <a:gd name="connsiteY31" fmla="*/ 5241779 h 6858000"/>
              <a:gd name="connsiteX32" fmla="*/ 506312 w 1418733"/>
              <a:gd name="connsiteY32" fmla="*/ 5225268 h 6858000"/>
              <a:gd name="connsiteX33" fmla="*/ 507332 w 1418733"/>
              <a:gd name="connsiteY33" fmla="*/ 5217684 h 6858000"/>
              <a:gd name="connsiteX34" fmla="*/ 514673 w 1418733"/>
              <a:gd name="connsiteY34" fmla="*/ 5193377 h 6858000"/>
              <a:gd name="connsiteX35" fmla="*/ 517976 w 1418733"/>
              <a:gd name="connsiteY35" fmla="*/ 5179288 h 6858000"/>
              <a:gd name="connsiteX36" fmla="*/ 518960 w 1418733"/>
              <a:gd name="connsiteY36" fmla="*/ 5173621 h 6858000"/>
              <a:gd name="connsiteX37" fmla="*/ 514594 w 1418733"/>
              <a:gd name="connsiteY37" fmla="*/ 5159961 h 6858000"/>
              <a:gd name="connsiteX38" fmla="*/ 521271 w 1418733"/>
              <a:gd name="connsiteY38" fmla="*/ 5144295 h 6858000"/>
              <a:gd name="connsiteX39" fmla="*/ 518204 w 1418733"/>
              <a:gd name="connsiteY39" fmla="*/ 5125185 h 6858000"/>
              <a:gd name="connsiteX40" fmla="*/ 525034 w 1418733"/>
              <a:gd name="connsiteY40" fmla="*/ 5121884 h 6858000"/>
              <a:gd name="connsiteX41" fmla="*/ 532070 w 1418733"/>
              <a:gd name="connsiteY41" fmla="*/ 5067850 h 6858000"/>
              <a:gd name="connsiteX42" fmla="*/ 534801 w 1418733"/>
              <a:gd name="connsiteY42" fmla="*/ 5060861 h 6858000"/>
              <a:gd name="connsiteX43" fmla="*/ 531505 w 1418733"/>
              <a:gd name="connsiteY43" fmla="*/ 5034192 h 6858000"/>
              <a:gd name="connsiteX44" fmla="*/ 533059 w 1418733"/>
              <a:gd name="connsiteY44" fmla="*/ 4993030 h 6858000"/>
              <a:gd name="connsiteX45" fmla="*/ 539968 w 1418733"/>
              <a:gd name="connsiteY45" fmla="*/ 4946844 h 6858000"/>
              <a:gd name="connsiteX46" fmla="*/ 535824 w 1418733"/>
              <a:gd name="connsiteY46" fmla="*/ 4932692 h 6858000"/>
              <a:gd name="connsiteX47" fmla="*/ 551227 w 1418733"/>
              <a:gd name="connsiteY47" fmla="*/ 4858827 h 6858000"/>
              <a:gd name="connsiteX48" fmla="*/ 557130 w 1418733"/>
              <a:gd name="connsiteY48" fmla="*/ 4821170 h 6858000"/>
              <a:gd name="connsiteX49" fmla="*/ 561863 w 1418733"/>
              <a:gd name="connsiteY49" fmla="*/ 4780965 h 6858000"/>
              <a:gd name="connsiteX50" fmla="*/ 563156 w 1418733"/>
              <a:gd name="connsiteY50" fmla="*/ 4750867 h 6858000"/>
              <a:gd name="connsiteX51" fmla="*/ 560963 w 1418733"/>
              <a:gd name="connsiteY51" fmla="*/ 4690749 h 6858000"/>
              <a:gd name="connsiteX52" fmla="*/ 556443 w 1418733"/>
              <a:gd name="connsiteY52" fmla="*/ 4584173 h 6858000"/>
              <a:gd name="connsiteX53" fmla="*/ 551526 w 1418733"/>
              <a:gd name="connsiteY53" fmla="*/ 4444346 h 6858000"/>
              <a:gd name="connsiteX54" fmla="*/ 548091 w 1418733"/>
              <a:gd name="connsiteY54" fmla="*/ 4375228 h 6858000"/>
              <a:gd name="connsiteX55" fmla="*/ 528744 w 1418733"/>
              <a:gd name="connsiteY55" fmla="*/ 4214165 h 6858000"/>
              <a:gd name="connsiteX56" fmla="*/ 532817 w 1418733"/>
              <a:gd name="connsiteY56" fmla="*/ 4090296 h 6858000"/>
              <a:gd name="connsiteX57" fmla="*/ 518073 w 1418733"/>
              <a:gd name="connsiteY57" fmla="*/ 4033999 h 6858000"/>
              <a:gd name="connsiteX58" fmla="*/ 519222 w 1418733"/>
              <a:gd name="connsiteY58" fmla="*/ 4031933 h 6858000"/>
              <a:gd name="connsiteX59" fmla="*/ 517798 w 1418733"/>
              <a:gd name="connsiteY59" fmla="*/ 4013953 h 6858000"/>
              <a:gd name="connsiteX60" fmla="*/ 504093 w 1418733"/>
              <a:gd name="connsiteY60" fmla="*/ 3974753 h 6858000"/>
              <a:gd name="connsiteX61" fmla="*/ 505691 w 1418733"/>
              <a:gd name="connsiteY61" fmla="*/ 3969950 h 6858000"/>
              <a:gd name="connsiteX62" fmla="*/ 499113 w 1418733"/>
              <a:gd name="connsiteY62" fmla="*/ 3933779 h 6858000"/>
              <a:gd name="connsiteX63" fmla="*/ 500444 w 1418733"/>
              <a:gd name="connsiteY63" fmla="*/ 3933093 h 6858000"/>
              <a:gd name="connsiteX64" fmla="*/ 504798 w 1418733"/>
              <a:gd name="connsiteY64" fmla="*/ 3922082 h 6858000"/>
              <a:gd name="connsiteX65" fmla="*/ 509876 w 1418733"/>
              <a:gd name="connsiteY65" fmla="*/ 3901461 h 6858000"/>
              <a:gd name="connsiteX66" fmla="*/ 532470 w 1418733"/>
              <a:gd name="connsiteY66" fmla="*/ 3813873 h 6858000"/>
              <a:gd name="connsiteX67" fmla="*/ 531895 w 1418733"/>
              <a:gd name="connsiteY67" fmla="*/ 3806161 h 6858000"/>
              <a:gd name="connsiteX68" fmla="*/ 532202 w 1418733"/>
              <a:gd name="connsiteY68" fmla="*/ 3805957 h 6858000"/>
              <a:gd name="connsiteX69" fmla="*/ 532229 w 1418733"/>
              <a:gd name="connsiteY69" fmla="*/ 3797724 h 6858000"/>
              <a:gd name="connsiteX70" fmla="*/ 530844 w 1418733"/>
              <a:gd name="connsiteY70" fmla="*/ 3792098 h 6858000"/>
              <a:gd name="connsiteX71" fmla="*/ 529728 w 1418733"/>
              <a:gd name="connsiteY71" fmla="*/ 3777135 h 6858000"/>
              <a:gd name="connsiteX72" fmla="*/ 531461 w 1418733"/>
              <a:gd name="connsiteY72" fmla="*/ 3771656 h 6858000"/>
              <a:gd name="connsiteX73" fmla="*/ 535204 w 1418733"/>
              <a:gd name="connsiteY73" fmla="*/ 3769007 h 6858000"/>
              <a:gd name="connsiteX74" fmla="*/ 534670 w 1418733"/>
              <a:gd name="connsiteY74" fmla="*/ 3767709 h 6858000"/>
              <a:gd name="connsiteX75" fmla="*/ 543366 w 1418733"/>
              <a:gd name="connsiteY75" fmla="*/ 3738082 h 6858000"/>
              <a:gd name="connsiteX76" fmla="*/ 550712 w 1418733"/>
              <a:gd name="connsiteY76" fmla="*/ 3673397 h 6858000"/>
              <a:gd name="connsiteX77" fmla="*/ 550008 w 1418733"/>
              <a:gd name="connsiteY77" fmla="*/ 3637109 h 6858000"/>
              <a:gd name="connsiteX78" fmla="*/ 553451 w 1418733"/>
              <a:gd name="connsiteY78" fmla="*/ 3536883 h 6858000"/>
              <a:gd name="connsiteX79" fmla="*/ 560989 w 1418733"/>
              <a:gd name="connsiteY79" fmla="*/ 3435652 h 6858000"/>
              <a:gd name="connsiteX80" fmla="*/ 562660 w 1418733"/>
              <a:gd name="connsiteY80" fmla="*/ 3307769 h 6858000"/>
              <a:gd name="connsiteX81" fmla="*/ 580223 w 1418733"/>
              <a:gd name="connsiteY81" fmla="*/ 3250522 h 6858000"/>
              <a:gd name="connsiteX82" fmla="*/ 580648 w 1418733"/>
              <a:gd name="connsiteY82" fmla="*/ 3229163 h 6858000"/>
              <a:gd name="connsiteX83" fmla="*/ 582471 w 1418733"/>
              <a:gd name="connsiteY83" fmla="*/ 3217217 h 6858000"/>
              <a:gd name="connsiteX84" fmla="*/ 569306 w 1418733"/>
              <a:gd name="connsiteY84" fmla="*/ 3183755 h 6858000"/>
              <a:gd name="connsiteX85" fmla="*/ 569807 w 1418733"/>
              <a:gd name="connsiteY85" fmla="*/ 3178642 h 6858000"/>
              <a:gd name="connsiteX86" fmla="*/ 557407 w 1418733"/>
              <a:gd name="connsiteY86" fmla="*/ 3158586 h 6858000"/>
              <a:gd name="connsiteX87" fmla="*/ 542592 w 1418733"/>
              <a:gd name="connsiteY87" fmla="*/ 3129034 h 6858000"/>
              <a:gd name="connsiteX88" fmla="*/ 543257 w 1418733"/>
              <a:gd name="connsiteY88" fmla="*/ 3126682 h 6858000"/>
              <a:gd name="connsiteX89" fmla="*/ 534125 w 1418733"/>
              <a:gd name="connsiteY89" fmla="*/ 3114519 h 6858000"/>
              <a:gd name="connsiteX90" fmla="*/ 520734 w 1418733"/>
              <a:gd name="connsiteY90" fmla="*/ 3106272 h 6858000"/>
              <a:gd name="connsiteX91" fmla="*/ 493464 w 1418733"/>
              <a:gd name="connsiteY91" fmla="*/ 2958185 h 6858000"/>
              <a:gd name="connsiteX92" fmla="*/ 436078 w 1418733"/>
              <a:gd name="connsiteY92" fmla="*/ 2762989 h 6858000"/>
              <a:gd name="connsiteX93" fmla="*/ 384996 w 1418733"/>
              <a:gd name="connsiteY93" fmla="*/ 2554718 h 6858000"/>
              <a:gd name="connsiteX94" fmla="*/ 365090 w 1418733"/>
              <a:gd name="connsiteY94" fmla="*/ 2485734 h 6858000"/>
              <a:gd name="connsiteX95" fmla="*/ 355813 w 1418733"/>
              <a:gd name="connsiteY95" fmla="*/ 2447068 h 6858000"/>
              <a:gd name="connsiteX96" fmla="*/ 342774 w 1418733"/>
              <a:gd name="connsiteY96" fmla="*/ 2425819 h 6858000"/>
              <a:gd name="connsiteX97" fmla="*/ 348773 w 1418733"/>
              <a:gd name="connsiteY97" fmla="*/ 2402874 h 6858000"/>
              <a:gd name="connsiteX98" fmla="*/ 351385 w 1418733"/>
              <a:gd name="connsiteY98" fmla="*/ 2381443 h 6858000"/>
              <a:gd name="connsiteX99" fmla="*/ 327714 w 1418733"/>
              <a:gd name="connsiteY99" fmla="*/ 2261920 h 6858000"/>
              <a:gd name="connsiteX100" fmla="*/ 317601 w 1418733"/>
              <a:gd name="connsiteY100" fmla="*/ 2195378 h 6858000"/>
              <a:gd name="connsiteX101" fmla="*/ 301818 w 1418733"/>
              <a:gd name="connsiteY101" fmla="*/ 2155135 h 6858000"/>
              <a:gd name="connsiteX102" fmla="*/ 299276 w 1418733"/>
              <a:gd name="connsiteY102" fmla="*/ 2118008 h 6858000"/>
              <a:gd name="connsiteX103" fmla="*/ 300269 w 1418733"/>
              <a:gd name="connsiteY103" fmla="*/ 2050531 h 6858000"/>
              <a:gd name="connsiteX104" fmla="*/ 292075 w 1418733"/>
              <a:gd name="connsiteY104" fmla="*/ 1963269 h 6858000"/>
              <a:gd name="connsiteX105" fmla="*/ 273253 w 1418733"/>
              <a:gd name="connsiteY105" fmla="*/ 1906352 h 6858000"/>
              <a:gd name="connsiteX106" fmla="*/ 249810 w 1418733"/>
              <a:gd name="connsiteY106" fmla="*/ 1861531 h 6858000"/>
              <a:gd name="connsiteX107" fmla="*/ 203609 w 1418733"/>
              <a:gd name="connsiteY107" fmla="*/ 1732919 h 6858000"/>
              <a:gd name="connsiteX108" fmla="*/ 175920 w 1418733"/>
              <a:gd name="connsiteY108" fmla="*/ 1663540 h 6858000"/>
              <a:gd name="connsiteX109" fmla="*/ 175046 w 1418733"/>
              <a:gd name="connsiteY109" fmla="*/ 1615777 h 6858000"/>
              <a:gd name="connsiteX110" fmla="*/ 155841 w 1418733"/>
              <a:gd name="connsiteY110" fmla="*/ 1563678 h 6858000"/>
              <a:gd name="connsiteX111" fmla="*/ 168921 w 1418733"/>
              <a:gd name="connsiteY111" fmla="*/ 1519474 h 6858000"/>
              <a:gd name="connsiteX112" fmla="*/ 161663 w 1418733"/>
              <a:gd name="connsiteY112" fmla="*/ 1477995 h 6858000"/>
              <a:gd name="connsiteX113" fmla="*/ 147748 w 1418733"/>
              <a:gd name="connsiteY113" fmla="*/ 1373769 h 6858000"/>
              <a:gd name="connsiteX114" fmla="*/ 156055 w 1418733"/>
              <a:gd name="connsiteY114" fmla="*/ 1307086 h 6858000"/>
              <a:gd name="connsiteX115" fmla="*/ 157243 w 1418733"/>
              <a:gd name="connsiteY115" fmla="*/ 1189033 h 6858000"/>
              <a:gd name="connsiteX116" fmla="*/ 161928 w 1418733"/>
              <a:gd name="connsiteY116" fmla="*/ 1168288 h 6858000"/>
              <a:gd name="connsiteX117" fmla="*/ 154210 w 1418733"/>
              <a:gd name="connsiteY117" fmla="*/ 1142577 h 6858000"/>
              <a:gd name="connsiteX118" fmla="*/ 143516 w 1418733"/>
              <a:gd name="connsiteY118" fmla="*/ 1088484 h 6858000"/>
              <a:gd name="connsiteX119" fmla="*/ 132252 w 1418733"/>
              <a:gd name="connsiteY119" fmla="*/ 1016103 h 6858000"/>
              <a:gd name="connsiteX120" fmla="*/ 133708 w 1418733"/>
              <a:gd name="connsiteY120" fmla="*/ 932283 h 6858000"/>
              <a:gd name="connsiteX121" fmla="*/ 135944 w 1418733"/>
              <a:gd name="connsiteY121" fmla="*/ 915925 h 6858000"/>
              <a:gd name="connsiteX122" fmla="*/ 128573 w 1418733"/>
              <a:gd name="connsiteY122" fmla="*/ 896999 h 6858000"/>
              <a:gd name="connsiteX123" fmla="*/ 97981 w 1418733"/>
              <a:gd name="connsiteY123" fmla="*/ 821517 h 6858000"/>
              <a:gd name="connsiteX124" fmla="*/ 76931 w 1418733"/>
              <a:gd name="connsiteY124" fmla="*/ 751353 h 6858000"/>
              <a:gd name="connsiteX125" fmla="*/ 76489 w 1418733"/>
              <a:gd name="connsiteY125" fmla="*/ 721230 h 6858000"/>
              <a:gd name="connsiteX126" fmla="*/ 62160 w 1418733"/>
              <a:gd name="connsiteY126" fmla="*/ 681659 h 6858000"/>
              <a:gd name="connsiteX127" fmla="*/ 47579 w 1418733"/>
              <a:gd name="connsiteY127" fmla="*/ 635218 h 6858000"/>
              <a:gd name="connsiteX128" fmla="*/ 52590 w 1418733"/>
              <a:gd name="connsiteY128" fmla="*/ 613763 h 6858000"/>
              <a:gd name="connsiteX129" fmla="*/ 38532 w 1418733"/>
              <a:gd name="connsiteY129" fmla="*/ 598582 h 6858000"/>
              <a:gd name="connsiteX130" fmla="*/ 38213 w 1418733"/>
              <a:gd name="connsiteY130" fmla="*/ 576846 h 6858000"/>
              <a:gd name="connsiteX131" fmla="*/ 17839 w 1418733"/>
              <a:gd name="connsiteY131" fmla="*/ 530055 h 6858000"/>
              <a:gd name="connsiteX132" fmla="*/ 17087 w 1418733"/>
              <a:gd name="connsiteY132" fmla="*/ 465389 h 6858000"/>
              <a:gd name="connsiteX133" fmla="*/ 10 w 1418733"/>
              <a:gd name="connsiteY133" fmla="*/ 424699 h 6858000"/>
              <a:gd name="connsiteX134" fmla="*/ 127193 w 1418733"/>
              <a:gd name="connsiteY134" fmla="*/ 309501 h 6858000"/>
              <a:gd name="connsiteX135" fmla="*/ 111376 w 1418733"/>
              <a:gd name="connsiteY135" fmla="*/ 275771 h 6858000"/>
              <a:gd name="connsiteX136" fmla="*/ 128403 w 1418733"/>
              <a:gd name="connsiteY136" fmla="*/ 212860 h 6858000"/>
              <a:gd name="connsiteX137" fmla="*/ 120113 w 1418733"/>
              <a:gd name="connsiteY137" fmla="*/ 144983 h 6858000"/>
              <a:gd name="connsiteX138" fmla="*/ 132397 w 1418733"/>
              <a:gd name="connsiteY138" fmla="*/ 55288 h 6858000"/>
              <a:gd name="connsiteX139" fmla="*/ 91951 w 1418733"/>
              <a:gd name="connsiteY139" fmla="*/ 0 h 6858000"/>
              <a:gd name="connsiteX0" fmla="*/ 76413 w 1403195"/>
              <a:gd name="connsiteY0" fmla="*/ 0 h 6858000"/>
              <a:gd name="connsiteX1" fmla="*/ 1403195 w 1403195"/>
              <a:gd name="connsiteY1" fmla="*/ 0 h 6858000"/>
              <a:gd name="connsiteX2" fmla="*/ 1403195 w 1403195"/>
              <a:gd name="connsiteY2" fmla="*/ 6858000 h 6858000"/>
              <a:gd name="connsiteX3" fmla="*/ 139889 w 1403195"/>
              <a:gd name="connsiteY3" fmla="*/ 6857735 h 6858000"/>
              <a:gd name="connsiteX4" fmla="*/ 176482 w 1403195"/>
              <a:gd name="connsiteY4" fmla="*/ 6776847 h 6858000"/>
              <a:gd name="connsiteX5" fmla="*/ 187982 w 1403195"/>
              <a:gd name="connsiteY5" fmla="*/ 6737706 h 6858000"/>
              <a:gd name="connsiteX6" fmla="*/ 212721 w 1403195"/>
              <a:gd name="connsiteY6" fmla="*/ 6691589 h 6858000"/>
              <a:gd name="connsiteX7" fmla="*/ 190278 w 1403195"/>
              <a:gd name="connsiteY7" fmla="*/ 6659970 h 6858000"/>
              <a:gd name="connsiteX8" fmla="*/ 205369 w 1403195"/>
              <a:gd name="connsiteY8" fmla="*/ 6636211 h 6858000"/>
              <a:gd name="connsiteX9" fmla="*/ 222813 w 1403195"/>
              <a:gd name="connsiteY9" fmla="*/ 6594177 h 6858000"/>
              <a:gd name="connsiteX10" fmla="*/ 236853 w 1403195"/>
              <a:gd name="connsiteY10" fmla="*/ 6557575 h 6858000"/>
              <a:gd name="connsiteX11" fmla="*/ 289810 w 1403195"/>
              <a:gd name="connsiteY11" fmla="*/ 6492130 h 6858000"/>
              <a:gd name="connsiteX12" fmla="*/ 305497 w 1403195"/>
              <a:gd name="connsiteY12" fmla="*/ 6431610 h 6858000"/>
              <a:gd name="connsiteX13" fmla="*/ 349202 w 1403195"/>
              <a:gd name="connsiteY13" fmla="*/ 6379786 h 6858000"/>
              <a:gd name="connsiteX14" fmla="*/ 332425 w 1403195"/>
              <a:gd name="connsiteY14" fmla="*/ 6334727 h 6858000"/>
              <a:gd name="connsiteX15" fmla="*/ 309840 w 1403195"/>
              <a:gd name="connsiteY15" fmla="*/ 6313295 h 6858000"/>
              <a:gd name="connsiteX16" fmla="*/ 317004 w 1403195"/>
              <a:gd name="connsiteY16" fmla="*/ 6280046 h 6858000"/>
              <a:gd name="connsiteX17" fmla="*/ 299749 w 1403195"/>
              <a:gd name="connsiteY17" fmla="*/ 6270265 h 6858000"/>
              <a:gd name="connsiteX18" fmla="*/ 326777 w 1403195"/>
              <a:gd name="connsiteY18" fmla="*/ 6252834 h 6858000"/>
              <a:gd name="connsiteX19" fmla="*/ 304769 w 1403195"/>
              <a:gd name="connsiteY19" fmla="*/ 6202459 h 6858000"/>
              <a:gd name="connsiteX20" fmla="*/ 303567 w 1403195"/>
              <a:gd name="connsiteY20" fmla="*/ 6153037 h 6858000"/>
              <a:gd name="connsiteX21" fmla="*/ 318982 w 1403195"/>
              <a:gd name="connsiteY21" fmla="*/ 6078132 h 6858000"/>
              <a:gd name="connsiteX22" fmla="*/ 306369 w 1403195"/>
              <a:gd name="connsiteY22" fmla="*/ 6028119 h 6858000"/>
              <a:gd name="connsiteX23" fmla="*/ 291598 w 1403195"/>
              <a:gd name="connsiteY23" fmla="*/ 5926735 h 6858000"/>
              <a:gd name="connsiteX24" fmla="*/ 341110 w 1403195"/>
              <a:gd name="connsiteY24" fmla="*/ 5712857 h 6858000"/>
              <a:gd name="connsiteX25" fmla="*/ 320185 w 1403195"/>
              <a:gd name="connsiteY25" fmla="*/ 5676393 h 6858000"/>
              <a:gd name="connsiteX26" fmla="*/ 359777 w 1403195"/>
              <a:gd name="connsiteY26" fmla="*/ 5563435 h 6858000"/>
              <a:gd name="connsiteX27" fmla="*/ 406907 w 1403195"/>
              <a:gd name="connsiteY27" fmla="*/ 5437125 h 6858000"/>
              <a:gd name="connsiteX28" fmla="*/ 420475 w 1403195"/>
              <a:gd name="connsiteY28" fmla="*/ 5396260 h 6858000"/>
              <a:gd name="connsiteX29" fmla="*/ 436456 w 1403195"/>
              <a:gd name="connsiteY29" fmla="*/ 5330009 h 6858000"/>
              <a:gd name="connsiteX30" fmla="*/ 469949 w 1403195"/>
              <a:gd name="connsiteY30" fmla="*/ 5273739 h 6858000"/>
              <a:gd name="connsiteX31" fmla="*/ 479548 w 1403195"/>
              <a:gd name="connsiteY31" fmla="*/ 5241779 h 6858000"/>
              <a:gd name="connsiteX32" fmla="*/ 490774 w 1403195"/>
              <a:gd name="connsiteY32" fmla="*/ 5225268 h 6858000"/>
              <a:gd name="connsiteX33" fmla="*/ 491794 w 1403195"/>
              <a:gd name="connsiteY33" fmla="*/ 5217684 h 6858000"/>
              <a:gd name="connsiteX34" fmla="*/ 499135 w 1403195"/>
              <a:gd name="connsiteY34" fmla="*/ 5193377 h 6858000"/>
              <a:gd name="connsiteX35" fmla="*/ 502438 w 1403195"/>
              <a:gd name="connsiteY35" fmla="*/ 5179288 h 6858000"/>
              <a:gd name="connsiteX36" fmla="*/ 503422 w 1403195"/>
              <a:gd name="connsiteY36" fmla="*/ 5173621 h 6858000"/>
              <a:gd name="connsiteX37" fmla="*/ 499056 w 1403195"/>
              <a:gd name="connsiteY37" fmla="*/ 5159961 h 6858000"/>
              <a:gd name="connsiteX38" fmla="*/ 505733 w 1403195"/>
              <a:gd name="connsiteY38" fmla="*/ 5144295 h 6858000"/>
              <a:gd name="connsiteX39" fmla="*/ 502666 w 1403195"/>
              <a:gd name="connsiteY39" fmla="*/ 5125185 h 6858000"/>
              <a:gd name="connsiteX40" fmla="*/ 509496 w 1403195"/>
              <a:gd name="connsiteY40" fmla="*/ 5121884 h 6858000"/>
              <a:gd name="connsiteX41" fmla="*/ 516532 w 1403195"/>
              <a:gd name="connsiteY41" fmla="*/ 5067850 h 6858000"/>
              <a:gd name="connsiteX42" fmla="*/ 519263 w 1403195"/>
              <a:gd name="connsiteY42" fmla="*/ 5060861 h 6858000"/>
              <a:gd name="connsiteX43" fmla="*/ 515967 w 1403195"/>
              <a:gd name="connsiteY43" fmla="*/ 5034192 h 6858000"/>
              <a:gd name="connsiteX44" fmla="*/ 517521 w 1403195"/>
              <a:gd name="connsiteY44" fmla="*/ 4993030 h 6858000"/>
              <a:gd name="connsiteX45" fmla="*/ 524430 w 1403195"/>
              <a:gd name="connsiteY45" fmla="*/ 4946844 h 6858000"/>
              <a:gd name="connsiteX46" fmla="*/ 520286 w 1403195"/>
              <a:gd name="connsiteY46" fmla="*/ 4932692 h 6858000"/>
              <a:gd name="connsiteX47" fmla="*/ 535689 w 1403195"/>
              <a:gd name="connsiteY47" fmla="*/ 4858827 h 6858000"/>
              <a:gd name="connsiteX48" fmla="*/ 541592 w 1403195"/>
              <a:gd name="connsiteY48" fmla="*/ 4821170 h 6858000"/>
              <a:gd name="connsiteX49" fmla="*/ 546325 w 1403195"/>
              <a:gd name="connsiteY49" fmla="*/ 4780965 h 6858000"/>
              <a:gd name="connsiteX50" fmla="*/ 547618 w 1403195"/>
              <a:gd name="connsiteY50" fmla="*/ 4750867 h 6858000"/>
              <a:gd name="connsiteX51" fmla="*/ 545425 w 1403195"/>
              <a:gd name="connsiteY51" fmla="*/ 4690749 h 6858000"/>
              <a:gd name="connsiteX52" fmla="*/ 540905 w 1403195"/>
              <a:gd name="connsiteY52" fmla="*/ 4584173 h 6858000"/>
              <a:gd name="connsiteX53" fmla="*/ 535988 w 1403195"/>
              <a:gd name="connsiteY53" fmla="*/ 4444346 h 6858000"/>
              <a:gd name="connsiteX54" fmla="*/ 532553 w 1403195"/>
              <a:gd name="connsiteY54" fmla="*/ 4375228 h 6858000"/>
              <a:gd name="connsiteX55" fmla="*/ 513206 w 1403195"/>
              <a:gd name="connsiteY55" fmla="*/ 4214165 h 6858000"/>
              <a:gd name="connsiteX56" fmla="*/ 517279 w 1403195"/>
              <a:gd name="connsiteY56" fmla="*/ 4090296 h 6858000"/>
              <a:gd name="connsiteX57" fmla="*/ 502535 w 1403195"/>
              <a:gd name="connsiteY57" fmla="*/ 4033999 h 6858000"/>
              <a:gd name="connsiteX58" fmla="*/ 503684 w 1403195"/>
              <a:gd name="connsiteY58" fmla="*/ 4031933 h 6858000"/>
              <a:gd name="connsiteX59" fmla="*/ 502260 w 1403195"/>
              <a:gd name="connsiteY59" fmla="*/ 4013953 h 6858000"/>
              <a:gd name="connsiteX60" fmla="*/ 488555 w 1403195"/>
              <a:gd name="connsiteY60" fmla="*/ 3974753 h 6858000"/>
              <a:gd name="connsiteX61" fmla="*/ 490153 w 1403195"/>
              <a:gd name="connsiteY61" fmla="*/ 3969950 h 6858000"/>
              <a:gd name="connsiteX62" fmla="*/ 483575 w 1403195"/>
              <a:gd name="connsiteY62" fmla="*/ 3933779 h 6858000"/>
              <a:gd name="connsiteX63" fmla="*/ 484906 w 1403195"/>
              <a:gd name="connsiteY63" fmla="*/ 3933093 h 6858000"/>
              <a:gd name="connsiteX64" fmla="*/ 489260 w 1403195"/>
              <a:gd name="connsiteY64" fmla="*/ 3922082 h 6858000"/>
              <a:gd name="connsiteX65" fmla="*/ 494338 w 1403195"/>
              <a:gd name="connsiteY65" fmla="*/ 3901461 h 6858000"/>
              <a:gd name="connsiteX66" fmla="*/ 516932 w 1403195"/>
              <a:gd name="connsiteY66" fmla="*/ 3813873 h 6858000"/>
              <a:gd name="connsiteX67" fmla="*/ 516357 w 1403195"/>
              <a:gd name="connsiteY67" fmla="*/ 3806161 h 6858000"/>
              <a:gd name="connsiteX68" fmla="*/ 516664 w 1403195"/>
              <a:gd name="connsiteY68" fmla="*/ 3805957 h 6858000"/>
              <a:gd name="connsiteX69" fmla="*/ 516691 w 1403195"/>
              <a:gd name="connsiteY69" fmla="*/ 3797724 h 6858000"/>
              <a:gd name="connsiteX70" fmla="*/ 515306 w 1403195"/>
              <a:gd name="connsiteY70" fmla="*/ 3792098 h 6858000"/>
              <a:gd name="connsiteX71" fmla="*/ 514190 w 1403195"/>
              <a:gd name="connsiteY71" fmla="*/ 3777135 h 6858000"/>
              <a:gd name="connsiteX72" fmla="*/ 515923 w 1403195"/>
              <a:gd name="connsiteY72" fmla="*/ 3771656 h 6858000"/>
              <a:gd name="connsiteX73" fmla="*/ 519666 w 1403195"/>
              <a:gd name="connsiteY73" fmla="*/ 3769007 h 6858000"/>
              <a:gd name="connsiteX74" fmla="*/ 519132 w 1403195"/>
              <a:gd name="connsiteY74" fmla="*/ 3767709 h 6858000"/>
              <a:gd name="connsiteX75" fmla="*/ 527828 w 1403195"/>
              <a:gd name="connsiteY75" fmla="*/ 3738082 h 6858000"/>
              <a:gd name="connsiteX76" fmla="*/ 535174 w 1403195"/>
              <a:gd name="connsiteY76" fmla="*/ 3673397 h 6858000"/>
              <a:gd name="connsiteX77" fmla="*/ 534470 w 1403195"/>
              <a:gd name="connsiteY77" fmla="*/ 3637109 h 6858000"/>
              <a:gd name="connsiteX78" fmla="*/ 537913 w 1403195"/>
              <a:gd name="connsiteY78" fmla="*/ 3536883 h 6858000"/>
              <a:gd name="connsiteX79" fmla="*/ 545451 w 1403195"/>
              <a:gd name="connsiteY79" fmla="*/ 3435652 h 6858000"/>
              <a:gd name="connsiteX80" fmla="*/ 547122 w 1403195"/>
              <a:gd name="connsiteY80" fmla="*/ 3307769 h 6858000"/>
              <a:gd name="connsiteX81" fmla="*/ 564685 w 1403195"/>
              <a:gd name="connsiteY81" fmla="*/ 3250522 h 6858000"/>
              <a:gd name="connsiteX82" fmla="*/ 565110 w 1403195"/>
              <a:gd name="connsiteY82" fmla="*/ 3229163 h 6858000"/>
              <a:gd name="connsiteX83" fmla="*/ 566933 w 1403195"/>
              <a:gd name="connsiteY83" fmla="*/ 3217217 h 6858000"/>
              <a:gd name="connsiteX84" fmla="*/ 553768 w 1403195"/>
              <a:gd name="connsiteY84" fmla="*/ 3183755 h 6858000"/>
              <a:gd name="connsiteX85" fmla="*/ 554269 w 1403195"/>
              <a:gd name="connsiteY85" fmla="*/ 3178642 h 6858000"/>
              <a:gd name="connsiteX86" fmla="*/ 541869 w 1403195"/>
              <a:gd name="connsiteY86" fmla="*/ 3158586 h 6858000"/>
              <a:gd name="connsiteX87" fmla="*/ 527054 w 1403195"/>
              <a:gd name="connsiteY87" fmla="*/ 3129034 h 6858000"/>
              <a:gd name="connsiteX88" fmla="*/ 527719 w 1403195"/>
              <a:gd name="connsiteY88" fmla="*/ 3126682 h 6858000"/>
              <a:gd name="connsiteX89" fmla="*/ 518587 w 1403195"/>
              <a:gd name="connsiteY89" fmla="*/ 3114519 h 6858000"/>
              <a:gd name="connsiteX90" fmla="*/ 505196 w 1403195"/>
              <a:gd name="connsiteY90" fmla="*/ 3106272 h 6858000"/>
              <a:gd name="connsiteX91" fmla="*/ 477926 w 1403195"/>
              <a:gd name="connsiteY91" fmla="*/ 2958185 h 6858000"/>
              <a:gd name="connsiteX92" fmla="*/ 420540 w 1403195"/>
              <a:gd name="connsiteY92" fmla="*/ 2762989 h 6858000"/>
              <a:gd name="connsiteX93" fmla="*/ 369458 w 1403195"/>
              <a:gd name="connsiteY93" fmla="*/ 2554718 h 6858000"/>
              <a:gd name="connsiteX94" fmla="*/ 349552 w 1403195"/>
              <a:gd name="connsiteY94" fmla="*/ 2485734 h 6858000"/>
              <a:gd name="connsiteX95" fmla="*/ 340275 w 1403195"/>
              <a:gd name="connsiteY95" fmla="*/ 2447068 h 6858000"/>
              <a:gd name="connsiteX96" fmla="*/ 327236 w 1403195"/>
              <a:gd name="connsiteY96" fmla="*/ 2425819 h 6858000"/>
              <a:gd name="connsiteX97" fmla="*/ 333235 w 1403195"/>
              <a:gd name="connsiteY97" fmla="*/ 2402874 h 6858000"/>
              <a:gd name="connsiteX98" fmla="*/ 335847 w 1403195"/>
              <a:gd name="connsiteY98" fmla="*/ 2381443 h 6858000"/>
              <a:gd name="connsiteX99" fmla="*/ 312176 w 1403195"/>
              <a:gd name="connsiteY99" fmla="*/ 2261920 h 6858000"/>
              <a:gd name="connsiteX100" fmla="*/ 302063 w 1403195"/>
              <a:gd name="connsiteY100" fmla="*/ 2195378 h 6858000"/>
              <a:gd name="connsiteX101" fmla="*/ 286280 w 1403195"/>
              <a:gd name="connsiteY101" fmla="*/ 2155135 h 6858000"/>
              <a:gd name="connsiteX102" fmla="*/ 283738 w 1403195"/>
              <a:gd name="connsiteY102" fmla="*/ 2118008 h 6858000"/>
              <a:gd name="connsiteX103" fmla="*/ 284731 w 1403195"/>
              <a:gd name="connsiteY103" fmla="*/ 2050531 h 6858000"/>
              <a:gd name="connsiteX104" fmla="*/ 276537 w 1403195"/>
              <a:gd name="connsiteY104" fmla="*/ 1963269 h 6858000"/>
              <a:gd name="connsiteX105" fmla="*/ 257715 w 1403195"/>
              <a:gd name="connsiteY105" fmla="*/ 1906352 h 6858000"/>
              <a:gd name="connsiteX106" fmla="*/ 234272 w 1403195"/>
              <a:gd name="connsiteY106" fmla="*/ 1861531 h 6858000"/>
              <a:gd name="connsiteX107" fmla="*/ 188071 w 1403195"/>
              <a:gd name="connsiteY107" fmla="*/ 1732919 h 6858000"/>
              <a:gd name="connsiteX108" fmla="*/ 160382 w 1403195"/>
              <a:gd name="connsiteY108" fmla="*/ 1663540 h 6858000"/>
              <a:gd name="connsiteX109" fmla="*/ 159508 w 1403195"/>
              <a:gd name="connsiteY109" fmla="*/ 1615777 h 6858000"/>
              <a:gd name="connsiteX110" fmla="*/ 140303 w 1403195"/>
              <a:gd name="connsiteY110" fmla="*/ 1563678 h 6858000"/>
              <a:gd name="connsiteX111" fmla="*/ 153383 w 1403195"/>
              <a:gd name="connsiteY111" fmla="*/ 1519474 h 6858000"/>
              <a:gd name="connsiteX112" fmla="*/ 146125 w 1403195"/>
              <a:gd name="connsiteY112" fmla="*/ 1477995 h 6858000"/>
              <a:gd name="connsiteX113" fmla="*/ 132210 w 1403195"/>
              <a:gd name="connsiteY113" fmla="*/ 1373769 h 6858000"/>
              <a:gd name="connsiteX114" fmla="*/ 140517 w 1403195"/>
              <a:gd name="connsiteY114" fmla="*/ 1307086 h 6858000"/>
              <a:gd name="connsiteX115" fmla="*/ 141705 w 1403195"/>
              <a:gd name="connsiteY115" fmla="*/ 1189033 h 6858000"/>
              <a:gd name="connsiteX116" fmla="*/ 146390 w 1403195"/>
              <a:gd name="connsiteY116" fmla="*/ 1168288 h 6858000"/>
              <a:gd name="connsiteX117" fmla="*/ 138672 w 1403195"/>
              <a:gd name="connsiteY117" fmla="*/ 1142577 h 6858000"/>
              <a:gd name="connsiteX118" fmla="*/ 127978 w 1403195"/>
              <a:gd name="connsiteY118" fmla="*/ 1088484 h 6858000"/>
              <a:gd name="connsiteX119" fmla="*/ 116714 w 1403195"/>
              <a:gd name="connsiteY119" fmla="*/ 1016103 h 6858000"/>
              <a:gd name="connsiteX120" fmla="*/ 118170 w 1403195"/>
              <a:gd name="connsiteY120" fmla="*/ 932283 h 6858000"/>
              <a:gd name="connsiteX121" fmla="*/ 120406 w 1403195"/>
              <a:gd name="connsiteY121" fmla="*/ 915925 h 6858000"/>
              <a:gd name="connsiteX122" fmla="*/ 113035 w 1403195"/>
              <a:gd name="connsiteY122" fmla="*/ 896999 h 6858000"/>
              <a:gd name="connsiteX123" fmla="*/ 82443 w 1403195"/>
              <a:gd name="connsiteY123" fmla="*/ 821517 h 6858000"/>
              <a:gd name="connsiteX124" fmla="*/ 61393 w 1403195"/>
              <a:gd name="connsiteY124" fmla="*/ 751353 h 6858000"/>
              <a:gd name="connsiteX125" fmla="*/ 60951 w 1403195"/>
              <a:gd name="connsiteY125" fmla="*/ 721230 h 6858000"/>
              <a:gd name="connsiteX126" fmla="*/ 46622 w 1403195"/>
              <a:gd name="connsiteY126" fmla="*/ 681659 h 6858000"/>
              <a:gd name="connsiteX127" fmla="*/ 32041 w 1403195"/>
              <a:gd name="connsiteY127" fmla="*/ 635218 h 6858000"/>
              <a:gd name="connsiteX128" fmla="*/ 37052 w 1403195"/>
              <a:gd name="connsiteY128" fmla="*/ 613763 h 6858000"/>
              <a:gd name="connsiteX129" fmla="*/ 22994 w 1403195"/>
              <a:gd name="connsiteY129" fmla="*/ 598582 h 6858000"/>
              <a:gd name="connsiteX130" fmla="*/ 22675 w 1403195"/>
              <a:gd name="connsiteY130" fmla="*/ 576846 h 6858000"/>
              <a:gd name="connsiteX131" fmla="*/ 2301 w 1403195"/>
              <a:gd name="connsiteY131" fmla="*/ 530055 h 6858000"/>
              <a:gd name="connsiteX132" fmla="*/ 1549 w 1403195"/>
              <a:gd name="connsiteY132" fmla="*/ 465389 h 6858000"/>
              <a:gd name="connsiteX133" fmla="*/ 90145 w 1403195"/>
              <a:gd name="connsiteY133" fmla="*/ 353137 h 6858000"/>
              <a:gd name="connsiteX134" fmla="*/ 111655 w 1403195"/>
              <a:gd name="connsiteY134" fmla="*/ 309501 h 6858000"/>
              <a:gd name="connsiteX135" fmla="*/ 95838 w 1403195"/>
              <a:gd name="connsiteY135" fmla="*/ 275771 h 6858000"/>
              <a:gd name="connsiteX136" fmla="*/ 112865 w 1403195"/>
              <a:gd name="connsiteY136" fmla="*/ 212860 h 6858000"/>
              <a:gd name="connsiteX137" fmla="*/ 104575 w 1403195"/>
              <a:gd name="connsiteY137" fmla="*/ 144983 h 6858000"/>
              <a:gd name="connsiteX138" fmla="*/ 116859 w 1403195"/>
              <a:gd name="connsiteY138" fmla="*/ 55288 h 6858000"/>
              <a:gd name="connsiteX139" fmla="*/ 76413 w 1403195"/>
              <a:gd name="connsiteY139" fmla="*/ 0 h 6858000"/>
              <a:gd name="connsiteX0" fmla="*/ 74305 w 1401087"/>
              <a:gd name="connsiteY0" fmla="*/ 0 h 6858000"/>
              <a:gd name="connsiteX1" fmla="*/ 1401087 w 1401087"/>
              <a:gd name="connsiteY1" fmla="*/ 0 h 6858000"/>
              <a:gd name="connsiteX2" fmla="*/ 1401087 w 1401087"/>
              <a:gd name="connsiteY2" fmla="*/ 6858000 h 6858000"/>
              <a:gd name="connsiteX3" fmla="*/ 137781 w 1401087"/>
              <a:gd name="connsiteY3" fmla="*/ 6857735 h 6858000"/>
              <a:gd name="connsiteX4" fmla="*/ 174374 w 1401087"/>
              <a:gd name="connsiteY4" fmla="*/ 6776847 h 6858000"/>
              <a:gd name="connsiteX5" fmla="*/ 185874 w 1401087"/>
              <a:gd name="connsiteY5" fmla="*/ 6737706 h 6858000"/>
              <a:gd name="connsiteX6" fmla="*/ 210613 w 1401087"/>
              <a:gd name="connsiteY6" fmla="*/ 6691589 h 6858000"/>
              <a:gd name="connsiteX7" fmla="*/ 188170 w 1401087"/>
              <a:gd name="connsiteY7" fmla="*/ 6659970 h 6858000"/>
              <a:gd name="connsiteX8" fmla="*/ 203261 w 1401087"/>
              <a:gd name="connsiteY8" fmla="*/ 6636211 h 6858000"/>
              <a:gd name="connsiteX9" fmla="*/ 220705 w 1401087"/>
              <a:gd name="connsiteY9" fmla="*/ 6594177 h 6858000"/>
              <a:gd name="connsiteX10" fmla="*/ 234745 w 1401087"/>
              <a:gd name="connsiteY10" fmla="*/ 6557575 h 6858000"/>
              <a:gd name="connsiteX11" fmla="*/ 287702 w 1401087"/>
              <a:gd name="connsiteY11" fmla="*/ 6492130 h 6858000"/>
              <a:gd name="connsiteX12" fmla="*/ 303389 w 1401087"/>
              <a:gd name="connsiteY12" fmla="*/ 6431610 h 6858000"/>
              <a:gd name="connsiteX13" fmla="*/ 347094 w 1401087"/>
              <a:gd name="connsiteY13" fmla="*/ 6379786 h 6858000"/>
              <a:gd name="connsiteX14" fmla="*/ 330317 w 1401087"/>
              <a:gd name="connsiteY14" fmla="*/ 6334727 h 6858000"/>
              <a:gd name="connsiteX15" fmla="*/ 307732 w 1401087"/>
              <a:gd name="connsiteY15" fmla="*/ 6313295 h 6858000"/>
              <a:gd name="connsiteX16" fmla="*/ 314896 w 1401087"/>
              <a:gd name="connsiteY16" fmla="*/ 6280046 h 6858000"/>
              <a:gd name="connsiteX17" fmla="*/ 297641 w 1401087"/>
              <a:gd name="connsiteY17" fmla="*/ 6270265 h 6858000"/>
              <a:gd name="connsiteX18" fmla="*/ 324669 w 1401087"/>
              <a:gd name="connsiteY18" fmla="*/ 6252834 h 6858000"/>
              <a:gd name="connsiteX19" fmla="*/ 302661 w 1401087"/>
              <a:gd name="connsiteY19" fmla="*/ 6202459 h 6858000"/>
              <a:gd name="connsiteX20" fmla="*/ 301459 w 1401087"/>
              <a:gd name="connsiteY20" fmla="*/ 6153037 h 6858000"/>
              <a:gd name="connsiteX21" fmla="*/ 316874 w 1401087"/>
              <a:gd name="connsiteY21" fmla="*/ 6078132 h 6858000"/>
              <a:gd name="connsiteX22" fmla="*/ 304261 w 1401087"/>
              <a:gd name="connsiteY22" fmla="*/ 6028119 h 6858000"/>
              <a:gd name="connsiteX23" fmla="*/ 289490 w 1401087"/>
              <a:gd name="connsiteY23" fmla="*/ 5926735 h 6858000"/>
              <a:gd name="connsiteX24" fmla="*/ 339002 w 1401087"/>
              <a:gd name="connsiteY24" fmla="*/ 5712857 h 6858000"/>
              <a:gd name="connsiteX25" fmla="*/ 318077 w 1401087"/>
              <a:gd name="connsiteY25" fmla="*/ 5676393 h 6858000"/>
              <a:gd name="connsiteX26" fmla="*/ 357669 w 1401087"/>
              <a:gd name="connsiteY26" fmla="*/ 5563435 h 6858000"/>
              <a:gd name="connsiteX27" fmla="*/ 404799 w 1401087"/>
              <a:gd name="connsiteY27" fmla="*/ 5437125 h 6858000"/>
              <a:gd name="connsiteX28" fmla="*/ 418367 w 1401087"/>
              <a:gd name="connsiteY28" fmla="*/ 5396260 h 6858000"/>
              <a:gd name="connsiteX29" fmla="*/ 434348 w 1401087"/>
              <a:gd name="connsiteY29" fmla="*/ 5330009 h 6858000"/>
              <a:gd name="connsiteX30" fmla="*/ 467841 w 1401087"/>
              <a:gd name="connsiteY30" fmla="*/ 5273739 h 6858000"/>
              <a:gd name="connsiteX31" fmla="*/ 477440 w 1401087"/>
              <a:gd name="connsiteY31" fmla="*/ 5241779 h 6858000"/>
              <a:gd name="connsiteX32" fmla="*/ 488666 w 1401087"/>
              <a:gd name="connsiteY32" fmla="*/ 5225268 h 6858000"/>
              <a:gd name="connsiteX33" fmla="*/ 489686 w 1401087"/>
              <a:gd name="connsiteY33" fmla="*/ 5217684 h 6858000"/>
              <a:gd name="connsiteX34" fmla="*/ 497027 w 1401087"/>
              <a:gd name="connsiteY34" fmla="*/ 5193377 h 6858000"/>
              <a:gd name="connsiteX35" fmla="*/ 500330 w 1401087"/>
              <a:gd name="connsiteY35" fmla="*/ 5179288 h 6858000"/>
              <a:gd name="connsiteX36" fmla="*/ 501314 w 1401087"/>
              <a:gd name="connsiteY36" fmla="*/ 5173621 h 6858000"/>
              <a:gd name="connsiteX37" fmla="*/ 496948 w 1401087"/>
              <a:gd name="connsiteY37" fmla="*/ 5159961 h 6858000"/>
              <a:gd name="connsiteX38" fmla="*/ 503625 w 1401087"/>
              <a:gd name="connsiteY38" fmla="*/ 5144295 h 6858000"/>
              <a:gd name="connsiteX39" fmla="*/ 500558 w 1401087"/>
              <a:gd name="connsiteY39" fmla="*/ 5125185 h 6858000"/>
              <a:gd name="connsiteX40" fmla="*/ 507388 w 1401087"/>
              <a:gd name="connsiteY40" fmla="*/ 5121884 h 6858000"/>
              <a:gd name="connsiteX41" fmla="*/ 514424 w 1401087"/>
              <a:gd name="connsiteY41" fmla="*/ 5067850 h 6858000"/>
              <a:gd name="connsiteX42" fmla="*/ 517155 w 1401087"/>
              <a:gd name="connsiteY42" fmla="*/ 5060861 h 6858000"/>
              <a:gd name="connsiteX43" fmla="*/ 513859 w 1401087"/>
              <a:gd name="connsiteY43" fmla="*/ 5034192 h 6858000"/>
              <a:gd name="connsiteX44" fmla="*/ 515413 w 1401087"/>
              <a:gd name="connsiteY44" fmla="*/ 4993030 h 6858000"/>
              <a:gd name="connsiteX45" fmla="*/ 522322 w 1401087"/>
              <a:gd name="connsiteY45" fmla="*/ 4946844 h 6858000"/>
              <a:gd name="connsiteX46" fmla="*/ 518178 w 1401087"/>
              <a:gd name="connsiteY46" fmla="*/ 4932692 h 6858000"/>
              <a:gd name="connsiteX47" fmla="*/ 533581 w 1401087"/>
              <a:gd name="connsiteY47" fmla="*/ 4858827 h 6858000"/>
              <a:gd name="connsiteX48" fmla="*/ 539484 w 1401087"/>
              <a:gd name="connsiteY48" fmla="*/ 4821170 h 6858000"/>
              <a:gd name="connsiteX49" fmla="*/ 544217 w 1401087"/>
              <a:gd name="connsiteY49" fmla="*/ 4780965 h 6858000"/>
              <a:gd name="connsiteX50" fmla="*/ 545510 w 1401087"/>
              <a:gd name="connsiteY50" fmla="*/ 4750867 h 6858000"/>
              <a:gd name="connsiteX51" fmla="*/ 543317 w 1401087"/>
              <a:gd name="connsiteY51" fmla="*/ 4690749 h 6858000"/>
              <a:gd name="connsiteX52" fmla="*/ 538797 w 1401087"/>
              <a:gd name="connsiteY52" fmla="*/ 4584173 h 6858000"/>
              <a:gd name="connsiteX53" fmla="*/ 533880 w 1401087"/>
              <a:gd name="connsiteY53" fmla="*/ 4444346 h 6858000"/>
              <a:gd name="connsiteX54" fmla="*/ 530445 w 1401087"/>
              <a:gd name="connsiteY54" fmla="*/ 4375228 h 6858000"/>
              <a:gd name="connsiteX55" fmla="*/ 511098 w 1401087"/>
              <a:gd name="connsiteY55" fmla="*/ 4214165 h 6858000"/>
              <a:gd name="connsiteX56" fmla="*/ 515171 w 1401087"/>
              <a:gd name="connsiteY56" fmla="*/ 4090296 h 6858000"/>
              <a:gd name="connsiteX57" fmla="*/ 500427 w 1401087"/>
              <a:gd name="connsiteY57" fmla="*/ 4033999 h 6858000"/>
              <a:gd name="connsiteX58" fmla="*/ 501576 w 1401087"/>
              <a:gd name="connsiteY58" fmla="*/ 4031933 h 6858000"/>
              <a:gd name="connsiteX59" fmla="*/ 500152 w 1401087"/>
              <a:gd name="connsiteY59" fmla="*/ 4013953 h 6858000"/>
              <a:gd name="connsiteX60" fmla="*/ 486447 w 1401087"/>
              <a:gd name="connsiteY60" fmla="*/ 3974753 h 6858000"/>
              <a:gd name="connsiteX61" fmla="*/ 488045 w 1401087"/>
              <a:gd name="connsiteY61" fmla="*/ 3969950 h 6858000"/>
              <a:gd name="connsiteX62" fmla="*/ 481467 w 1401087"/>
              <a:gd name="connsiteY62" fmla="*/ 3933779 h 6858000"/>
              <a:gd name="connsiteX63" fmla="*/ 482798 w 1401087"/>
              <a:gd name="connsiteY63" fmla="*/ 3933093 h 6858000"/>
              <a:gd name="connsiteX64" fmla="*/ 487152 w 1401087"/>
              <a:gd name="connsiteY64" fmla="*/ 3922082 h 6858000"/>
              <a:gd name="connsiteX65" fmla="*/ 492230 w 1401087"/>
              <a:gd name="connsiteY65" fmla="*/ 3901461 h 6858000"/>
              <a:gd name="connsiteX66" fmla="*/ 514824 w 1401087"/>
              <a:gd name="connsiteY66" fmla="*/ 3813873 h 6858000"/>
              <a:gd name="connsiteX67" fmla="*/ 514249 w 1401087"/>
              <a:gd name="connsiteY67" fmla="*/ 3806161 h 6858000"/>
              <a:gd name="connsiteX68" fmla="*/ 514556 w 1401087"/>
              <a:gd name="connsiteY68" fmla="*/ 3805957 h 6858000"/>
              <a:gd name="connsiteX69" fmla="*/ 514583 w 1401087"/>
              <a:gd name="connsiteY69" fmla="*/ 3797724 h 6858000"/>
              <a:gd name="connsiteX70" fmla="*/ 513198 w 1401087"/>
              <a:gd name="connsiteY70" fmla="*/ 3792098 h 6858000"/>
              <a:gd name="connsiteX71" fmla="*/ 512082 w 1401087"/>
              <a:gd name="connsiteY71" fmla="*/ 3777135 h 6858000"/>
              <a:gd name="connsiteX72" fmla="*/ 513815 w 1401087"/>
              <a:gd name="connsiteY72" fmla="*/ 3771656 h 6858000"/>
              <a:gd name="connsiteX73" fmla="*/ 517558 w 1401087"/>
              <a:gd name="connsiteY73" fmla="*/ 3769007 h 6858000"/>
              <a:gd name="connsiteX74" fmla="*/ 517024 w 1401087"/>
              <a:gd name="connsiteY74" fmla="*/ 3767709 h 6858000"/>
              <a:gd name="connsiteX75" fmla="*/ 525720 w 1401087"/>
              <a:gd name="connsiteY75" fmla="*/ 3738082 h 6858000"/>
              <a:gd name="connsiteX76" fmla="*/ 533066 w 1401087"/>
              <a:gd name="connsiteY76" fmla="*/ 3673397 h 6858000"/>
              <a:gd name="connsiteX77" fmla="*/ 532362 w 1401087"/>
              <a:gd name="connsiteY77" fmla="*/ 3637109 h 6858000"/>
              <a:gd name="connsiteX78" fmla="*/ 535805 w 1401087"/>
              <a:gd name="connsiteY78" fmla="*/ 3536883 h 6858000"/>
              <a:gd name="connsiteX79" fmla="*/ 543343 w 1401087"/>
              <a:gd name="connsiteY79" fmla="*/ 3435652 h 6858000"/>
              <a:gd name="connsiteX80" fmla="*/ 545014 w 1401087"/>
              <a:gd name="connsiteY80" fmla="*/ 3307769 h 6858000"/>
              <a:gd name="connsiteX81" fmla="*/ 562577 w 1401087"/>
              <a:gd name="connsiteY81" fmla="*/ 3250522 h 6858000"/>
              <a:gd name="connsiteX82" fmla="*/ 563002 w 1401087"/>
              <a:gd name="connsiteY82" fmla="*/ 3229163 h 6858000"/>
              <a:gd name="connsiteX83" fmla="*/ 564825 w 1401087"/>
              <a:gd name="connsiteY83" fmla="*/ 3217217 h 6858000"/>
              <a:gd name="connsiteX84" fmla="*/ 551660 w 1401087"/>
              <a:gd name="connsiteY84" fmla="*/ 3183755 h 6858000"/>
              <a:gd name="connsiteX85" fmla="*/ 552161 w 1401087"/>
              <a:gd name="connsiteY85" fmla="*/ 3178642 h 6858000"/>
              <a:gd name="connsiteX86" fmla="*/ 539761 w 1401087"/>
              <a:gd name="connsiteY86" fmla="*/ 3158586 h 6858000"/>
              <a:gd name="connsiteX87" fmla="*/ 524946 w 1401087"/>
              <a:gd name="connsiteY87" fmla="*/ 3129034 h 6858000"/>
              <a:gd name="connsiteX88" fmla="*/ 525611 w 1401087"/>
              <a:gd name="connsiteY88" fmla="*/ 3126682 h 6858000"/>
              <a:gd name="connsiteX89" fmla="*/ 516479 w 1401087"/>
              <a:gd name="connsiteY89" fmla="*/ 3114519 h 6858000"/>
              <a:gd name="connsiteX90" fmla="*/ 503088 w 1401087"/>
              <a:gd name="connsiteY90" fmla="*/ 3106272 h 6858000"/>
              <a:gd name="connsiteX91" fmla="*/ 475818 w 1401087"/>
              <a:gd name="connsiteY91" fmla="*/ 2958185 h 6858000"/>
              <a:gd name="connsiteX92" fmla="*/ 418432 w 1401087"/>
              <a:gd name="connsiteY92" fmla="*/ 2762989 h 6858000"/>
              <a:gd name="connsiteX93" fmla="*/ 367350 w 1401087"/>
              <a:gd name="connsiteY93" fmla="*/ 2554718 h 6858000"/>
              <a:gd name="connsiteX94" fmla="*/ 347444 w 1401087"/>
              <a:gd name="connsiteY94" fmla="*/ 2485734 h 6858000"/>
              <a:gd name="connsiteX95" fmla="*/ 338167 w 1401087"/>
              <a:gd name="connsiteY95" fmla="*/ 2447068 h 6858000"/>
              <a:gd name="connsiteX96" fmla="*/ 325128 w 1401087"/>
              <a:gd name="connsiteY96" fmla="*/ 2425819 h 6858000"/>
              <a:gd name="connsiteX97" fmla="*/ 331127 w 1401087"/>
              <a:gd name="connsiteY97" fmla="*/ 2402874 h 6858000"/>
              <a:gd name="connsiteX98" fmla="*/ 333739 w 1401087"/>
              <a:gd name="connsiteY98" fmla="*/ 2381443 h 6858000"/>
              <a:gd name="connsiteX99" fmla="*/ 310068 w 1401087"/>
              <a:gd name="connsiteY99" fmla="*/ 2261920 h 6858000"/>
              <a:gd name="connsiteX100" fmla="*/ 299955 w 1401087"/>
              <a:gd name="connsiteY100" fmla="*/ 2195378 h 6858000"/>
              <a:gd name="connsiteX101" fmla="*/ 284172 w 1401087"/>
              <a:gd name="connsiteY101" fmla="*/ 2155135 h 6858000"/>
              <a:gd name="connsiteX102" fmla="*/ 281630 w 1401087"/>
              <a:gd name="connsiteY102" fmla="*/ 2118008 h 6858000"/>
              <a:gd name="connsiteX103" fmla="*/ 282623 w 1401087"/>
              <a:gd name="connsiteY103" fmla="*/ 2050531 h 6858000"/>
              <a:gd name="connsiteX104" fmla="*/ 274429 w 1401087"/>
              <a:gd name="connsiteY104" fmla="*/ 1963269 h 6858000"/>
              <a:gd name="connsiteX105" fmla="*/ 255607 w 1401087"/>
              <a:gd name="connsiteY105" fmla="*/ 1906352 h 6858000"/>
              <a:gd name="connsiteX106" fmla="*/ 232164 w 1401087"/>
              <a:gd name="connsiteY106" fmla="*/ 1861531 h 6858000"/>
              <a:gd name="connsiteX107" fmla="*/ 185963 w 1401087"/>
              <a:gd name="connsiteY107" fmla="*/ 1732919 h 6858000"/>
              <a:gd name="connsiteX108" fmla="*/ 158274 w 1401087"/>
              <a:gd name="connsiteY108" fmla="*/ 1663540 h 6858000"/>
              <a:gd name="connsiteX109" fmla="*/ 157400 w 1401087"/>
              <a:gd name="connsiteY109" fmla="*/ 1615777 h 6858000"/>
              <a:gd name="connsiteX110" fmla="*/ 138195 w 1401087"/>
              <a:gd name="connsiteY110" fmla="*/ 1563678 h 6858000"/>
              <a:gd name="connsiteX111" fmla="*/ 151275 w 1401087"/>
              <a:gd name="connsiteY111" fmla="*/ 1519474 h 6858000"/>
              <a:gd name="connsiteX112" fmla="*/ 144017 w 1401087"/>
              <a:gd name="connsiteY112" fmla="*/ 1477995 h 6858000"/>
              <a:gd name="connsiteX113" fmla="*/ 130102 w 1401087"/>
              <a:gd name="connsiteY113" fmla="*/ 1373769 h 6858000"/>
              <a:gd name="connsiteX114" fmla="*/ 138409 w 1401087"/>
              <a:gd name="connsiteY114" fmla="*/ 1307086 h 6858000"/>
              <a:gd name="connsiteX115" fmla="*/ 139597 w 1401087"/>
              <a:gd name="connsiteY115" fmla="*/ 1189033 h 6858000"/>
              <a:gd name="connsiteX116" fmla="*/ 144282 w 1401087"/>
              <a:gd name="connsiteY116" fmla="*/ 1168288 h 6858000"/>
              <a:gd name="connsiteX117" fmla="*/ 136564 w 1401087"/>
              <a:gd name="connsiteY117" fmla="*/ 1142577 h 6858000"/>
              <a:gd name="connsiteX118" fmla="*/ 125870 w 1401087"/>
              <a:gd name="connsiteY118" fmla="*/ 1088484 h 6858000"/>
              <a:gd name="connsiteX119" fmla="*/ 114606 w 1401087"/>
              <a:gd name="connsiteY119" fmla="*/ 1016103 h 6858000"/>
              <a:gd name="connsiteX120" fmla="*/ 116062 w 1401087"/>
              <a:gd name="connsiteY120" fmla="*/ 932283 h 6858000"/>
              <a:gd name="connsiteX121" fmla="*/ 118298 w 1401087"/>
              <a:gd name="connsiteY121" fmla="*/ 915925 h 6858000"/>
              <a:gd name="connsiteX122" fmla="*/ 110927 w 1401087"/>
              <a:gd name="connsiteY122" fmla="*/ 896999 h 6858000"/>
              <a:gd name="connsiteX123" fmla="*/ 80335 w 1401087"/>
              <a:gd name="connsiteY123" fmla="*/ 821517 h 6858000"/>
              <a:gd name="connsiteX124" fmla="*/ 59285 w 1401087"/>
              <a:gd name="connsiteY124" fmla="*/ 751353 h 6858000"/>
              <a:gd name="connsiteX125" fmla="*/ 58843 w 1401087"/>
              <a:gd name="connsiteY125" fmla="*/ 721230 h 6858000"/>
              <a:gd name="connsiteX126" fmla="*/ 44514 w 1401087"/>
              <a:gd name="connsiteY126" fmla="*/ 681659 h 6858000"/>
              <a:gd name="connsiteX127" fmla="*/ 29933 w 1401087"/>
              <a:gd name="connsiteY127" fmla="*/ 635218 h 6858000"/>
              <a:gd name="connsiteX128" fmla="*/ 34944 w 1401087"/>
              <a:gd name="connsiteY128" fmla="*/ 613763 h 6858000"/>
              <a:gd name="connsiteX129" fmla="*/ 20886 w 1401087"/>
              <a:gd name="connsiteY129" fmla="*/ 598582 h 6858000"/>
              <a:gd name="connsiteX130" fmla="*/ 20567 w 1401087"/>
              <a:gd name="connsiteY130" fmla="*/ 576846 h 6858000"/>
              <a:gd name="connsiteX131" fmla="*/ 193 w 1401087"/>
              <a:gd name="connsiteY131" fmla="*/ 530055 h 6858000"/>
              <a:gd name="connsiteX132" fmla="*/ 88207 w 1401087"/>
              <a:gd name="connsiteY132" fmla="*/ 393828 h 6858000"/>
              <a:gd name="connsiteX133" fmla="*/ 88037 w 1401087"/>
              <a:gd name="connsiteY133" fmla="*/ 353137 h 6858000"/>
              <a:gd name="connsiteX134" fmla="*/ 109547 w 1401087"/>
              <a:gd name="connsiteY134" fmla="*/ 309501 h 6858000"/>
              <a:gd name="connsiteX135" fmla="*/ 93730 w 1401087"/>
              <a:gd name="connsiteY135" fmla="*/ 275771 h 6858000"/>
              <a:gd name="connsiteX136" fmla="*/ 110757 w 1401087"/>
              <a:gd name="connsiteY136" fmla="*/ 212860 h 6858000"/>
              <a:gd name="connsiteX137" fmla="*/ 102467 w 1401087"/>
              <a:gd name="connsiteY137" fmla="*/ 144983 h 6858000"/>
              <a:gd name="connsiteX138" fmla="*/ 114751 w 1401087"/>
              <a:gd name="connsiteY138" fmla="*/ 55288 h 6858000"/>
              <a:gd name="connsiteX139" fmla="*/ 74305 w 1401087"/>
              <a:gd name="connsiteY139" fmla="*/ 0 h 6858000"/>
              <a:gd name="connsiteX0" fmla="*/ 53738 w 1380520"/>
              <a:gd name="connsiteY0" fmla="*/ 0 h 6858000"/>
              <a:gd name="connsiteX1" fmla="*/ 1380520 w 1380520"/>
              <a:gd name="connsiteY1" fmla="*/ 0 h 6858000"/>
              <a:gd name="connsiteX2" fmla="*/ 1380520 w 1380520"/>
              <a:gd name="connsiteY2" fmla="*/ 6858000 h 6858000"/>
              <a:gd name="connsiteX3" fmla="*/ 117214 w 1380520"/>
              <a:gd name="connsiteY3" fmla="*/ 6857735 h 6858000"/>
              <a:gd name="connsiteX4" fmla="*/ 153807 w 1380520"/>
              <a:gd name="connsiteY4" fmla="*/ 6776847 h 6858000"/>
              <a:gd name="connsiteX5" fmla="*/ 165307 w 1380520"/>
              <a:gd name="connsiteY5" fmla="*/ 6737706 h 6858000"/>
              <a:gd name="connsiteX6" fmla="*/ 190046 w 1380520"/>
              <a:gd name="connsiteY6" fmla="*/ 6691589 h 6858000"/>
              <a:gd name="connsiteX7" fmla="*/ 167603 w 1380520"/>
              <a:gd name="connsiteY7" fmla="*/ 6659970 h 6858000"/>
              <a:gd name="connsiteX8" fmla="*/ 182694 w 1380520"/>
              <a:gd name="connsiteY8" fmla="*/ 6636211 h 6858000"/>
              <a:gd name="connsiteX9" fmla="*/ 200138 w 1380520"/>
              <a:gd name="connsiteY9" fmla="*/ 6594177 h 6858000"/>
              <a:gd name="connsiteX10" fmla="*/ 214178 w 1380520"/>
              <a:gd name="connsiteY10" fmla="*/ 6557575 h 6858000"/>
              <a:gd name="connsiteX11" fmla="*/ 267135 w 1380520"/>
              <a:gd name="connsiteY11" fmla="*/ 6492130 h 6858000"/>
              <a:gd name="connsiteX12" fmla="*/ 282822 w 1380520"/>
              <a:gd name="connsiteY12" fmla="*/ 6431610 h 6858000"/>
              <a:gd name="connsiteX13" fmla="*/ 326527 w 1380520"/>
              <a:gd name="connsiteY13" fmla="*/ 6379786 h 6858000"/>
              <a:gd name="connsiteX14" fmla="*/ 309750 w 1380520"/>
              <a:gd name="connsiteY14" fmla="*/ 6334727 h 6858000"/>
              <a:gd name="connsiteX15" fmla="*/ 287165 w 1380520"/>
              <a:gd name="connsiteY15" fmla="*/ 6313295 h 6858000"/>
              <a:gd name="connsiteX16" fmla="*/ 294329 w 1380520"/>
              <a:gd name="connsiteY16" fmla="*/ 6280046 h 6858000"/>
              <a:gd name="connsiteX17" fmla="*/ 277074 w 1380520"/>
              <a:gd name="connsiteY17" fmla="*/ 6270265 h 6858000"/>
              <a:gd name="connsiteX18" fmla="*/ 304102 w 1380520"/>
              <a:gd name="connsiteY18" fmla="*/ 6252834 h 6858000"/>
              <a:gd name="connsiteX19" fmla="*/ 282094 w 1380520"/>
              <a:gd name="connsiteY19" fmla="*/ 6202459 h 6858000"/>
              <a:gd name="connsiteX20" fmla="*/ 280892 w 1380520"/>
              <a:gd name="connsiteY20" fmla="*/ 6153037 h 6858000"/>
              <a:gd name="connsiteX21" fmla="*/ 296307 w 1380520"/>
              <a:gd name="connsiteY21" fmla="*/ 6078132 h 6858000"/>
              <a:gd name="connsiteX22" fmla="*/ 283694 w 1380520"/>
              <a:gd name="connsiteY22" fmla="*/ 6028119 h 6858000"/>
              <a:gd name="connsiteX23" fmla="*/ 268923 w 1380520"/>
              <a:gd name="connsiteY23" fmla="*/ 5926735 h 6858000"/>
              <a:gd name="connsiteX24" fmla="*/ 318435 w 1380520"/>
              <a:gd name="connsiteY24" fmla="*/ 5712857 h 6858000"/>
              <a:gd name="connsiteX25" fmla="*/ 297510 w 1380520"/>
              <a:gd name="connsiteY25" fmla="*/ 5676393 h 6858000"/>
              <a:gd name="connsiteX26" fmla="*/ 337102 w 1380520"/>
              <a:gd name="connsiteY26" fmla="*/ 5563435 h 6858000"/>
              <a:gd name="connsiteX27" fmla="*/ 384232 w 1380520"/>
              <a:gd name="connsiteY27" fmla="*/ 5437125 h 6858000"/>
              <a:gd name="connsiteX28" fmla="*/ 397800 w 1380520"/>
              <a:gd name="connsiteY28" fmla="*/ 5396260 h 6858000"/>
              <a:gd name="connsiteX29" fmla="*/ 413781 w 1380520"/>
              <a:gd name="connsiteY29" fmla="*/ 5330009 h 6858000"/>
              <a:gd name="connsiteX30" fmla="*/ 447274 w 1380520"/>
              <a:gd name="connsiteY30" fmla="*/ 5273739 h 6858000"/>
              <a:gd name="connsiteX31" fmla="*/ 456873 w 1380520"/>
              <a:gd name="connsiteY31" fmla="*/ 5241779 h 6858000"/>
              <a:gd name="connsiteX32" fmla="*/ 468099 w 1380520"/>
              <a:gd name="connsiteY32" fmla="*/ 5225268 h 6858000"/>
              <a:gd name="connsiteX33" fmla="*/ 469119 w 1380520"/>
              <a:gd name="connsiteY33" fmla="*/ 5217684 h 6858000"/>
              <a:gd name="connsiteX34" fmla="*/ 476460 w 1380520"/>
              <a:gd name="connsiteY34" fmla="*/ 5193377 h 6858000"/>
              <a:gd name="connsiteX35" fmla="*/ 479763 w 1380520"/>
              <a:gd name="connsiteY35" fmla="*/ 5179288 h 6858000"/>
              <a:gd name="connsiteX36" fmla="*/ 480747 w 1380520"/>
              <a:gd name="connsiteY36" fmla="*/ 5173621 h 6858000"/>
              <a:gd name="connsiteX37" fmla="*/ 476381 w 1380520"/>
              <a:gd name="connsiteY37" fmla="*/ 5159961 h 6858000"/>
              <a:gd name="connsiteX38" fmla="*/ 483058 w 1380520"/>
              <a:gd name="connsiteY38" fmla="*/ 5144295 h 6858000"/>
              <a:gd name="connsiteX39" fmla="*/ 479991 w 1380520"/>
              <a:gd name="connsiteY39" fmla="*/ 5125185 h 6858000"/>
              <a:gd name="connsiteX40" fmla="*/ 486821 w 1380520"/>
              <a:gd name="connsiteY40" fmla="*/ 5121884 h 6858000"/>
              <a:gd name="connsiteX41" fmla="*/ 493857 w 1380520"/>
              <a:gd name="connsiteY41" fmla="*/ 5067850 h 6858000"/>
              <a:gd name="connsiteX42" fmla="*/ 496588 w 1380520"/>
              <a:gd name="connsiteY42" fmla="*/ 5060861 h 6858000"/>
              <a:gd name="connsiteX43" fmla="*/ 493292 w 1380520"/>
              <a:gd name="connsiteY43" fmla="*/ 5034192 h 6858000"/>
              <a:gd name="connsiteX44" fmla="*/ 494846 w 1380520"/>
              <a:gd name="connsiteY44" fmla="*/ 4993030 h 6858000"/>
              <a:gd name="connsiteX45" fmla="*/ 501755 w 1380520"/>
              <a:gd name="connsiteY45" fmla="*/ 4946844 h 6858000"/>
              <a:gd name="connsiteX46" fmla="*/ 497611 w 1380520"/>
              <a:gd name="connsiteY46" fmla="*/ 4932692 h 6858000"/>
              <a:gd name="connsiteX47" fmla="*/ 513014 w 1380520"/>
              <a:gd name="connsiteY47" fmla="*/ 4858827 h 6858000"/>
              <a:gd name="connsiteX48" fmla="*/ 518917 w 1380520"/>
              <a:gd name="connsiteY48" fmla="*/ 4821170 h 6858000"/>
              <a:gd name="connsiteX49" fmla="*/ 523650 w 1380520"/>
              <a:gd name="connsiteY49" fmla="*/ 4780965 h 6858000"/>
              <a:gd name="connsiteX50" fmla="*/ 524943 w 1380520"/>
              <a:gd name="connsiteY50" fmla="*/ 4750867 h 6858000"/>
              <a:gd name="connsiteX51" fmla="*/ 522750 w 1380520"/>
              <a:gd name="connsiteY51" fmla="*/ 4690749 h 6858000"/>
              <a:gd name="connsiteX52" fmla="*/ 518230 w 1380520"/>
              <a:gd name="connsiteY52" fmla="*/ 4584173 h 6858000"/>
              <a:gd name="connsiteX53" fmla="*/ 513313 w 1380520"/>
              <a:gd name="connsiteY53" fmla="*/ 4444346 h 6858000"/>
              <a:gd name="connsiteX54" fmla="*/ 509878 w 1380520"/>
              <a:gd name="connsiteY54" fmla="*/ 4375228 h 6858000"/>
              <a:gd name="connsiteX55" fmla="*/ 490531 w 1380520"/>
              <a:gd name="connsiteY55" fmla="*/ 4214165 h 6858000"/>
              <a:gd name="connsiteX56" fmla="*/ 494604 w 1380520"/>
              <a:gd name="connsiteY56" fmla="*/ 4090296 h 6858000"/>
              <a:gd name="connsiteX57" fmla="*/ 479860 w 1380520"/>
              <a:gd name="connsiteY57" fmla="*/ 4033999 h 6858000"/>
              <a:gd name="connsiteX58" fmla="*/ 481009 w 1380520"/>
              <a:gd name="connsiteY58" fmla="*/ 4031933 h 6858000"/>
              <a:gd name="connsiteX59" fmla="*/ 479585 w 1380520"/>
              <a:gd name="connsiteY59" fmla="*/ 4013953 h 6858000"/>
              <a:gd name="connsiteX60" fmla="*/ 465880 w 1380520"/>
              <a:gd name="connsiteY60" fmla="*/ 3974753 h 6858000"/>
              <a:gd name="connsiteX61" fmla="*/ 467478 w 1380520"/>
              <a:gd name="connsiteY61" fmla="*/ 3969950 h 6858000"/>
              <a:gd name="connsiteX62" fmla="*/ 460900 w 1380520"/>
              <a:gd name="connsiteY62" fmla="*/ 3933779 h 6858000"/>
              <a:gd name="connsiteX63" fmla="*/ 462231 w 1380520"/>
              <a:gd name="connsiteY63" fmla="*/ 3933093 h 6858000"/>
              <a:gd name="connsiteX64" fmla="*/ 466585 w 1380520"/>
              <a:gd name="connsiteY64" fmla="*/ 3922082 h 6858000"/>
              <a:gd name="connsiteX65" fmla="*/ 471663 w 1380520"/>
              <a:gd name="connsiteY65" fmla="*/ 3901461 h 6858000"/>
              <a:gd name="connsiteX66" fmla="*/ 494257 w 1380520"/>
              <a:gd name="connsiteY66" fmla="*/ 3813873 h 6858000"/>
              <a:gd name="connsiteX67" fmla="*/ 493682 w 1380520"/>
              <a:gd name="connsiteY67" fmla="*/ 3806161 h 6858000"/>
              <a:gd name="connsiteX68" fmla="*/ 493989 w 1380520"/>
              <a:gd name="connsiteY68" fmla="*/ 3805957 h 6858000"/>
              <a:gd name="connsiteX69" fmla="*/ 494016 w 1380520"/>
              <a:gd name="connsiteY69" fmla="*/ 3797724 h 6858000"/>
              <a:gd name="connsiteX70" fmla="*/ 492631 w 1380520"/>
              <a:gd name="connsiteY70" fmla="*/ 3792098 h 6858000"/>
              <a:gd name="connsiteX71" fmla="*/ 491515 w 1380520"/>
              <a:gd name="connsiteY71" fmla="*/ 3777135 h 6858000"/>
              <a:gd name="connsiteX72" fmla="*/ 493248 w 1380520"/>
              <a:gd name="connsiteY72" fmla="*/ 3771656 h 6858000"/>
              <a:gd name="connsiteX73" fmla="*/ 496991 w 1380520"/>
              <a:gd name="connsiteY73" fmla="*/ 3769007 h 6858000"/>
              <a:gd name="connsiteX74" fmla="*/ 496457 w 1380520"/>
              <a:gd name="connsiteY74" fmla="*/ 3767709 h 6858000"/>
              <a:gd name="connsiteX75" fmla="*/ 505153 w 1380520"/>
              <a:gd name="connsiteY75" fmla="*/ 3738082 h 6858000"/>
              <a:gd name="connsiteX76" fmla="*/ 512499 w 1380520"/>
              <a:gd name="connsiteY76" fmla="*/ 3673397 h 6858000"/>
              <a:gd name="connsiteX77" fmla="*/ 511795 w 1380520"/>
              <a:gd name="connsiteY77" fmla="*/ 3637109 h 6858000"/>
              <a:gd name="connsiteX78" fmla="*/ 515238 w 1380520"/>
              <a:gd name="connsiteY78" fmla="*/ 3536883 h 6858000"/>
              <a:gd name="connsiteX79" fmla="*/ 522776 w 1380520"/>
              <a:gd name="connsiteY79" fmla="*/ 3435652 h 6858000"/>
              <a:gd name="connsiteX80" fmla="*/ 524447 w 1380520"/>
              <a:gd name="connsiteY80" fmla="*/ 3307769 h 6858000"/>
              <a:gd name="connsiteX81" fmla="*/ 542010 w 1380520"/>
              <a:gd name="connsiteY81" fmla="*/ 3250522 h 6858000"/>
              <a:gd name="connsiteX82" fmla="*/ 542435 w 1380520"/>
              <a:gd name="connsiteY82" fmla="*/ 3229163 h 6858000"/>
              <a:gd name="connsiteX83" fmla="*/ 544258 w 1380520"/>
              <a:gd name="connsiteY83" fmla="*/ 3217217 h 6858000"/>
              <a:gd name="connsiteX84" fmla="*/ 531093 w 1380520"/>
              <a:gd name="connsiteY84" fmla="*/ 3183755 h 6858000"/>
              <a:gd name="connsiteX85" fmla="*/ 531594 w 1380520"/>
              <a:gd name="connsiteY85" fmla="*/ 3178642 h 6858000"/>
              <a:gd name="connsiteX86" fmla="*/ 519194 w 1380520"/>
              <a:gd name="connsiteY86" fmla="*/ 3158586 h 6858000"/>
              <a:gd name="connsiteX87" fmla="*/ 504379 w 1380520"/>
              <a:gd name="connsiteY87" fmla="*/ 3129034 h 6858000"/>
              <a:gd name="connsiteX88" fmla="*/ 505044 w 1380520"/>
              <a:gd name="connsiteY88" fmla="*/ 3126682 h 6858000"/>
              <a:gd name="connsiteX89" fmla="*/ 495912 w 1380520"/>
              <a:gd name="connsiteY89" fmla="*/ 3114519 h 6858000"/>
              <a:gd name="connsiteX90" fmla="*/ 482521 w 1380520"/>
              <a:gd name="connsiteY90" fmla="*/ 3106272 h 6858000"/>
              <a:gd name="connsiteX91" fmla="*/ 455251 w 1380520"/>
              <a:gd name="connsiteY91" fmla="*/ 2958185 h 6858000"/>
              <a:gd name="connsiteX92" fmla="*/ 397865 w 1380520"/>
              <a:gd name="connsiteY92" fmla="*/ 2762989 h 6858000"/>
              <a:gd name="connsiteX93" fmla="*/ 346783 w 1380520"/>
              <a:gd name="connsiteY93" fmla="*/ 2554718 h 6858000"/>
              <a:gd name="connsiteX94" fmla="*/ 326877 w 1380520"/>
              <a:gd name="connsiteY94" fmla="*/ 2485734 h 6858000"/>
              <a:gd name="connsiteX95" fmla="*/ 317600 w 1380520"/>
              <a:gd name="connsiteY95" fmla="*/ 2447068 h 6858000"/>
              <a:gd name="connsiteX96" fmla="*/ 304561 w 1380520"/>
              <a:gd name="connsiteY96" fmla="*/ 2425819 h 6858000"/>
              <a:gd name="connsiteX97" fmla="*/ 310560 w 1380520"/>
              <a:gd name="connsiteY97" fmla="*/ 2402874 h 6858000"/>
              <a:gd name="connsiteX98" fmla="*/ 313172 w 1380520"/>
              <a:gd name="connsiteY98" fmla="*/ 2381443 h 6858000"/>
              <a:gd name="connsiteX99" fmla="*/ 289501 w 1380520"/>
              <a:gd name="connsiteY99" fmla="*/ 2261920 h 6858000"/>
              <a:gd name="connsiteX100" fmla="*/ 279388 w 1380520"/>
              <a:gd name="connsiteY100" fmla="*/ 2195378 h 6858000"/>
              <a:gd name="connsiteX101" fmla="*/ 263605 w 1380520"/>
              <a:gd name="connsiteY101" fmla="*/ 2155135 h 6858000"/>
              <a:gd name="connsiteX102" fmla="*/ 261063 w 1380520"/>
              <a:gd name="connsiteY102" fmla="*/ 2118008 h 6858000"/>
              <a:gd name="connsiteX103" fmla="*/ 262056 w 1380520"/>
              <a:gd name="connsiteY103" fmla="*/ 2050531 h 6858000"/>
              <a:gd name="connsiteX104" fmla="*/ 253862 w 1380520"/>
              <a:gd name="connsiteY104" fmla="*/ 1963269 h 6858000"/>
              <a:gd name="connsiteX105" fmla="*/ 235040 w 1380520"/>
              <a:gd name="connsiteY105" fmla="*/ 1906352 h 6858000"/>
              <a:gd name="connsiteX106" fmla="*/ 211597 w 1380520"/>
              <a:gd name="connsiteY106" fmla="*/ 1861531 h 6858000"/>
              <a:gd name="connsiteX107" fmla="*/ 165396 w 1380520"/>
              <a:gd name="connsiteY107" fmla="*/ 1732919 h 6858000"/>
              <a:gd name="connsiteX108" fmla="*/ 137707 w 1380520"/>
              <a:gd name="connsiteY108" fmla="*/ 1663540 h 6858000"/>
              <a:gd name="connsiteX109" fmla="*/ 136833 w 1380520"/>
              <a:gd name="connsiteY109" fmla="*/ 1615777 h 6858000"/>
              <a:gd name="connsiteX110" fmla="*/ 117628 w 1380520"/>
              <a:gd name="connsiteY110" fmla="*/ 1563678 h 6858000"/>
              <a:gd name="connsiteX111" fmla="*/ 130708 w 1380520"/>
              <a:gd name="connsiteY111" fmla="*/ 1519474 h 6858000"/>
              <a:gd name="connsiteX112" fmla="*/ 123450 w 1380520"/>
              <a:gd name="connsiteY112" fmla="*/ 1477995 h 6858000"/>
              <a:gd name="connsiteX113" fmla="*/ 109535 w 1380520"/>
              <a:gd name="connsiteY113" fmla="*/ 1373769 h 6858000"/>
              <a:gd name="connsiteX114" fmla="*/ 117842 w 1380520"/>
              <a:gd name="connsiteY114" fmla="*/ 1307086 h 6858000"/>
              <a:gd name="connsiteX115" fmla="*/ 119030 w 1380520"/>
              <a:gd name="connsiteY115" fmla="*/ 1189033 h 6858000"/>
              <a:gd name="connsiteX116" fmla="*/ 123715 w 1380520"/>
              <a:gd name="connsiteY116" fmla="*/ 1168288 h 6858000"/>
              <a:gd name="connsiteX117" fmla="*/ 115997 w 1380520"/>
              <a:gd name="connsiteY117" fmla="*/ 1142577 h 6858000"/>
              <a:gd name="connsiteX118" fmla="*/ 105303 w 1380520"/>
              <a:gd name="connsiteY118" fmla="*/ 1088484 h 6858000"/>
              <a:gd name="connsiteX119" fmla="*/ 94039 w 1380520"/>
              <a:gd name="connsiteY119" fmla="*/ 1016103 h 6858000"/>
              <a:gd name="connsiteX120" fmla="*/ 95495 w 1380520"/>
              <a:gd name="connsiteY120" fmla="*/ 932283 h 6858000"/>
              <a:gd name="connsiteX121" fmla="*/ 97731 w 1380520"/>
              <a:gd name="connsiteY121" fmla="*/ 915925 h 6858000"/>
              <a:gd name="connsiteX122" fmla="*/ 90360 w 1380520"/>
              <a:gd name="connsiteY122" fmla="*/ 896999 h 6858000"/>
              <a:gd name="connsiteX123" fmla="*/ 59768 w 1380520"/>
              <a:gd name="connsiteY123" fmla="*/ 821517 h 6858000"/>
              <a:gd name="connsiteX124" fmla="*/ 38718 w 1380520"/>
              <a:gd name="connsiteY124" fmla="*/ 751353 h 6858000"/>
              <a:gd name="connsiteX125" fmla="*/ 38276 w 1380520"/>
              <a:gd name="connsiteY125" fmla="*/ 721230 h 6858000"/>
              <a:gd name="connsiteX126" fmla="*/ 23947 w 1380520"/>
              <a:gd name="connsiteY126" fmla="*/ 681659 h 6858000"/>
              <a:gd name="connsiteX127" fmla="*/ 9366 w 1380520"/>
              <a:gd name="connsiteY127" fmla="*/ 635218 h 6858000"/>
              <a:gd name="connsiteX128" fmla="*/ 14377 w 1380520"/>
              <a:gd name="connsiteY128" fmla="*/ 613763 h 6858000"/>
              <a:gd name="connsiteX129" fmla="*/ 319 w 1380520"/>
              <a:gd name="connsiteY129" fmla="*/ 598582 h 6858000"/>
              <a:gd name="connsiteX130" fmla="*/ 0 w 1380520"/>
              <a:gd name="connsiteY130" fmla="*/ 576846 h 6858000"/>
              <a:gd name="connsiteX131" fmla="*/ 68392 w 1380520"/>
              <a:gd name="connsiteY131" fmla="*/ 446567 h 6858000"/>
              <a:gd name="connsiteX132" fmla="*/ 67640 w 1380520"/>
              <a:gd name="connsiteY132" fmla="*/ 393828 h 6858000"/>
              <a:gd name="connsiteX133" fmla="*/ 67470 w 1380520"/>
              <a:gd name="connsiteY133" fmla="*/ 353137 h 6858000"/>
              <a:gd name="connsiteX134" fmla="*/ 88980 w 1380520"/>
              <a:gd name="connsiteY134" fmla="*/ 309501 h 6858000"/>
              <a:gd name="connsiteX135" fmla="*/ 73163 w 1380520"/>
              <a:gd name="connsiteY135" fmla="*/ 275771 h 6858000"/>
              <a:gd name="connsiteX136" fmla="*/ 90190 w 1380520"/>
              <a:gd name="connsiteY136" fmla="*/ 212860 h 6858000"/>
              <a:gd name="connsiteX137" fmla="*/ 81900 w 1380520"/>
              <a:gd name="connsiteY137" fmla="*/ 144983 h 6858000"/>
              <a:gd name="connsiteX138" fmla="*/ 94184 w 1380520"/>
              <a:gd name="connsiteY138" fmla="*/ 55288 h 6858000"/>
              <a:gd name="connsiteX139" fmla="*/ 53738 w 1380520"/>
              <a:gd name="connsiteY139" fmla="*/ 0 h 6858000"/>
              <a:gd name="connsiteX0" fmla="*/ 53420 w 1380202"/>
              <a:gd name="connsiteY0" fmla="*/ 0 h 6858000"/>
              <a:gd name="connsiteX1" fmla="*/ 1380202 w 1380202"/>
              <a:gd name="connsiteY1" fmla="*/ 0 h 6858000"/>
              <a:gd name="connsiteX2" fmla="*/ 1380202 w 1380202"/>
              <a:gd name="connsiteY2" fmla="*/ 6858000 h 6858000"/>
              <a:gd name="connsiteX3" fmla="*/ 116896 w 1380202"/>
              <a:gd name="connsiteY3" fmla="*/ 6857735 h 6858000"/>
              <a:gd name="connsiteX4" fmla="*/ 153489 w 1380202"/>
              <a:gd name="connsiteY4" fmla="*/ 6776847 h 6858000"/>
              <a:gd name="connsiteX5" fmla="*/ 164989 w 1380202"/>
              <a:gd name="connsiteY5" fmla="*/ 6737706 h 6858000"/>
              <a:gd name="connsiteX6" fmla="*/ 189728 w 1380202"/>
              <a:gd name="connsiteY6" fmla="*/ 6691589 h 6858000"/>
              <a:gd name="connsiteX7" fmla="*/ 167285 w 1380202"/>
              <a:gd name="connsiteY7" fmla="*/ 6659970 h 6858000"/>
              <a:gd name="connsiteX8" fmla="*/ 182376 w 1380202"/>
              <a:gd name="connsiteY8" fmla="*/ 6636211 h 6858000"/>
              <a:gd name="connsiteX9" fmla="*/ 199820 w 1380202"/>
              <a:gd name="connsiteY9" fmla="*/ 6594177 h 6858000"/>
              <a:gd name="connsiteX10" fmla="*/ 213860 w 1380202"/>
              <a:gd name="connsiteY10" fmla="*/ 6557575 h 6858000"/>
              <a:gd name="connsiteX11" fmla="*/ 266817 w 1380202"/>
              <a:gd name="connsiteY11" fmla="*/ 6492130 h 6858000"/>
              <a:gd name="connsiteX12" fmla="*/ 282504 w 1380202"/>
              <a:gd name="connsiteY12" fmla="*/ 6431610 h 6858000"/>
              <a:gd name="connsiteX13" fmla="*/ 326209 w 1380202"/>
              <a:gd name="connsiteY13" fmla="*/ 6379786 h 6858000"/>
              <a:gd name="connsiteX14" fmla="*/ 309432 w 1380202"/>
              <a:gd name="connsiteY14" fmla="*/ 6334727 h 6858000"/>
              <a:gd name="connsiteX15" fmla="*/ 286847 w 1380202"/>
              <a:gd name="connsiteY15" fmla="*/ 6313295 h 6858000"/>
              <a:gd name="connsiteX16" fmla="*/ 294011 w 1380202"/>
              <a:gd name="connsiteY16" fmla="*/ 6280046 h 6858000"/>
              <a:gd name="connsiteX17" fmla="*/ 276756 w 1380202"/>
              <a:gd name="connsiteY17" fmla="*/ 6270265 h 6858000"/>
              <a:gd name="connsiteX18" fmla="*/ 303784 w 1380202"/>
              <a:gd name="connsiteY18" fmla="*/ 6252834 h 6858000"/>
              <a:gd name="connsiteX19" fmla="*/ 281776 w 1380202"/>
              <a:gd name="connsiteY19" fmla="*/ 6202459 h 6858000"/>
              <a:gd name="connsiteX20" fmla="*/ 280574 w 1380202"/>
              <a:gd name="connsiteY20" fmla="*/ 6153037 h 6858000"/>
              <a:gd name="connsiteX21" fmla="*/ 295989 w 1380202"/>
              <a:gd name="connsiteY21" fmla="*/ 6078132 h 6858000"/>
              <a:gd name="connsiteX22" fmla="*/ 283376 w 1380202"/>
              <a:gd name="connsiteY22" fmla="*/ 6028119 h 6858000"/>
              <a:gd name="connsiteX23" fmla="*/ 268605 w 1380202"/>
              <a:gd name="connsiteY23" fmla="*/ 5926735 h 6858000"/>
              <a:gd name="connsiteX24" fmla="*/ 318117 w 1380202"/>
              <a:gd name="connsiteY24" fmla="*/ 5712857 h 6858000"/>
              <a:gd name="connsiteX25" fmla="*/ 297192 w 1380202"/>
              <a:gd name="connsiteY25" fmla="*/ 5676393 h 6858000"/>
              <a:gd name="connsiteX26" fmla="*/ 336784 w 1380202"/>
              <a:gd name="connsiteY26" fmla="*/ 5563435 h 6858000"/>
              <a:gd name="connsiteX27" fmla="*/ 383914 w 1380202"/>
              <a:gd name="connsiteY27" fmla="*/ 5437125 h 6858000"/>
              <a:gd name="connsiteX28" fmla="*/ 397482 w 1380202"/>
              <a:gd name="connsiteY28" fmla="*/ 5396260 h 6858000"/>
              <a:gd name="connsiteX29" fmla="*/ 413463 w 1380202"/>
              <a:gd name="connsiteY29" fmla="*/ 5330009 h 6858000"/>
              <a:gd name="connsiteX30" fmla="*/ 446956 w 1380202"/>
              <a:gd name="connsiteY30" fmla="*/ 5273739 h 6858000"/>
              <a:gd name="connsiteX31" fmla="*/ 456555 w 1380202"/>
              <a:gd name="connsiteY31" fmla="*/ 5241779 h 6858000"/>
              <a:gd name="connsiteX32" fmla="*/ 467781 w 1380202"/>
              <a:gd name="connsiteY32" fmla="*/ 5225268 h 6858000"/>
              <a:gd name="connsiteX33" fmla="*/ 468801 w 1380202"/>
              <a:gd name="connsiteY33" fmla="*/ 5217684 h 6858000"/>
              <a:gd name="connsiteX34" fmla="*/ 476142 w 1380202"/>
              <a:gd name="connsiteY34" fmla="*/ 5193377 h 6858000"/>
              <a:gd name="connsiteX35" fmla="*/ 479445 w 1380202"/>
              <a:gd name="connsiteY35" fmla="*/ 5179288 h 6858000"/>
              <a:gd name="connsiteX36" fmla="*/ 480429 w 1380202"/>
              <a:gd name="connsiteY36" fmla="*/ 5173621 h 6858000"/>
              <a:gd name="connsiteX37" fmla="*/ 476063 w 1380202"/>
              <a:gd name="connsiteY37" fmla="*/ 5159961 h 6858000"/>
              <a:gd name="connsiteX38" fmla="*/ 482740 w 1380202"/>
              <a:gd name="connsiteY38" fmla="*/ 5144295 h 6858000"/>
              <a:gd name="connsiteX39" fmla="*/ 479673 w 1380202"/>
              <a:gd name="connsiteY39" fmla="*/ 5125185 h 6858000"/>
              <a:gd name="connsiteX40" fmla="*/ 486503 w 1380202"/>
              <a:gd name="connsiteY40" fmla="*/ 5121884 h 6858000"/>
              <a:gd name="connsiteX41" fmla="*/ 493539 w 1380202"/>
              <a:gd name="connsiteY41" fmla="*/ 5067850 h 6858000"/>
              <a:gd name="connsiteX42" fmla="*/ 496270 w 1380202"/>
              <a:gd name="connsiteY42" fmla="*/ 5060861 h 6858000"/>
              <a:gd name="connsiteX43" fmla="*/ 492974 w 1380202"/>
              <a:gd name="connsiteY43" fmla="*/ 5034192 h 6858000"/>
              <a:gd name="connsiteX44" fmla="*/ 494528 w 1380202"/>
              <a:gd name="connsiteY44" fmla="*/ 4993030 h 6858000"/>
              <a:gd name="connsiteX45" fmla="*/ 501437 w 1380202"/>
              <a:gd name="connsiteY45" fmla="*/ 4946844 h 6858000"/>
              <a:gd name="connsiteX46" fmla="*/ 497293 w 1380202"/>
              <a:gd name="connsiteY46" fmla="*/ 4932692 h 6858000"/>
              <a:gd name="connsiteX47" fmla="*/ 512696 w 1380202"/>
              <a:gd name="connsiteY47" fmla="*/ 4858827 h 6858000"/>
              <a:gd name="connsiteX48" fmla="*/ 518599 w 1380202"/>
              <a:gd name="connsiteY48" fmla="*/ 4821170 h 6858000"/>
              <a:gd name="connsiteX49" fmla="*/ 523332 w 1380202"/>
              <a:gd name="connsiteY49" fmla="*/ 4780965 h 6858000"/>
              <a:gd name="connsiteX50" fmla="*/ 524625 w 1380202"/>
              <a:gd name="connsiteY50" fmla="*/ 4750867 h 6858000"/>
              <a:gd name="connsiteX51" fmla="*/ 522432 w 1380202"/>
              <a:gd name="connsiteY51" fmla="*/ 4690749 h 6858000"/>
              <a:gd name="connsiteX52" fmla="*/ 517912 w 1380202"/>
              <a:gd name="connsiteY52" fmla="*/ 4584173 h 6858000"/>
              <a:gd name="connsiteX53" fmla="*/ 512995 w 1380202"/>
              <a:gd name="connsiteY53" fmla="*/ 4444346 h 6858000"/>
              <a:gd name="connsiteX54" fmla="*/ 509560 w 1380202"/>
              <a:gd name="connsiteY54" fmla="*/ 4375228 h 6858000"/>
              <a:gd name="connsiteX55" fmla="*/ 490213 w 1380202"/>
              <a:gd name="connsiteY55" fmla="*/ 4214165 h 6858000"/>
              <a:gd name="connsiteX56" fmla="*/ 494286 w 1380202"/>
              <a:gd name="connsiteY56" fmla="*/ 4090296 h 6858000"/>
              <a:gd name="connsiteX57" fmla="*/ 479542 w 1380202"/>
              <a:gd name="connsiteY57" fmla="*/ 4033999 h 6858000"/>
              <a:gd name="connsiteX58" fmla="*/ 480691 w 1380202"/>
              <a:gd name="connsiteY58" fmla="*/ 4031933 h 6858000"/>
              <a:gd name="connsiteX59" fmla="*/ 479267 w 1380202"/>
              <a:gd name="connsiteY59" fmla="*/ 4013953 h 6858000"/>
              <a:gd name="connsiteX60" fmla="*/ 465562 w 1380202"/>
              <a:gd name="connsiteY60" fmla="*/ 3974753 h 6858000"/>
              <a:gd name="connsiteX61" fmla="*/ 467160 w 1380202"/>
              <a:gd name="connsiteY61" fmla="*/ 3969950 h 6858000"/>
              <a:gd name="connsiteX62" fmla="*/ 460582 w 1380202"/>
              <a:gd name="connsiteY62" fmla="*/ 3933779 h 6858000"/>
              <a:gd name="connsiteX63" fmla="*/ 461913 w 1380202"/>
              <a:gd name="connsiteY63" fmla="*/ 3933093 h 6858000"/>
              <a:gd name="connsiteX64" fmla="*/ 466267 w 1380202"/>
              <a:gd name="connsiteY64" fmla="*/ 3922082 h 6858000"/>
              <a:gd name="connsiteX65" fmla="*/ 471345 w 1380202"/>
              <a:gd name="connsiteY65" fmla="*/ 3901461 h 6858000"/>
              <a:gd name="connsiteX66" fmla="*/ 493939 w 1380202"/>
              <a:gd name="connsiteY66" fmla="*/ 3813873 h 6858000"/>
              <a:gd name="connsiteX67" fmla="*/ 493364 w 1380202"/>
              <a:gd name="connsiteY67" fmla="*/ 3806161 h 6858000"/>
              <a:gd name="connsiteX68" fmla="*/ 493671 w 1380202"/>
              <a:gd name="connsiteY68" fmla="*/ 3805957 h 6858000"/>
              <a:gd name="connsiteX69" fmla="*/ 493698 w 1380202"/>
              <a:gd name="connsiteY69" fmla="*/ 3797724 h 6858000"/>
              <a:gd name="connsiteX70" fmla="*/ 492313 w 1380202"/>
              <a:gd name="connsiteY70" fmla="*/ 3792098 h 6858000"/>
              <a:gd name="connsiteX71" fmla="*/ 491197 w 1380202"/>
              <a:gd name="connsiteY71" fmla="*/ 3777135 h 6858000"/>
              <a:gd name="connsiteX72" fmla="*/ 492930 w 1380202"/>
              <a:gd name="connsiteY72" fmla="*/ 3771656 h 6858000"/>
              <a:gd name="connsiteX73" fmla="*/ 496673 w 1380202"/>
              <a:gd name="connsiteY73" fmla="*/ 3769007 h 6858000"/>
              <a:gd name="connsiteX74" fmla="*/ 496139 w 1380202"/>
              <a:gd name="connsiteY74" fmla="*/ 3767709 h 6858000"/>
              <a:gd name="connsiteX75" fmla="*/ 504835 w 1380202"/>
              <a:gd name="connsiteY75" fmla="*/ 3738082 h 6858000"/>
              <a:gd name="connsiteX76" fmla="*/ 512181 w 1380202"/>
              <a:gd name="connsiteY76" fmla="*/ 3673397 h 6858000"/>
              <a:gd name="connsiteX77" fmla="*/ 511477 w 1380202"/>
              <a:gd name="connsiteY77" fmla="*/ 3637109 h 6858000"/>
              <a:gd name="connsiteX78" fmla="*/ 514920 w 1380202"/>
              <a:gd name="connsiteY78" fmla="*/ 3536883 h 6858000"/>
              <a:gd name="connsiteX79" fmla="*/ 522458 w 1380202"/>
              <a:gd name="connsiteY79" fmla="*/ 3435652 h 6858000"/>
              <a:gd name="connsiteX80" fmla="*/ 524129 w 1380202"/>
              <a:gd name="connsiteY80" fmla="*/ 3307769 h 6858000"/>
              <a:gd name="connsiteX81" fmla="*/ 541692 w 1380202"/>
              <a:gd name="connsiteY81" fmla="*/ 3250522 h 6858000"/>
              <a:gd name="connsiteX82" fmla="*/ 542117 w 1380202"/>
              <a:gd name="connsiteY82" fmla="*/ 3229163 h 6858000"/>
              <a:gd name="connsiteX83" fmla="*/ 543940 w 1380202"/>
              <a:gd name="connsiteY83" fmla="*/ 3217217 h 6858000"/>
              <a:gd name="connsiteX84" fmla="*/ 530775 w 1380202"/>
              <a:gd name="connsiteY84" fmla="*/ 3183755 h 6858000"/>
              <a:gd name="connsiteX85" fmla="*/ 531276 w 1380202"/>
              <a:gd name="connsiteY85" fmla="*/ 3178642 h 6858000"/>
              <a:gd name="connsiteX86" fmla="*/ 518876 w 1380202"/>
              <a:gd name="connsiteY86" fmla="*/ 3158586 h 6858000"/>
              <a:gd name="connsiteX87" fmla="*/ 504061 w 1380202"/>
              <a:gd name="connsiteY87" fmla="*/ 3129034 h 6858000"/>
              <a:gd name="connsiteX88" fmla="*/ 504726 w 1380202"/>
              <a:gd name="connsiteY88" fmla="*/ 3126682 h 6858000"/>
              <a:gd name="connsiteX89" fmla="*/ 495594 w 1380202"/>
              <a:gd name="connsiteY89" fmla="*/ 3114519 h 6858000"/>
              <a:gd name="connsiteX90" fmla="*/ 482203 w 1380202"/>
              <a:gd name="connsiteY90" fmla="*/ 3106272 h 6858000"/>
              <a:gd name="connsiteX91" fmla="*/ 454933 w 1380202"/>
              <a:gd name="connsiteY91" fmla="*/ 2958185 h 6858000"/>
              <a:gd name="connsiteX92" fmla="*/ 397547 w 1380202"/>
              <a:gd name="connsiteY92" fmla="*/ 2762989 h 6858000"/>
              <a:gd name="connsiteX93" fmla="*/ 346465 w 1380202"/>
              <a:gd name="connsiteY93" fmla="*/ 2554718 h 6858000"/>
              <a:gd name="connsiteX94" fmla="*/ 326559 w 1380202"/>
              <a:gd name="connsiteY94" fmla="*/ 2485734 h 6858000"/>
              <a:gd name="connsiteX95" fmla="*/ 317282 w 1380202"/>
              <a:gd name="connsiteY95" fmla="*/ 2447068 h 6858000"/>
              <a:gd name="connsiteX96" fmla="*/ 304243 w 1380202"/>
              <a:gd name="connsiteY96" fmla="*/ 2425819 h 6858000"/>
              <a:gd name="connsiteX97" fmla="*/ 310242 w 1380202"/>
              <a:gd name="connsiteY97" fmla="*/ 2402874 h 6858000"/>
              <a:gd name="connsiteX98" fmla="*/ 312854 w 1380202"/>
              <a:gd name="connsiteY98" fmla="*/ 2381443 h 6858000"/>
              <a:gd name="connsiteX99" fmla="*/ 289183 w 1380202"/>
              <a:gd name="connsiteY99" fmla="*/ 2261920 h 6858000"/>
              <a:gd name="connsiteX100" fmla="*/ 279070 w 1380202"/>
              <a:gd name="connsiteY100" fmla="*/ 2195378 h 6858000"/>
              <a:gd name="connsiteX101" fmla="*/ 263287 w 1380202"/>
              <a:gd name="connsiteY101" fmla="*/ 2155135 h 6858000"/>
              <a:gd name="connsiteX102" fmla="*/ 260745 w 1380202"/>
              <a:gd name="connsiteY102" fmla="*/ 2118008 h 6858000"/>
              <a:gd name="connsiteX103" fmla="*/ 261738 w 1380202"/>
              <a:gd name="connsiteY103" fmla="*/ 2050531 h 6858000"/>
              <a:gd name="connsiteX104" fmla="*/ 253544 w 1380202"/>
              <a:gd name="connsiteY104" fmla="*/ 1963269 h 6858000"/>
              <a:gd name="connsiteX105" fmla="*/ 234722 w 1380202"/>
              <a:gd name="connsiteY105" fmla="*/ 1906352 h 6858000"/>
              <a:gd name="connsiteX106" fmla="*/ 211279 w 1380202"/>
              <a:gd name="connsiteY106" fmla="*/ 1861531 h 6858000"/>
              <a:gd name="connsiteX107" fmla="*/ 165078 w 1380202"/>
              <a:gd name="connsiteY107" fmla="*/ 1732919 h 6858000"/>
              <a:gd name="connsiteX108" fmla="*/ 137389 w 1380202"/>
              <a:gd name="connsiteY108" fmla="*/ 1663540 h 6858000"/>
              <a:gd name="connsiteX109" fmla="*/ 136515 w 1380202"/>
              <a:gd name="connsiteY109" fmla="*/ 1615777 h 6858000"/>
              <a:gd name="connsiteX110" fmla="*/ 117310 w 1380202"/>
              <a:gd name="connsiteY110" fmla="*/ 1563678 h 6858000"/>
              <a:gd name="connsiteX111" fmla="*/ 130390 w 1380202"/>
              <a:gd name="connsiteY111" fmla="*/ 1519474 h 6858000"/>
              <a:gd name="connsiteX112" fmla="*/ 123132 w 1380202"/>
              <a:gd name="connsiteY112" fmla="*/ 1477995 h 6858000"/>
              <a:gd name="connsiteX113" fmla="*/ 109217 w 1380202"/>
              <a:gd name="connsiteY113" fmla="*/ 1373769 h 6858000"/>
              <a:gd name="connsiteX114" fmla="*/ 117524 w 1380202"/>
              <a:gd name="connsiteY114" fmla="*/ 1307086 h 6858000"/>
              <a:gd name="connsiteX115" fmla="*/ 118712 w 1380202"/>
              <a:gd name="connsiteY115" fmla="*/ 1189033 h 6858000"/>
              <a:gd name="connsiteX116" fmla="*/ 123397 w 1380202"/>
              <a:gd name="connsiteY116" fmla="*/ 1168288 h 6858000"/>
              <a:gd name="connsiteX117" fmla="*/ 115679 w 1380202"/>
              <a:gd name="connsiteY117" fmla="*/ 1142577 h 6858000"/>
              <a:gd name="connsiteX118" fmla="*/ 104985 w 1380202"/>
              <a:gd name="connsiteY118" fmla="*/ 1088484 h 6858000"/>
              <a:gd name="connsiteX119" fmla="*/ 93721 w 1380202"/>
              <a:gd name="connsiteY119" fmla="*/ 1016103 h 6858000"/>
              <a:gd name="connsiteX120" fmla="*/ 95177 w 1380202"/>
              <a:gd name="connsiteY120" fmla="*/ 932283 h 6858000"/>
              <a:gd name="connsiteX121" fmla="*/ 97413 w 1380202"/>
              <a:gd name="connsiteY121" fmla="*/ 915925 h 6858000"/>
              <a:gd name="connsiteX122" fmla="*/ 90042 w 1380202"/>
              <a:gd name="connsiteY122" fmla="*/ 896999 h 6858000"/>
              <a:gd name="connsiteX123" fmla="*/ 59450 w 1380202"/>
              <a:gd name="connsiteY123" fmla="*/ 821517 h 6858000"/>
              <a:gd name="connsiteX124" fmla="*/ 38400 w 1380202"/>
              <a:gd name="connsiteY124" fmla="*/ 751353 h 6858000"/>
              <a:gd name="connsiteX125" fmla="*/ 37958 w 1380202"/>
              <a:gd name="connsiteY125" fmla="*/ 721230 h 6858000"/>
              <a:gd name="connsiteX126" fmla="*/ 23629 w 1380202"/>
              <a:gd name="connsiteY126" fmla="*/ 681659 h 6858000"/>
              <a:gd name="connsiteX127" fmla="*/ 9048 w 1380202"/>
              <a:gd name="connsiteY127" fmla="*/ 635218 h 6858000"/>
              <a:gd name="connsiteX128" fmla="*/ 14059 w 1380202"/>
              <a:gd name="connsiteY128" fmla="*/ 613763 h 6858000"/>
              <a:gd name="connsiteX129" fmla="*/ 1 w 1380202"/>
              <a:gd name="connsiteY129" fmla="*/ 598582 h 6858000"/>
              <a:gd name="connsiteX130" fmla="*/ 79993 w 1380202"/>
              <a:gd name="connsiteY130" fmla="*/ 473479 h 6858000"/>
              <a:gd name="connsiteX131" fmla="*/ 68074 w 1380202"/>
              <a:gd name="connsiteY131" fmla="*/ 446567 h 6858000"/>
              <a:gd name="connsiteX132" fmla="*/ 67322 w 1380202"/>
              <a:gd name="connsiteY132" fmla="*/ 393828 h 6858000"/>
              <a:gd name="connsiteX133" fmla="*/ 67152 w 1380202"/>
              <a:gd name="connsiteY133" fmla="*/ 353137 h 6858000"/>
              <a:gd name="connsiteX134" fmla="*/ 88662 w 1380202"/>
              <a:gd name="connsiteY134" fmla="*/ 309501 h 6858000"/>
              <a:gd name="connsiteX135" fmla="*/ 72845 w 1380202"/>
              <a:gd name="connsiteY135" fmla="*/ 275771 h 6858000"/>
              <a:gd name="connsiteX136" fmla="*/ 89872 w 1380202"/>
              <a:gd name="connsiteY136" fmla="*/ 212860 h 6858000"/>
              <a:gd name="connsiteX137" fmla="*/ 81582 w 1380202"/>
              <a:gd name="connsiteY137" fmla="*/ 144983 h 6858000"/>
              <a:gd name="connsiteX138" fmla="*/ 93866 w 1380202"/>
              <a:gd name="connsiteY138" fmla="*/ 55288 h 6858000"/>
              <a:gd name="connsiteX139" fmla="*/ 53420 w 1380202"/>
              <a:gd name="connsiteY139" fmla="*/ 0 h 6858000"/>
              <a:gd name="connsiteX0" fmla="*/ 44600 w 1371382"/>
              <a:gd name="connsiteY0" fmla="*/ 0 h 6858000"/>
              <a:gd name="connsiteX1" fmla="*/ 1371382 w 1371382"/>
              <a:gd name="connsiteY1" fmla="*/ 0 h 6858000"/>
              <a:gd name="connsiteX2" fmla="*/ 1371382 w 1371382"/>
              <a:gd name="connsiteY2" fmla="*/ 6858000 h 6858000"/>
              <a:gd name="connsiteX3" fmla="*/ 108076 w 1371382"/>
              <a:gd name="connsiteY3" fmla="*/ 6857735 h 6858000"/>
              <a:gd name="connsiteX4" fmla="*/ 144669 w 1371382"/>
              <a:gd name="connsiteY4" fmla="*/ 6776847 h 6858000"/>
              <a:gd name="connsiteX5" fmla="*/ 156169 w 1371382"/>
              <a:gd name="connsiteY5" fmla="*/ 6737706 h 6858000"/>
              <a:gd name="connsiteX6" fmla="*/ 180908 w 1371382"/>
              <a:gd name="connsiteY6" fmla="*/ 6691589 h 6858000"/>
              <a:gd name="connsiteX7" fmla="*/ 158465 w 1371382"/>
              <a:gd name="connsiteY7" fmla="*/ 6659970 h 6858000"/>
              <a:gd name="connsiteX8" fmla="*/ 173556 w 1371382"/>
              <a:gd name="connsiteY8" fmla="*/ 6636211 h 6858000"/>
              <a:gd name="connsiteX9" fmla="*/ 191000 w 1371382"/>
              <a:gd name="connsiteY9" fmla="*/ 6594177 h 6858000"/>
              <a:gd name="connsiteX10" fmla="*/ 205040 w 1371382"/>
              <a:gd name="connsiteY10" fmla="*/ 6557575 h 6858000"/>
              <a:gd name="connsiteX11" fmla="*/ 257997 w 1371382"/>
              <a:gd name="connsiteY11" fmla="*/ 6492130 h 6858000"/>
              <a:gd name="connsiteX12" fmla="*/ 273684 w 1371382"/>
              <a:gd name="connsiteY12" fmla="*/ 6431610 h 6858000"/>
              <a:gd name="connsiteX13" fmla="*/ 317389 w 1371382"/>
              <a:gd name="connsiteY13" fmla="*/ 6379786 h 6858000"/>
              <a:gd name="connsiteX14" fmla="*/ 300612 w 1371382"/>
              <a:gd name="connsiteY14" fmla="*/ 6334727 h 6858000"/>
              <a:gd name="connsiteX15" fmla="*/ 278027 w 1371382"/>
              <a:gd name="connsiteY15" fmla="*/ 6313295 h 6858000"/>
              <a:gd name="connsiteX16" fmla="*/ 285191 w 1371382"/>
              <a:gd name="connsiteY16" fmla="*/ 6280046 h 6858000"/>
              <a:gd name="connsiteX17" fmla="*/ 267936 w 1371382"/>
              <a:gd name="connsiteY17" fmla="*/ 6270265 h 6858000"/>
              <a:gd name="connsiteX18" fmla="*/ 294964 w 1371382"/>
              <a:gd name="connsiteY18" fmla="*/ 6252834 h 6858000"/>
              <a:gd name="connsiteX19" fmla="*/ 272956 w 1371382"/>
              <a:gd name="connsiteY19" fmla="*/ 6202459 h 6858000"/>
              <a:gd name="connsiteX20" fmla="*/ 271754 w 1371382"/>
              <a:gd name="connsiteY20" fmla="*/ 6153037 h 6858000"/>
              <a:gd name="connsiteX21" fmla="*/ 287169 w 1371382"/>
              <a:gd name="connsiteY21" fmla="*/ 6078132 h 6858000"/>
              <a:gd name="connsiteX22" fmla="*/ 274556 w 1371382"/>
              <a:gd name="connsiteY22" fmla="*/ 6028119 h 6858000"/>
              <a:gd name="connsiteX23" fmla="*/ 259785 w 1371382"/>
              <a:gd name="connsiteY23" fmla="*/ 5926735 h 6858000"/>
              <a:gd name="connsiteX24" fmla="*/ 309297 w 1371382"/>
              <a:gd name="connsiteY24" fmla="*/ 5712857 h 6858000"/>
              <a:gd name="connsiteX25" fmla="*/ 288372 w 1371382"/>
              <a:gd name="connsiteY25" fmla="*/ 5676393 h 6858000"/>
              <a:gd name="connsiteX26" fmla="*/ 327964 w 1371382"/>
              <a:gd name="connsiteY26" fmla="*/ 5563435 h 6858000"/>
              <a:gd name="connsiteX27" fmla="*/ 375094 w 1371382"/>
              <a:gd name="connsiteY27" fmla="*/ 5437125 h 6858000"/>
              <a:gd name="connsiteX28" fmla="*/ 388662 w 1371382"/>
              <a:gd name="connsiteY28" fmla="*/ 5396260 h 6858000"/>
              <a:gd name="connsiteX29" fmla="*/ 404643 w 1371382"/>
              <a:gd name="connsiteY29" fmla="*/ 5330009 h 6858000"/>
              <a:gd name="connsiteX30" fmla="*/ 438136 w 1371382"/>
              <a:gd name="connsiteY30" fmla="*/ 5273739 h 6858000"/>
              <a:gd name="connsiteX31" fmla="*/ 447735 w 1371382"/>
              <a:gd name="connsiteY31" fmla="*/ 5241779 h 6858000"/>
              <a:gd name="connsiteX32" fmla="*/ 458961 w 1371382"/>
              <a:gd name="connsiteY32" fmla="*/ 5225268 h 6858000"/>
              <a:gd name="connsiteX33" fmla="*/ 459981 w 1371382"/>
              <a:gd name="connsiteY33" fmla="*/ 5217684 h 6858000"/>
              <a:gd name="connsiteX34" fmla="*/ 467322 w 1371382"/>
              <a:gd name="connsiteY34" fmla="*/ 5193377 h 6858000"/>
              <a:gd name="connsiteX35" fmla="*/ 470625 w 1371382"/>
              <a:gd name="connsiteY35" fmla="*/ 5179288 h 6858000"/>
              <a:gd name="connsiteX36" fmla="*/ 471609 w 1371382"/>
              <a:gd name="connsiteY36" fmla="*/ 5173621 h 6858000"/>
              <a:gd name="connsiteX37" fmla="*/ 467243 w 1371382"/>
              <a:gd name="connsiteY37" fmla="*/ 5159961 h 6858000"/>
              <a:gd name="connsiteX38" fmla="*/ 473920 w 1371382"/>
              <a:gd name="connsiteY38" fmla="*/ 5144295 h 6858000"/>
              <a:gd name="connsiteX39" fmla="*/ 470853 w 1371382"/>
              <a:gd name="connsiteY39" fmla="*/ 5125185 h 6858000"/>
              <a:gd name="connsiteX40" fmla="*/ 477683 w 1371382"/>
              <a:gd name="connsiteY40" fmla="*/ 5121884 h 6858000"/>
              <a:gd name="connsiteX41" fmla="*/ 484719 w 1371382"/>
              <a:gd name="connsiteY41" fmla="*/ 5067850 h 6858000"/>
              <a:gd name="connsiteX42" fmla="*/ 487450 w 1371382"/>
              <a:gd name="connsiteY42" fmla="*/ 5060861 h 6858000"/>
              <a:gd name="connsiteX43" fmla="*/ 484154 w 1371382"/>
              <a:gd name="connsiteY43" fmla="*/ 5034192 h 6858000"/>
              <a:gd name="connsiteX44" fmla="*/ 485708 w 1371382"/>
              <a:gd name="connsiteY44" fmla="*/ 4993030 h 6858000"/>
              <a:gd name="connsiteX45" fmla="*/ 492617 w 1371382"/>
              <a:gd name="connsiteY45" fmla="*/ 4946844 h 6858000"/>
              <a:gd name="connsiteX46" fmla="*/ 488473 w 1371382"/>
              <a:gd name="connsiteY46" fmla="*/ 4932692 h 6858000"/>
              <a:gd name="connsiteX47" fmla="*/ 503876 w 1371382"/>
              <a:gd name="connsiteY47" fmla="*/ 4858827 h 6858000"/>
              <a:gd name="connsiteX48" fmla="*/ 509779 w 1371382"/>
              <a:gd name="connsiteY48" fmla="*/ 4821170 h 6858000"/>
              <a:gd name="connsiteX49" fmla="*/ 514512 w 1371382"/>
              <a:gd name="connsiteY49" fmla="*/ 4780965 h 6858000"/>
              <a:gd name="connsiteX50" fmla="*/ 515805 w 1371382"/>
              <a:gd name="connsiteY50" fmla="*/ 4750867 h 6858000"/>
              <a:gd name="connsiteX51" fmla="*/ 513612 w 1371382"/>
              <a:gd name="connsiteY51" fmla="*/ 4690749 h 6858000"/>
              <a:gd name="connsiteX52" fmla="*/ 509092 w 1371382"/>
              <a:gd name="connsiteY52" fmla="*/ 4584173 h 6858000"/>
              <a:gd name="connsiteX53" fmla="*/ 504175 w 1371382"/>
              <a:gd name="connsiteY53" fmla="*/ 4444346 h 6858000"/>
              <a:gd name="connsiteX54" fmla="*/ 500740 w 1371382"/>
              <a:gd name="connsiteY54" fmla="*/ 4375228 h 6858000"/>
              <a:gd name="connsiteX55" fmla="*/ 481393 w 1371382"/>
              <a:gd name="connsiteY55" fmla="*/ 4214165 h 6858000"/>
              <a:gd name="connsiteX56" fmla="*/ 485466 w 1371382"/>
              <a:gd name="connsiteY56" fmla="*/ 4090296 h 6858000"/>
              <a:gd name="connsiteX57" fmla="*/ 470722 w 1371382"/>
              <a:gd name="connsiteY57" fmla="*/ 4033999 h 6858000"/>
              <a:gd name="connsiteX58" fmla="*/ 471871 w 1371382"/>
              <a:gd name="connsiteY58" fmla="*/ 4031933 h 6858000"/>
              <a:gd name="connsiteX59" fmla="*/ 470447 w 1371382"/>
              <a:gd name="connsiteY59" fmla="*/ 4013953 h 6858000"/>
              <a:gd name="connsiteX60" fmla="*/ 456742 w 1371382"/>
              <a:gd name="connsiteY60" fmla="*/ 3974753 h 6858000"/>
              <a:gd name="connsiteX61" fmla="*/ 458340 w 1371382"/>
              <a:gd name="connsiteY61" fmla="*/ 3969950 h 6858000"/>
              <a:gd name="connsiteX62" fmla="*/ 451762 w 1371382"/>
              <a:gd name="connsiteY62" fmla="*/ 3933779 h 6858000"/>
              <a:gd name="connsiteX63" fmla="*/ 453093 w 1371382"/>
              <a:gd name="connsiteY63" fmla="*/ 3933093 h 6858000"/>
              <a:gd name="connsiteX64" fmla="*/ 457447 w 1371382"/>
              <a:gd name="connsiteY64" fmla="*/ 3922082 h 6858000"/>
              <a:gd name="connsiteX65" fmla="*/ 462525 w 1371382"/>
              <a:gd name="connsiteY65" fmla="*/ 3901461 h 6858000"/>
              <a:gd name="connsiteX66" fmla="*/ 485119 w 1371382"/>
              <a:gd name="connsiteY66" fmla="*/ 3813873 h 6858000"/>
              <a:gd name="connsiteX67" fmla="*/ 484544 w 1371382"/>
              <a:gd name="connsiteY67" fmla="*/ 3806161 h 6858000"/>
              <a:gd name="connsiteX68" fmla="*/ 484851 w 1371382"/>
              <a:gd name="connsiteY68" fmla="*/ 3805957 h 6858000"/>
              <a:gd name="connsiteX69" fmla="*/ 484878 w 1371382"/>
              <a:gd name="connsiteY69" fmla="*/ 3797724 h 6858000"/>
              <a:gd name="connsiteX70" fmla="*/ 483493 w 1371382"/>
              <a:gd name="connsiteY70" fmla="*/ 3792098 h 6858000"/>
              <a:gd name="connsiteX71" fmla="*/ 482377 w 1371382"/>
              <a:gd name="connsiteY71" fmla="*/ 3777135 h 6858000"/>
              <a:gd name="connsiteX72" fmla="*/ 484110 w 1371382"/>
              <a:gd name="connsiteY72" fmla="*/ 3771656 h 6858000"/>
              <a:gd name="connsiteX73" fmla="*/ 487853 w 1371382"/>
              <a:gd name="connsiteY73" fmla="*/ 3769007 h 6858000"/>
              <a:gd name="connsiteX74" fmla="*/ 487319 w 1371382"/>
              <a:gd name="connsiteY74" fmla="*/ 3767709 h 6858000"/>
              <a:gd name="connsiteX75" fmla="*/ 496015 w 1371382"/>
              <a:gd name="connsiteY75" fmla="*/ 3738082 h 6858000"/>
              <a:gd name="connsiteX76" fmla="*/ 503361 w 1371382"/>
              <a:gd name="connsiteY76" fmla="*/ 3673397 h 6858000"/>
              <a:gd name="connsiteX77" fmla="*/ 502657 w 1371382"/>
              <a:gd name="connsiteY77" fmla="*/ 3637109 h 6858000"/>
              <a:gd name="connsiteX78" fmla="*/ 506100 w 1371382"/>
              <a:gd name="connsiteY78" fmla="*/ 3536883 h 6858000"/>
              <a:gd name="connsiteX79" fmla="*/ 513638 w 1371382"/>
              <a:gd name="connsiteY79" fmla="*/ 3435652 h 6858000"/>
              <a:gd name="connsiteX80" fmla="*/ 515309 w 1371382"/>
              <a:gd name="connsiteY80" fmla="*/ 3307769 h 6858000"/>
              <a:gd name="connsiteX81" fmla="*/ 532872 w 1371382"/>
              <a:gd name="connsiteY81" fmla="*/ 3250522 h 6858000"/>
              <a:gd name="connsiteX82" fmla="*/ 533297 w 1371382"/>
              <a:gd name="connsiteY82" fmla="*/ 3229163 h 6858000"/>
              <a:gd name="connsiteX83" fmla="*/ 535120 w 1371382"/>
              <a:gd name="connsiteY83" fmla="*/ 3217217 h 6858000"/>
              <a:gd name="connsiteX84" fmla="*/ 521955 w 1371382"/>
              <a:gd name="connsiteY84" fmla="*/ 3183755 h 6858000"/>
              <a:gd name="connsiteX85" fmla="*/ 522456 w 1371382"/>
              <a:gd name="connsiteY85" fmla="*/ 3178642 h 6858000"/>
              <a:gd name="connsiteX86" fmla="*/ 510056 w 1371382"/>
              <a:gd name="connsiteY86" fmla="*/ 3158586 h 6858000"/>
              <a:gd name="connsiteX87" fmla="*/ 495241 w 1371382"/>
              <a:gd name="connsiteY87" fmla="*/ 3129034 h 6858000"/>
              <a:gd name="connsiteX88" fmla="*/ 495906 w 1371382"/>
              <a:gd name="connsiteY88" fmla="*/ 3126682 h 6858000"/>
              <a:gd name="connsiteX89" fmla="*/ 486774 w 1371382"/>
              <a:gd name="connsiteY89" fmla="*/ 3114519 h 6858000"/>
              <a:gd name="connsiteX90" fmla="*/ 473383 w 1371382"/>
              <a:gd name="connsiteY90" fmla="*/ 3106272 h 6858000"/>
              <a:gd name="connsiteX91" fmla="*/ 446113 w 1371382"/>
              <a:gd name="connsiteY91" fmla="*/ 2958185 h 6858000"/>
              <a:gd name="connsiteX92" fmla="*/ 388727 w 1371382"/>
              <a:gd name="connsiteY92" fmla="*/ 2762989 h 6858000"/>
              <a:gd name="connsiteX93" fmla="*/ 337645 w 1371382"/>
              <a:gd name="connsiteY93" fmla="*/ 2554718 h 6858000"/>
              <a:gd name="connsiteX94" fmla="*/ 317739 w 1371382"/>
              <a:gd name="connsiteY94" fmla="*/ 2485734 h 6858000"/>
              <a:gd name="connsiteX95" fmla="*/ 308462 w 1371382"/>
              <a:gd name="connsiteY95" fmla="*/ 2447068 h 6858000"/>
              <a:gd name="connsiteX96" fmla="*/ 295423 w 1371382"/>
              <a:gd name="connsiteY96" fmla="*/ 2425819 h 6858000"/>
              <a:gd name="connsiteX97" fmla="*/ 301422 w 1371382"/>
              <a:gd name="connsiteY97" fmla="*/ 2402874 h 6858000"/>
              <a:gd name="connsiteX98" fmla="*/ 304034 w 1371382"/>
              <a:gd name="connsiteY98" fmla="*/ 2381443 h 6858000"/>
              <a:gd name="connsiteX99" fmla="*/ 280363 w 1371382"/>
              <a:gd name="connsiteY99" fmla="*/ 2261920 h 6858000"/>
              <a:gd name="connsiteX100" fmla="*/ 270250 w 1371382"/>
              <a:gd name="connsiteY100" fmla="*/ 2195378 h 6858000"/>
              <a:gd name="connsiteX101" fmla="*/ 254467 w 1371382"/>
              <a:gd name="connsiteY101" fmla="*/ 2155135 h 6858000"/>
              <a:gd name="connsiteX102" fmla="*/ 251925 w 1371382"/>
              <a:gd name="connsiteY102" fmla="*/ 2118008 h 6858000"/>
              <a:gd name="connsiteX103" fmla="*/ 252918 w 1371382"/>
              <a:gd name="connsiteY103" fmla="*/ 2050531 h 6858000"/>
              <a:gd name="connsiteX104" fmla="*/ 244724 w 1371382"/>
              <a:gd name="connsiteY104" fmla="*/ 1963269 h 6858000"/>
              <a:gd name="connsiteX105" fmla="*/ 225902 w 1371382"/>
              <a:gd name="connsiteY105" fmla="*/ 1906352 h 6858000"/>
              <a:gd name="connsiteX106" fmla="*/ 202459 w 1371382"/>
              <a:gd name="connsiteY106" fmla="*/ 1861531 h 6858000"/>
              <a:gd name="connsiteX107" fmla="*/ 156258 w 1371382"/>
              <a:gd name="connsiteY107" fmla="*/ 1732919 h 6858000"/>
              <a:gd name="connsiteX108" fmla="*/ 128569 w 1371382"/>
              <a:gd name="connsiteY108" fmla="*/ 1663540 h 6858000"/>
              <a:gd name="connsiteX109" fmla="*/ 127695 w 1371382"/>
              <a:gd name="connsiteY109" fmla="*/ 1615777 h 6858000"/>
              <a:gd name="connsiteX110" fmla="*/ 108490 w 1371382"/>
              <a:gd name="connsiteY110" fmla="*/ 1563678 h 6858000"/>
              <a:gd name="connsiteX111" fmla="*/ 121570 w 1371382"/>
              <a:gd name="connsiteY111" fmla="*/ 1519474 h 6858000"/>
              <a:gd name="connsiteX112" fmla="*/ 114312 w 1371382"/>
              <a:gd name="connsiteY112" fmla="*/ 1477995 h 6858000"/>
              <a:gd name="connsiteX113" fmla="*/ 100397 w 1371382"/>
              <a:gd name="connsiteY113" fmla="*/ 1373769 h 6858000"/>
              <a:gd name="connsiteX114" fmla="*/ 108704 w 1371382"/>
              <a:gd name="connsiteY114" fmla="*/ 1307086 h 6858000"/>
              <a:gd name="connsiteX115" fmla="*/ 109892 w 1371382"/>
              <a:gd name="connsiteY115" fmla="*/ 1189033 h 6858000"/>
              <a:gd name="connsiteX116" fmla="*/ 114577 w 1371382"/>
              <a:gd name="connsiteY116" fmla="*/ 1168288 h 6858000"/>
              <a:gd name="connsiteX117" fmla="*/ 106859 w 1371382"/>
              <a:gd name="connsiteY117" fmla="*/ 1142577 h 6858000"/>
              <a:gd name="connsiteX118" fmla="*/ 96165 w 1371382"/>
              <a:gd name="connsiteY118" fmla="*/ 1088484 h 6858000"/>
              <a:gd name="connsiteX119" fmla="*/ 84901 w 1371382"/>
              <a:gd name="connsiteY119" fmla="*/ 1016103 h 6858000"/>
              <a:gd name="connsiteX120" fmla="*/ 86357 w 1371382"/>
              <a:gd name="connsiteY120" fmla="*/ 932283 h 6858000"/>
              <a:gd name="connsiteX121" fmla="*/ 88593 w 1371382"/>
              <a:gd name="connsiteY121" fmla="*/ 915925 h 6858000"/>
              <a:gd name="connsiteX122" fmla="*/ 81222 w 1371382"/>
              <a:gd name="connsiteY122" fmla="*/ 896999 h 6858000"/>
              <a:gd name="connsiteX123" fmla="*/ 50630 w 1371382"/>
              <a:gd name="connsiteY123" fmla="*/ 821517 h 6858000"/>
              <a:gd name="connsiteX124" fmla="*/ 29580 w 1371382"/>
              <a:gd name="connsiteY124" fmla="*/ 751353 h 6858000"/>
              <a:gd name="connsiteX125" fmla="*/ 29138 w 1371382"/>
              <a:gd name="connsiteY125" fmla="*/ 721230 h 6858000"/>
              <a:gd name="connsiteX126" fmla="*/ 14809 w 1371382"/>
              <a:gd name="connsiteY126" fmla="*/ 681659 h 6858000"/>
              <a:gd name="connsiteX127" fmla="*/ 228 w 1371382"/>
              <a:gd name="connsiteY127" fmla="*/ 635218 h 6858000"/>
              <a:gd name="connsiteX128" fmla="*/ 5239 w 1371382"/>
              <a:gd name="connsiteY128" fmla="*/ 613763 h 6858000"/>
              <a:gd name="connsiteX129" fmla="*/ 20769 w 1371382"/>
              <a:gd name="connsiteY129" fmla="*/ 542923 h 6858000"/>
              <a:gd name="connsiteX130" fmla="*/ 71173 w 1371382"/>
              <a:gd name="connsiteY130" fmla="*/ 473479 h 6858000"/>
              <a:gd name="connsiteX131" fmla="*/ 59254 w 1371382"/>
              <a:gd name="connsiteY131" fmla="*/ 446567 h 6858000"/>
              <a:gd name="connsiteX132" fmla="*/ 58502 w 1371382"/>
              <a:gd name="connsiteY132" fmla="*/ 393828 h 6858000"/>
              <a:gd name="connsiteX133" fmla="*/ 58332 w 1371382"/>
              <a:gd name="connsiteY133" fmla="*/ 353137 h 6858000"/>
              <a:gd name="connsiteX134" fmla="*/ 79842 w 1371382"/>
              <a:gd name="connsiteY134" fmla="*/ 309501 h 6858000"/>
              <a:gd name="connsiteX135" fmla="*/ 64025 w 1371382"/>
              <a:gd name="connsiteY135" fmla="*/ 275771 h 6858000"/>
              <a:gd name="connsiteX136" fmla="*/ 81052 w 1371382"/>
              <a:gd name="connsiteY136" fmla="*/ 212860 h 6858000"/>
              <a:gd name="connsiteX137" fmla="*/ 72762 w 1371382"/>
              <a:gd name="connsiteY137" fmla="*/ 144983 h 6858000"/>
              <a:gd name="connsiteX138" fmla="*/ 85046 w 1371382"/>
              <a:gd name="connsiteY138" fmla="*/ 55288 h 6858000"/>
              <a:gd name="connsiteX139" fmla="*/ 44600 w 1371382"/>
              <a:gd name="connsiteY139" fmla="*/ 0 h 6858000"/>
              <a:gd name="connsiteX0" fmla="*/ 44600 w 1371382"/>
              <a:gd name="connsiteY0" fmla="*/ 0 h 6858000"/>
              <a:gd name="connsiteX1" fmla="*/ 1371382 w 1371382"/>
              <a:gd name="connsiteY1" fmla="*/ 0 h 6858000"/>
              <a:gd name="connsiteX2" fmla="*/ 1371382 w 1371382"/>
              <a:gd name="connsiteY2" fmla="*/ 6858000 h 6858000"/>
              <a:gd name="connsiteX3" fmla="*/ 108076 w 1371382"/>
              <a:gd name="connsiteY3" fmla="*/ 6857735 h 6858000"/>
              <a:gd name="connsiteX4" fmla="*/ 144669 w 1371382"/>
              <a:gd name="connsiteY4" fmla="*/ 6776847 h 6858000"/>
              <a:gd name="connsiteX5" fmla="*/ 156169 w 1371382"/>
              <a:gd name="connsiteY5" fmla="*/ 6737706 h 6858000"/>
              <a:gd name="connsiteX6" fmla="*/ 180908 w 1371382"/>
              <a:gd name="connsiteY6" fmla="*/ 6691589 h 6858000"/>
              <a:gd name="connsiteX7" fmla="*/ 158465 w 1371382"/>
              <a:gd name="connsiteY7" fmla="*/ 6659970 h 6858000"/>
              <a:gd name="connsiteX8" fmla="*/ 173556 w 1371382"/>
              <a:gd name="connsiteY8" fmla="*/ 6636211 h 6858000"/>
              <a:gd name="connsiteX9" fmla="*/ 191000 w 1371382"/>
              <a:gd name="connsiteY9" fmla="*/ 6594177 h 6858000"/>
              <a:gd name="connsiteX10" fmla="*/ 205040 w 1371382"/>
              <a:gd name="connsiteY10" fmla="*/ 6557575 h 6858000"/>
              <a:gd name="connsiteX11" fmla="*/ 257997 w 1371382"/>
              <a:gd name="connsiteY11" fmla="*/ 6492130 h 6858000"/>
              <a:gd name="connsiteX12" fmla="*/ 273684 w 1371382"/>
              <a:gd name="connsiteY12" fmla="*/ 6431610 h 6858000"/>
              <a:gd name="connsiteX13" fmla="*/ 317389 w 1371382"/>
              <a:gd name="connsiteY13" fmla="*/ 6379786 h 6858000"/>
              <a:gd name="connsiteX14" fmla="*/ 300612 w 1371382"/>
              <a:gd name="connsiteY14" fmla="*/ 6334727 h 6858000"/>
              <a:gd name="connsiteX15" fmla="*/ 278027 w 1371382"/>
              <a:gd name="connsiteY15" fmla="*/ 6313295 h 6858000"/>
              <a:gd name="connsiteX16" fmla="*/ 285191 w 1371382"/>
              <a:gd name="connsiteY16" fmla="*/ 6280046 h 6858000"/>
              <a:gd name="connsiteX17" fmla="*/ 267936 w 1371382"/>
              <a:gd name="connsiteY17" fmla="*/ 6270265 h 6858000"/>
              <a:gd name="connsiteX18" fmla="*/ 294964 w 1371382"/>
              <a:gd name="connsiteY18" fmla="*/ 6252834 h 6858000"/>
              <a:gd name="connsiteX19" fmla="*/ 272956 w 1371382"/>
              <a:gd name="connsiteY19" fmla="*/ 6202459 h 6858000"/>
              <a:gd name="connsiteX20" fmla="*/ 271754 w 1371382"/>
              <a:gd name="connsiteY20" fmla="*/ 6153037 h 6858000"/>
              <a:gd name="connsiteX21" fmla="*/ 287169 w 1371382"/>
              <a:gd name="connsiteY21" fmla="*/ 6078132 h 6858000"/>
              <a:gd name="connsiteX22" fmla="*/ 274556 w 1371382"/>
              <a:gd name="connsiteY22" fmla="*/ 6028119 h 6858000"/>
              <a:gd name="connsiteX23" fmla="*/ 259785 w 1371382"/>
              <a:gd name="connsiteY23" fmla="*/ 5926735 h 6858000"/>
              <a:gd name="connsiteX24" fmla="*/ 309297 w 1371382"/>
              <a:gd name="connsiteY24" fmla="*/ 5712857 h 6858000"/>
              <a:gd name="connsiteX25" fmla="*/ 288372 w 1371382"/>
              <a:gd name="connsiteY25" fmla="*/ 5676393 h 6858000"/>
              <a:gd name="connsiteX26" fmla="*/ 327964 w 1371382"/>
              <a:gd name="connsiteY26" fmla="*/ 5563435 h 6858000"/>
              <a:gd name="connsiteX27" fmla="*/ 375094 w 1371382"/>
              <a:gd name="connsiteY27" fmla="*/ 5437125 h 6858000"/>
              <a:gd name="connsiteX28" fmla="*/ 388662 w 1371382"/>
              <a:gd name="connsiteY28" fmla="*/ 5396260 h 6858000"/>
              <a:gd name="connsiteX29" fmla="*/ 404643 w 1371382"/>
              <a:gd name="connsiteY29" fmla="*/ 5330009 h 6858000"/>
              <a:gd name="connsiteX30" fmla="*/ 438136 w 1371382"/>
              <a:gd name="connsiteY30" fmla="*/ 5273739 h 6858000"/>
              <a:gd name="connsiteX31" fmla="*/ 447735 w 1371382"/>
              <a:gd name="connsiteY31" fmla="*/ 5241779 h 6858000"/>
              <a:gd name="connsiteX32" fmla="*/ 458961 w 1371382"/>
              <a:gd name="connsiteY32" fmla="*/ 5225268 h 6858000"/>
              <a:gd name="connsiteX33" fmla="*/ 459981 w 1371382"/>
              <a:gd name="connsiteY33" fmla="*/ 5217684 h 6858000"/>
              <a:gd name="connsiteX34" fmla="*/ 467322 w 1371382"/>
              <a:gd name="connsiteY34" fmla="*/ 5193377 h 6858000"/>
              <a:gd name="connsiteX35" fmla="*/ 470625 w 1371382"/>
              <a:gd name="connsiteY35" fmla="*/ 5179288 h 6858000"/>
              <a:gd name="connsiteX36" fmla="*/ 471609 w 1371382"/>
              <a:gd name="connsiteY36" fmla="*/ 5173621 h 6858000"/>
              <a:gd name="connsiteX37" fmla="*/ 467243 w 1371382"/>
              <a:gd name="connsiteY37" fmla="*/ 5159961 h 6858000"/>
              <a:gd name="connsiteX38" fmla="*/ 473920 w 1371382"/>
              <a:gd name="connsiteY38" fmla="*/ 5144295 h 6858000"/>
              <a:gd name="connsiteX39" fmla="*/ 470853 w 1371382"/>
              <a:gd name="connsiteY39" fmla="*/ 5125185 h 6858000"/>
              <a:gd name="connsiteX40" fmla="*/ 477683 w 1371382"/>
              <a:gd name="connsiteY40" fmla="*/ 5121884 h 6858000"/>
              <a:gd name="connsiteX41" fmla="*/ 484719 w 1371382"/>
              <a:gd name="connsiteY41" fmla="*/ 5067850 h 6858000"/>
              <a:gd name="connsiteX42" fmla="*/ 487450 w 1371382"/>
              <a:gd name="connsiteY42" fmla="*/ 5060861 h 6858000"/>
              <a:gd name="connsiteX43" fmla="*/ 484154 w 1371382"/>
              <a:gd name="connsiteY43" fmla="*/ 5034192 h 6858000"/>
              <a:gd name="connsiteX44" fmla="*/ 485708 w 1371382"/>
              <a:gd name="connsiteY44" fmla="*/ 4993030 h 6858000"/>
              <a:gd name="connsiteX45" fmla="*/ 492617 w 1371382"/>
              <a:gd name="connsiteY45" fmla="*/ 4946844 h 6858000"/>
              <a:gd name="connsiteX46" fmla="*/ 488473 w 1371382"/>
              <a:gd name="connsiteY46" fmla="*/ 4932692 h 6858000"/>
              <a:gd name="connsiteX47" fmla="*/ 503876 w 1371382"/>
              <a:gd name="connsiteY47" fmla="*/ 4858827 h 6858000"/>
              <a:gd name="connsiteX48" fmla="*/ 509779 w 1371382"/>
              <a:gd name="connsiteY48" fmla="*/ 4821170 h 6858000"/>
              <a:gd name="connsiteX49" fmla="*/ 514512 w 1371382"/>
              <a:gd name="connsiteY49" fmla="*/ 4780965 h 6858000"/>
              <a:gd name="connsiteX50" fmla="*/ 515805 w 1371382"/>
              <a:gd name="connsiteY50" fmla="*/ 4750867 h 6858000"/>
              <a:gd name="connsiteX51" fmla="*/ 513612 w 1371382"/>
              <a:gd name="connsiteY51" fmla="*/ 4690749 h 6858000"/>
              <a:gd name="connsiteX52" fmla="*/ 509092 w 1371382"/>
              <a:gd name="connsiteY52" fmla="*/ 4584173 h 6858000"/>
              <a:gd name="connsiteX53" fmla="*/ 504175 w 1371382"/>
              <a:gd name="connsiteY53" fmla="*/ 4444346 h 6858000"/>
              <a:gd name="connsiteX54" fmla="*/ 500740 w 1371382"/>
              <a:gd name="connsiteY54" fmla="*/ 4375228 h 6858000"/>
              <a:gd name="connsiteX55" fmla="*/ 481393 w 1371382"/>
              <a:gd name="connsiteY55" fmla="*/ 4214165 h 6858000"/>
              <a:gd name="connsiteX56" fmla="*/ 485466 w 1371382"/>
              <a:gd name="connsiteY56" fmla="*/ 4090296 h 6858000"/>
              <a:gd name="connsiteX57" fmla="*/ 470722 w 1371382"/>
              <a:gd name="connsiteY57" fmla="*/ 4033999 h 6858000"/>
              <a:gd name="connsiteX58" fmla="*/ 471871 w 1371382"/>
              <a:gd name="connsiteY58" fmla="*/ 4031933 h 6858000"/>
              <a:gd name="connsiteX59" fmla="*/ 470447 w 1371382"/>
              <a:gd name="connsiteY59" fmla="*/ 4013953 h 6858000"/>
              <a:gd name="connsiteX60" fmla="*/ 456742 w 1371382"/>
              <a:gd name="connsiteY60" fmla="*/ 3974753 h 6858000"/>
              <a:gd name="connsiteX61" fmla="*/ 458340 w 1371382"/>
              <a:gd name="connsiteY61" fmla="*/ 3969950 h 6858000"/>
              <a:gd name="connsiteX62" fmla="*/ 451762 w 1371382"/>
              <a:gd name="connsiteY62" fmla="*/ 3933779 h 6858000"/>
              <a:gd name="connsiteX63" fmla="*/ 453093 w 1371382"/>
              <a:gd name="connsiteY63" fmla="*/ 3933093 h 6858000"/>
              <a:gd name="connsiteX64" fmla="*/ 457447 w 1371382"/>
              <a:gd name="connsiteY64" fmla="*/ 3922082 h 6858000"/>
              <a:gd name="connsiteX65" fmla="*/ 462525 w 1371382"/>
              <a:gd name="connsiteY65" fmla="*/ 3901461 h 6858000"/>
              <a:gd name="connsiteX66" fmla="*/ 485119 w 1371382"/>
              <a:gd name="connsiteY66" fmla="*/ 3813873 h 6858000"/>
              <a:gd name="connsiteX67" fmla="*/ 484544 w 1371382"/>
              <a:gd name="connsiteY67" fmla="*/ 3806161 h 6858000"/>
              <a:gd name="connsiteX68" fmla="*/ 484851 w 1371382"/>
              <a:gd name="connsiteY68" fmla="*/ 3805957 h 6858000"/>
              <a:gd name="connsiteX69" fmla="*/ 484878 w 1371382"/>
              <a:gd name="connsiteY69" fmla="*/ 3797724 h 6858000"/>
              <a:gd name="connsiteX70" fmla="*/ 483493 w 1371382"/>
              <a:gd name="connsiteY70" fmla="*/ 3792098 h 6858000"/>
              <a:gd name="connsiteX71" fmla="*/ 482377 w 1371382"/>
              <a:gd name="connsiteY71" fmla="*/ 3777135 h 6858000"/>
              <a:gd name="connsiteX72" fmla="*/ 484110 w 1371382"/>
              <a:gd name="connsiteY72" fmla="*/ 3771656 h 6858000"/>
              <a:gd name="connsiteX73" fmla="*/ 487853 w 1371382"/>
              <a:gd name="connsiteY73" fmla="*/ 3769007 h 6858000"/>
              <a:gd name="connsiteX74" fmla="*/ 487319 w 1371382"/>
              <a:gd name="connsiteY74" fmla="*/ 3767709 h 6858000"/>
              <a:gd name="connsiteX75" fmla="*/ 496015 w 1371382"/>
              <a:gd name="connsiteY75" fmla="*/ 3738082 h 6858000"/>
              <a:gd name="connsiteX76" fmla="*/ 503361 w 1371382"/>
              <a:gd name="connsiteY76" fmla="*/ 3673397 h 6858000"/>
              <a:gd name="connsiteX77" fmla="*/ 502657 w 1371382"/>
              <a:gd name="connsiteY77" fmla="*/ 3637109 h 6858000"/>
              <a:gd name="connsiteX78" fmla="*/ 506100 w 1371382"/>
              <a:gd name="connsiteY78" fmla="*/ 3536883 h 6858000"/>
              <a:gd name="connsiteX79" fmla="*/ 513638 w 1371382"/>
              <a:gd name="connsiteY79" fmla="*/ 3435652 h 6858000"/>
              <a:gd name="connsiteX80" fmla="*/ 515309 w 1371382"/>
              <a:gd name="connsiteY80" fmla="*/ 3307769 h 6858000"/>
              <a:gd name="connsiteX81" fmla="*/ 532872 w 1371382"/>
              <a:gd name="connsiteY81" fmla="*/ 3250522 h 6858000"/>
              <a:gd name="connsiteX82" fmla="*/ 533297 w 1371382"/>
              <a:gd name="connsiteY82" fmla="*/ 3229163 h 6858000"/>
              <a:gd name="connsiteX83" fmla="*/ 535120 w 1371382"/>
              <a:gd name="connsiteY83" fmla="*/ 3217217 h 6858000"/>
              <a:gd name="connsiteX84" fmla="*/ 521955 w 1371382"/>
              <a:gd name="connsiteY84" fmla="*/ 3183755 h 6858000"/>
              <a:gd name="connsiteX85" fmla="*/ 522456 w 1371382"/>
              <a:gd name="connsiteY85" fmla="*/ 3178642 h 6858000"/>
              <a:gd name="connsiteX86" fmla="*/ 510056 w 1371382"/>
              <a:gd name="connsiteY86" fmla="*/ 3158586 h 6858000"/>
              <a:gd name="connsiteX87" fmla="*/ 495241 w 1371382"/>
              <a:gd name="connsiteY87" fmla="*/ 3129034 h 6858000"/>
              <a:gd name="connsiteX88" fmla="*/ 495906 w 1371382"/>
              <a:gd name="connsiteY88" fmla="*/ 3126682 h 6858000"/>
              <a:gd name="connsiteX89" fmla="*/ 486774 w 1371382"/>
              <a:gd name="connsiteY89" fmla="*/ 3114519 h 6858000"/>
              <a:gd name="connsiteX90" fmla="*/ 473383 w 1371382"/>
              <a:gd name="connsiteY90" fmla="*/ 3106272 h 6858000"/>
              <a:gd name="connsiteX91" fmla="*/ 446113 w 1371382"/>
              <a:gd name="connsiteY91" fmla="*/ 2958185 h 6858000"/>
              <a:gd name="connsiteX92" fmla="*/ 388727 w 1371382"/>
              <a:gd name="connsiteY92" fmla="*/ 2762989 h 6858000"/>
              <a:gd name="connsiteX93" fmla="*/ 337645 w 1371382"/>
              <a:gd name="connsiteY93" fmla="*/ 2554718 h 6858000"/>
              <a:gd name="connsiteX94" fmla="*/ 317739 w 1371382"/>
              <a:gd name="connsiteY94" fmla="*/ 2485734 h 6858000"/>
              <a:gd name="connsiteX95" fmla="*/ 308462 w 1371382"/>
              <a:gd name="connsiteY95" fmla="*/ 2447068 h 6858000"/>
              <a:gd name="connsiteX96" fmla="*/ 295423 w 1371382"/>
              <a:gd name="connsiteY96" fmla="*/ 2425819 h 6858000"/>
              <a:gd name="connsiteX97" fmla="*/ 301422 w 1371382"/>
              <a:gd name="connsiteY97" fmla="*/ 2402874 h 6858000"/>
              <a:gd name="connsiteX98" fmla="*/ 304034 w 1371382"/>
              <a:gd name="connsiteY98" fmla="*/ 2381443 h 6858000"/>
              <a:gd name="connsiteX99" fmla="*/ 280363 w 1371382"/>
              <a:gd name="connsiteY99" fmla="*/ 2261920 h 6858000"/>
              <a:gd name="connsiteX100" fmla="*/ 270250 w 1371382"/>
              <a:gd name="connsiteY100" fmla="*/ 2195378 h 6858000"/>
              <a:gd name="connsiteX101" fmla="*/ 254467 w 1371382"/>
              <a:gd name="connsiteY101" fmla="*/ 2155135 h 6858000"/>
              <a:gd name="connsiteX102" fmla="*/ 251925 w 1371382"/>
              <a:gd name="connsiteY102" fmla="*/ 2118008 h 6858000"/>
              <a:gd name="connsiteX103" fmla="*/ 252918 w 1371382"/>
              <a:gd name="connsiteY103" fmla="*/ 2050531 h 6858000"/>
              <a:gd name="connsiteX104" fmla="*/ 244724 w 1371382"/>
              <a:gd name="connsiteY104" fmla="*/ 1963269 h 6858000"/>
              <a:gd name="connsiteX105" fmla="*/ 225902 w 1371382"/>
              <a:gd name="connsiteY105" fmla="*/ 1906352 h 6858000"/>
              <a:gd name="connsiteX106" fmla="*/ 202459 w 1371382"/>
              <a:gd name="connsiteY106" fmla="*/ 1861531 h 6858000"/>
              <a:gd name="connsiteX107" fmla="*/ 156258 w 1371382"/>
              <a:gd name="connsiteY107" fmla="*/ 1732919 h 6858000"/>
              <a:gd name="connsiteX108" fmla="*/ 128569 w 1371382"/>
              <a:gd name="connsiteY108" fmla="*/ 1663540 h 6858000"/>
              <a:gd name="connsiteX109" fmla="*/ 127695 w 1371382"/>
              <a:gd name="connsiteY109" fmla="*/ 1615777 h 6858000"/>
              <a:gd name="connsiteX110" fmla="*/ 108490 w 1371382"/>
              <a:gd name="connsiteY110" fmla="*/ 1563678 h 6858000"/>
              <a:gd name="connsiteX111" fmla="*/ 121570 w 1371382"/>
              <a:gd name="connsiteY111" fmla="*/ 1519474 h 6858000"/>
              <a:gd name="connsiteX112" fmla="*/ 114312 w 1371382"/>
              <a:gd name="connsiteY112" fmla="*/ 1477995 h 6858000"/>
              <a:gd name="connsiteX113" fmla="*/ 100397 w 1371382"/>
              <a:gd name="connsiteY113" fmla="*/ 1373769 h 6858000"/>
              <a:gd name="connsiteX114" fmla="*/ 108704 w 1371382"/>
              <a:gd name="connsiteY114" fmla="*/ 1307086 h 6858000"/>
              <a:gd name="connsiteX115" fmla="*/ 109892 w 1371382"/>
              <a:gd name="connsiteY115" fmla="*/ 1189033 h 6858000"/>
              <a:gd name="connsiteX116" fmla="*/ 114577 w 1371382"/>
              <a:gd name="connsiteY116" fmla="*/ 1168288 h 6858000"/>
              <a:gd name="connsiteX117" fmla="*/ 106859 w 1371382"/>
              <a:gd name="connsiteY117" fmla="*/ 1142577 h 6858000"/>
              <a:gd name="connsiteX118" fmla="*/ 96165 w 1371382"/>
              <a:gd name="connsiteY118" fmla="*/ 1088484 h 6858000"/>
              <a:gd name="connsiteX119" fmla="*/ 84901 w 1371382"/>
              <a:gd name="connsiteY119" fmla="*/ 1016103 h 6858000"/>
              <a:gd name="connsiteX120" fmla="*/ 86357 w 1371382"/>
              <a:gd name="connsiteY120" fmla="*/ 932283 h 6858000"/>
              <a:gd name="connsiteX121" fmla="*/ 88593 w 1371382"/>
              <a:gd name="connsiteY121" fmla="*/ 915925 h 6858000"/>
              <a:gd name="connsiteX122" fmla="*/ 81222 w 1371382"/>
              <a:gd name="connsiteY122" fmla="*/ 896999 h 6858000"/>
              <a:gd name="connsiteX123" fmla="*/ 50630 w 1371382"/>
              <a:gd name="connsiteY123" fmla="*/ 821517 h 6858000"/>
              <a:gd name="connsiteX124" fmla="*/ 29580 w 1371382"/>
              <a:gd name="connsiteY124" fmla="*/ 751353 h 6858000"/>
              <a:gd name="connsiteX125" fmla="*/ 29138 w 1371382"/>
              <a:gd name="connsiteY125" fmla="*/ 721230 h 6858000"/>
              <a:gd name="connsiteX126" fmla="*/ 14809 w 1371382"/>
              <a:gd name="connsiteY126" fmla="*/ 681659 h 6858000"/>
              <a:gd name="connsiteX127" fmla="*/ 228 w 1371382"/>
              <a:gd name="connsiteY127" fmla="*/ 635218 h 6858000"/>
              <a:gd name="connsiteX128" fmla="*/ 22148 w 1371382"/>
              <a:gd name="connsiteY128" fmla="*/ 585934 h 6858000"/>
              <a:gd name="connsiteX129" fmla="*/ 20769 w 1371382"/>
              <a:gd name="connsiteY129" fmla="*/ 542923 h 6858000"/>
              <a:gd name="connsiteX130" fmla="*/ 71173 w 1371382"/>
              <a:gd name="connsiteY130" fmla="*/ 473479 h 6858000"/>
              <a:gd name="connsiteX131" fmla="*/ 59254 w 1371382"/>
              <a:gd name="connsiteY131" fmla="*/ 446567 h 6858000"/>
              <a:gd name="connsiteX132" fmla="*/ 58502 w 1371382"/>
              <a:gd name="connsiteY132" fmla="*/ 393828 h 6858000"/>
              <a:gd name="connsiteX133" fmla="*/ 58332 w 1371382"/>
              <a:gd name="connsiteY133" fmla="*/ 353137 h 6858000"/>
              <a:gd name="connsiteX134" fmla="*/ 79842 w 1371382"/>
              <a:gd name="connsiteY134" fmla="*/ 309501 h 6858000"/>
              <a:gd name="connsiteX135" fmla="*/ 64025 w 1371382"/>
              <a:gd name="connsiteY135" fmla="*/ 275771 h 6858000"/>
              <a:gd name="connsiteX136" fmla="*/ 81052 w 1371382"/>
              <a:gd name="connsiteY136" fmla="*/ 212860 h 6858000"/>
              <a:gd name="connsiteX137" fmla="*/ 72762 w 1371382"/>
              <a:gd name="connsiteY137" fmla="*/ 144983 h 6858000"/>
              <a:gd name="connsiteX138" fmla="*/ 85046 w 1371382"/>
              <a:gd name="connsiteY138" fmla="*/ 55288 h 6858000"/>
              <a:gd name="connsiteX139" fmla="*/ 44600 w 1371382"/>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13805 w 1364418"/>
              <a:gd name="connsiteY129" fmla="*/ 542923 h 6858000"/>
              <a:gd name="connsiteX130" fmla="*/ 64209 w 1364418"/>
              <a:gd name="connsiteY130" fmla="*/ 473479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72878 w 1364418"/>
              <a:gd name="connsiteY134" fmla="*/ 309501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64209 w 1364418"/>
              <a:gd name="connsiteY130" fmla="*/ 473479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72878 w 1364418"/>
              <a:gd name="connsiteY134" fmla="*/ 309501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72878 w 1364418"/>
              <a:gd name="connsiteY134" fmla="*/ 309501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81226 w 1364418"/>
              <a:gd name="connsiteY17" fmla="*/ 6272987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81226 w 1364418"/>
              <a:gd name="connsiteY17" fmla="*/ 6272987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54054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81226 w 1364418"/>
              <a:gd name="connsiteY17" fmla="*/ 6272987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54054 h 6858000"/>
              <a:gd name="connsiteX121" fmla="*/ 90309 w 1364418"/>
              <a:gd name="connsiteY121" fmla="*/ 921368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251033 w 1364418"/>
              <a:gd name="connsiteY10" fmla="*/ 6492130 h 6858000"/>
              <a:gd name="connsiteX11" fmla="*/ 266720 w 1364418"/>
              <a:gd name="connsiteY11" fmla="*/ 6431610 h 6858000"/>
              <a:gd name="connsiteX12" fmla="*/ 310425 w 1364418"/>
              <a:gd name="connsiteY12" fmla="*/ 6379786 h 6858000"/>
              <a:gd name="connsiteX13" fmla="*/ 293648 w 1364418"/>
              <a:gd name="connsiteY13" fmla="*/ 6334727 h 6858000"/>
              <a:gd name="connsiteX14" fmla="*/ 271063 w 1364418"/>
              <a:gd name="connsiteY14" fmla="*/ 6313295 h 6858000"/>
              <a:gd name="connsiteX15" fmla="*/ 278227 w 1364418"/>
              <a:gd name="connsiteY15" fmla="*/ 6280046 h 6858000"/>
              <a:gd name="connsiteX16" fmla="*/ 281226 w 1364418"/>
              <a:gd name="connsiteY16" fmla="*/ 6272987 h 6858000"/>
              <a:gd name="connsiteX17" fmla="*/ 288000 w 1364418"/>
              <a:gd name="connsiteY17" fmla="*/ 6252834 h 6858000"/>
              <a:gd name="connsiteX18" fmla="*/ 265992 w 1364418"/>
              <a:gd name="connsiteY18" fmla="*/ 6202459 h 6858000"/>
              <a:gd name="connsiteX19" fmla="*/ 264790 w 1364418"/>
              <a:gd name="connsiteY19" fmla="*/ 6153037 h 6858000"/>
              <a:gd name="connsiteX20" fmla="*/ 280205 w 1364418"/>
              <a:gd name="connsiteY20" fmla="*/ 6078132 h 6858000"/>
              <a:gd name="connsiteX21" fmla="*/ 267592 w 1364418"/>
              <a:gd name="connsiteY21" fmla="*/ 6028119 h 6858000"/>
              <a:gd name="connsiteX22" fmla="*/ 252821 w 1364418"/>
              <a:gd name="connsiteY22" fmla="*/ 5926735 h 6858000"/>
              <a:gd name="connsiteX23" fmla="*/ 302333 w 1364418"/>
              <a:gd name="connsiteY23" fmla="*/ 5712857 h 6858000"/>
              <a:gd name="connsiteX24" fmla="*/ 332131 w 1364418"/>
              <a:gd name="connsiteY24" fmla="*/ 5660491 h 6858000"/>
              <a:gd name="connsiteX25" fmla="*/ 341254 w 1364418"/>
              <a:gd name="connsiteY25" fmla="*/ 5563435 h 6858000"/>
              <a:gd name="connsiteX26" fmla="*/ 368130 w 1364418"/>
              <a:gd name="connsiteY26" fmla="*/ 5437125 h 6858000"/>
              <a:gd name="connsiteX27" fmla="*/ 381698 w 1364418"/>
              <a:gd name="connsiteY27" fmla="*/ 5396260 h 6858000"/>
              <a:gd name="connsiteX28" fmla="*/ 397679 w 1364418"/>
              <a:gd name="connsiteY28" fmla="*/ 5330009 h 6858000"/>
              <a:gd name="connsiteX29" fmla="*/ 431172 w 1364418"/>
              <a:gd name="connsiteY29" fmla="*/ 5273739 h 6858000"/>
              <a:gd name="connsiteX30" fmla="*/ 440771 w 1364418"/>
              <a:gd name="connsiteY30" fmla="*/ 5241779 h 6858000"/>
              <a:gd name="connsiteX31" fmla="*/ 451997 w 1364418"/>
              <a:gd name="connsiteY31" fmla="*/ 5225268 h 6858000"/>
              <a:gd name="connsiteX32" fmla="*/ 453017 w 1364418"/>
              <a:gd name="connsiteY32" fmla="*/ 5217684 h 6858000"/>
              <a:gd name="connsiteX33" fmla="*/ 460358 w 1364418"/>
              <a:gd name="connsiteY33" fmla="*/ 5193377 h 6858000"/>
              <a:gd name="connsiteX34" fmla="*/ 463661 w 1364418"/>
              <a:gd name="connsiteY34" fmla="*/ 5179288 h 6858000"/>
              <a:gd name="connsiteX35" fmla="*/ 464645 w 1364418"/>
              <a:gd name="connsiteY35" fmla="*/ 5173621 h 6858000"/>
              <a:gd name="connsiteX36" fmla="*/ 460279 w 1364418"/>
              <a:gd name="connsiteY36" fmla="*/ 5159961 h 6858000"/>
              <a:gd name="connsiteX37" fmla="*/ 466956 w 1364418"/>
              <a:gd name="connsiteY37" fmla="*/ 5144295 h 6858000"/>
              <a:gd name="connsiteX38" fmla="*/ 463889 w 1364418"/>
              <a:gd name="connsiteY38" fmla="*/ 5125185 h 6858000"/>
              <a:gd name="connsiteX39" fmla="*/ 470719 w 1364418"/>
              <a:gd name="connsiteY39" fmla="*/ 5121884 h 6858000"/>
              <a:gd name="connsiteX40" fmla="*/ 477755 w 1364418"/>
              <a:gd name="connsiteY40" fmla="*/ 5067850 h 6858000"/>
              <a:gd name="connsiteX41" fmla="*/ 480486 w 1364418"/>
              <a:gd name="connsiteY41" fmla="*/ 5060861 h 6858000"/>
              <a:gd name="connsiteX42" fmla="*/ 477190 w 1364418"/>
              <a:gd name="connsiteY42" fmla="*/ 5034192 h 6858000"/>
              <a:gd name="connsiteX43" fmla="*/ 478744 w 1364418"/>
              <a:gd name="connsiteY43" fmla="*/ 4993030 h 6858000"/>
              <a:gd name="connsiteX44" fmla="*/ 485653 w 1364418"/>
              <a:gd name="connsiteY44" fmla="*/ 4946844 h 6858000"/>
              <a:gd name="connsiteX45" fmla="*/ 481509 w 1364418"/>
              <a:gd name="connsiteY45" fmla="*/ 4932692 h 6858000"/>
              <a:gd name="connsiteX46" fmla="*/ 496912 w 1364418"/>
              <a:gd name="connsiteY46" fmla="*/ 4858827 h 6858000"/>
              <a:gd name="connsiteX47" fmla="*/ 502815 w 1364418"/>
              <a:gd name="connsiteY47" fmla="*/ 4821170 h 6858000"/>
              <a:gd name="connsiteX48" fmla="*/ 507548 w 1364418"/>
              <a:gd name="connsiteY48" fmla="*/ 4780965 h 6858000"/>
              <a:gd name="connsiteX49" fmla="*/ 508841 w 1364418"/>
              <a:gd name="connsiteY49" fmla="*/ 4750867 h 6858000"/>
              <a:gd name="connsiteX50" fmla="*/ 506648 w 1364418"/>
              <a:gd name="connsiteY50" fmla="*/ 4690749 h 6858000"/>
              <a:gd name="connsiteX51" fmla="*/ 502128 w 1364418"/>
              <a:gd name="connsiteY51" fmla="*/ 4584173 h 6858000"/>
              <a:gd name="connsiteX52" fmla="*/ 497211 w 1364418"/>
              <a:gd name="connsiteY52" fmla="*/ 4444346 h 6858000"/>
              <a:gd name="connsiteX53" fmla="*/ 493776 w 1364418"/>
              <a:gd name="connsiteY53" fmla="*/ 4375228 h 6858000"/>
              <a:gd name="connsiteX54" fmla="*/ 474429 w 1364418"/>
              <a:gd name="connsiteY54" fmla="*/ 4214165 h 6858000"/>
              <a:gd name="connsiteX55" fmla="*/ 478502 w 1364418"/>
              <a:gd name="connsiteY55" fmla="*/ 4090296 h 6858000"/>
              <a:gd name="connsiteX56" fmla="*/ 463758 w 1364418"/>
              <a:gd name="connsiteY56" fmla="*/ 4033999 h 6858000"/>
              <a:gd name="connsiteX57" fmla="*/ 464907 w 1364418"/>
              <a:gd name="connsiteY57" fmla="*/ 4031933 h 6858000"/>
              <a:gd name="connsiteX58" fmla="*/ 463483 w 1364418"/>
              <a:gd name="connsiteY58" fmla="*/ 4013953 h 6858000"/>
              <a:gd name="connsiteX59" fmla="*/ 449778 w 1364418"/>
              <a:gd name="connsiteY59" fmla="*/ 3974753 h 6858000"/>
              <a:gd name="connsiteX60" fmla="*/ 451376 w 1364418"/>
              <a:gd name="connsiteY60" fmla="*/ 3969950 h 6858000"/>
              <a:gd name="connsiteX61" fmla="*/ 444798 w 1364418"/>
              <a:gd name="connsiteY61" fmla="*/ 3933779 h 6858000"/>
              <a:gd name="connsiteX62" fmla="*/ 446129 w 1364418"/>
              <a:gd name="connsiteY62" fmla="*/ 3933093 h 6858000"/>
              <a:gd name="connsiteX63" fmla="*/ 450483 w 1364418"/>
              <a:gd name="connsiteY63" fmla="*/ 3922082 h 6858000"/>
              <a:gd name="connsiteX64" fmla="*/ 455561 w 1364418"/>
              <a:gd name="connsiteY64" fmla="*/ 3901461 h 6858000"/>
              <a:gd name="connsiteX65" fmla="*/ 478155 w 1364418"/>
              <a:gd name="connsiteY65" fmla="*/ 3813873 h 6858000"/>
              <a:gd name="connsiteX66" fmla="*/ 477580 w 1364418"/>
              <a:gd name="connsiteY66" fmla="*/ 3806161 h 6858000"/>
              <a:gd name="connsiteX67" fmla="*/ 477887 w 1364418"/>
              <a:gd name="connsiteY67" fmla="*/ 3805957 h 6858000"/>
              <a:gd name="connsiteX68" fmla="*/ 477914 w 1364418"/>
              <a:gd name="connsiteY68" fmla="*/ 3797724 h 6858000"/>
              <a:gd name="connsiteX69" fmla="*/ 476529 w 1364418"/>
              <a:gd name="connsiteY69" fmla="*/ 3792098 h 6858000"/>
              <a:gd name="connsiteX70" fmla="*/ 475413 w 1364418"/>
              <a:gd name="connsiteY70" fmla="*/ 3777135 h 6858000"/>
              <a:gd name="connsiteX71" fmla="*/ 477146 w 1364418"/>
              <a:gd name="connsiteY71" fmla="*/ 3771656 h 6858000"/>
              <a:gd name="connsiteX72" fmla="*/ 480889 w 1364418"/>
              <a:gd name="connsiteY72" fmla="*/ 3769007 h 6858000"/>
              <a:gd name="connsiteX73" fmla="*/ 480355 w 1364418"/>
              <a:gd name="connsiteY73" fmla="*/ 3767709 h 6858000"/>
              <a:gd name="connsiteX74" fmla="*/ 489051 w 1364418"/>
              <a:gd name="connsiteY74" fmla="*/ 3738082 h 6858000"/>
              <a:gd name="connsiteX75" fmla="*/ 496397 w 1364418"/>
              <a:gd name="connsiteY75" fmla="*/ 3673397 h 6858000"/>
              <a:gd name="connsiteX76" fmla="*/ 495693 w 1364418"/>
              <a:gd name="connsiteY76" fmla="*/ 3637109 h 6858000"/>
              <a:gd name="connsiteX77" fmla="*/ 499136 w 1364418"/>
              <a:gd name="connsiteY77" fmla="*/ 3536883 h 6858000"/>
              <a:gd name="connsiteX78" fmla="*/ 506674 w 1364418"/>
              <a:gd name="connsiteY78" fmla="*/ 3435652 h 6858000"/>
              <a:gd name="connsiteX79" fmla="*/ 508345 w 1364418"/>
              <a:gd name="connsiteY79" fmla="*/ 3307769 h 6858000"/>
              <a:gd name="connsiteX80" fmla="*/ 525908 w 1364418"/>
              <a:gd name="connsiteY80" fmla="*/ 3250522 h 6858000"/>
              <a:gd name="connsiteX81" fmla="*/ 526333 w 1364418"/>
              <a:gd name="connsiteY81" fmla="*/ 3229163 h 6858000"/>
              <a:gd name="connsiteX82" fmla="*/ 528156 w 1364418"/>
              <a:gd name="connsiteY82" fmla="*/ 3217217 h 6858000"/>
              <a:gd name="connsiteX83" fmla="*/ 514991 w 1364418"/>
              <a:gd name="connsiteY83" fmla="*/ 3183755 h 6858000"/>
              <a:gd name="connsiteX84" fmla="*/ 515492 w 1364418"/>
              <a:gd name="connsiteY84" fmla="*/ 3178642 h 6858000"/>
              <a:gd name="connsiteX85" fmla="*/ 503092 w 1364418"/>
              <a:gd name="connsiteY85" fmla="*/ 3158586 h 6858000"/>
              <a:gd name="connsiteX86" fmla="*/ 488277 w 1364418"/>
              <a:gd name="connsiteY86" fmla="*/ 3129034 h 6858000"/>
              <a:gd name="connsiteX87" fmla="*/ 488942 w 1364418"/>
              <a:gd name="connsiteY87" fmla="*/ 3126682 h 6858000"/>
              <a:gd name="connsiteX88" fmla="*/ 479810 w 1364418"/>
              <a:gd name="connsiteY88" fmla="*/ 3114519 h 6858000"/>
              <a:gd name="connsiteX89" fmla="*/ 466419 w 1364418"/>
              <a:gd name="connsiteY89" fmla="*/ 3106272 h 6858000"/>
              <a:gd name="connsiteX90" fmla="*/ 439149 w 1364418"/>
              <a:gd name="connsiteY90" fmla="*/ 2958185 h 6858000"/>
              <a:gd name="connsiteX91" fmla="*/ 381763 w 1364418"/>
              <a:gd name="connsiteY91" fmla="*/ 2762989 h 6858000"/>
              <a:gd name="connsiteX92" fmla="*/ 330681 w 1364418"/>
              <a:gd name="connsiteY92" fmla="*/ 2554718 h 6858000"/>
              <a:gd name="connsiteX93" fmla="*/ 310775 w 1364418"/>
              <a:gd name="connsiteY93" fmla="*/ 2485734 h 6858000"/>
              <a:gd name="connsiteX94" fmla="*/ 301498 w 1364418"/>
              <a:gd name="connsiteY94" fmla="*/ 2447068 h 6858000"/>
              <a:gd name="connsiteX95" fmla="*/ 288459 w 1364418"/>
              <a:gd name="connsiteY95" fmla="*/ 2425819 h 6858000"/>
              <a:gd name="connsiteX96" fmla="*/ 294458 w 1364418"/>
              <a:gd name="connsiteY96" fmla="*/ 2402874 h 6858000"/>
              <a:gd name="connsiteX97" fmla="*/ 297070 w 1364418"/>
              <a:gd name="connsiteY97" fmla="*/ 2381443 h 6858000"/>
              <a:gd name="connsiteX98" fmla="*/ 273399 w 1364418"/>
              <a:gd name="connsiteY98" fmla="*/ 2261920 h 6858000"/>
              <a:gd name="connsiteX99" fmla="*/ 263286 w 1364418"/>
              <a:gd name="connsiteY99" fmla="*/ 2195378 h 6858000"/>
              <a:gd name="connsiteX100" fmla="*/ 247503 w 1364418"/>
              <a:gd name="connsiteY100" fmla="*/ 2155135 h 6858000"/>
              <a:gd name="connsiteX101" fmla="*/ 244961 w 1364418"/>
              <a:gd name="connsiteY101" fmla="*/ 2118008 h 6858000"/>
              <a:gd name="connsiteX102" fmla="*/ 245954 w 1364418"/>
              <a:gd name="connsiteY102" fmla="*/ 2050531 h 6858000"/>
              <a:gd name="connsiteX103" fmla="*/ 237760 w 1364418"/>
              <a:gd name="connsiteY103" fmla="*/ 1963269 h 6858000"/>
              <a:gd name="connsiteX104" fmla="*/ 218938 w 1364418"/>
              <a:gd name="connsiteY104" fmla="*/ 1906352 h 6858000"/>
              <a:gd name="connsiteX105" fmla="*/ 195495 w 1364418"/>
              <a:gd name="connsiteY105" fmla="*/ 1861531 h 6858000"/>
              <a:gd name="connsiteX106" fmla="*/ 149294 w 1364418"/>
              <a:gd name="connsiteY106" fmla="*/ 1732919 h 6858000"/>
              <a:gd name="connsiteX107" fmla="*/ 121605 w 1364418"/>
              <a:gd name="connsiteY107" fmla="*/ 1663540 h 6858000"/>
              <a:gd name="connsiteX108" fmla="*/ 120731 w 1364418"/>
              <a:gd name="connsiteY108" fmla="*/ 1615777 h 6858000"/>
              <a:gd name="connsiteX109" fmla="*/ 101526 w 1364418"/>
              <a:gd name="connsiteY109" fmla="*/ 1563678 h 6858000"/>
              <a:gd name="connsiteX110" fmla="*/ 114606 w 1364418"/>
              <a:gd name="connsiteY110" fmla="*/ 1519474 h 6858000"/>
              <a:gd name="connsiteX111" fmla="*/ 107348 w 1364418"/>
              <a:gd name="connsiteY111" fmla="*/ 1477995 h 6858000"/>
              <a:gd name="connsiteX112" fmla="*/ 93433 w 1364418"/>
              <a:gd name="connsiteY112" fmla="*/ 1373769 h 6858000"/>
              <a:gd name="connsiteX113" fmla="*/ 101740 w 1364418"/>
              <a:gd name="connsiteY113" fmla="*/ 1307086 h 6858000"/>
              <a:gd name="connsiteX114" fmla="*/ 102928 w 1364418"/>
              <a:gd name="connsiteY114" fmla="*/ 1189033 h 6858000"/>
              <a:gd name="connsiteX115" fmla="*/ 107613 w 1364418"/>
              <a:gd name="connsiteY115" fmla="*/ 1168288 h 6858000"/>
              <a:gd name="connsiteX116" fmla="*/ 99895 w 1364418"/>
              <a:gd name="connsiteY116" fmla="*/ 1142577 h 6858000"/>
              <a:gd name="connsiteX117" fmla="*/ 89201 w 1364418"/>
              <a:gd name="connsiteY117" fmla="*/ 1088484 h 6858000"/>
              <a:gd name="connsiteX118" fmla="*/ 77937 w 1364418"/>
              <a:gd name="connsiteY118" fmla="*/ 1016103 h 6858000"/>
              <a:gd name="connsiteX119" fmla="*/ 79393 w 1364418"/>
              <a:gd name="connsiteY119" fmla="*/ 954054 h 6858000"/>
              <a:gd name="connsiteX120" fmla="*/ 90309 w 1364418"/>
              <a:gd name="connsiteY120" fmla="*/ 921368 h 6858000"/>
              <a:gd name="connsiteX121" fmla="*/ 74258 w 1364418"/>
              <a:gd name="connsiteY121" fmla="*/ 896999 h 6858000"/>
              <a:gd name="connsiteX122" fmla="*/ 43666 w 1364418"/>
              <a:gd name="connsiteY122" fmla="*/ 821517 h 6858000"/>
              <a:gd name="connsiteX123" fmla="*/ 22616 w 1364418"/>
              <a:gd name="connsiteY123" fmla="*/ 751353 h 6858000"/>
              <a:gd name="connsiteX124" fmla="*/ 22174 w 1364418"/>
              <a:gd name="connsiteY124" fmla="*/ 721230 h 6858000"/>
              <a:gd name="connsiteX125" fmla="*/ 7845 w 1364418"/>
              <a:gd name="connsiteY125" fmla="*/ 681659 h 6858000"/>
              <a:gd name="connsiteX126" fmla="*/ 31306 w 1364418"/>
              <a:gd name="connsiteY126" fmla="*/ 619315 h 6858000"/>
              <a:gd name="connsiteX127" fmla="*/ 15184 w 1364418"/>
              <a:gd name="connsiteY127" fmla="*/ 585934 h 6858000"/>
              <a:gd name="connsiteX128" fmla="*/ 22258 w 1364418"/>
              <a:gd name="connsiteY128" fmla="*/ 538948 h 6858000"/>
              <a:gd name="connsiteX129" fmla="*/ 26166 w 1364418"/>
              <a:gd name="connsiteY129" fmla="*/ 525163 h 6858000"/>
              <a:gd name="connsiteX130" fmla="*/ 52290 w 1364418"/>
              <a:gd name="connsiteY130" fmla="*/ 446567 h 6858000"/>
              <a:gd name="connsiteX131" fmla="*/ 51538 w 1364418"/>
              <a:gd name="connsiteY131" fmla="*/ 393828 h 6858000"/>
              <a:gd name="connsiteX132" fmla="*/ 51368 w 1364418"/>
              <a:gd name="connsiteY132" fmla="*/ 353137 h 6858000"/>
              <a:gd name="connsiteX133" fmla="*/ 55970 w 1364418"/>
              <a:gd name="connsiteY133" fmla="*/ 321428 h 6858000"/>
              <a:gd name="connsiteX134" fmla="*/ 57061 w 1364418"/>
              <a:gd name="connsiteY134" fmla="*/ 275771 h 6858000"/>
              <a:gd name="connsiteX135" fmla="*/ 74088 w 1364418"/>
              <a:gd name="connsiteY135" fmla="*/ 212860 h 6858000"/>
              <a:gd name="connsiteX136" fmla="*/ 65798 w 1364418"/>
              <a:gd name="connsiteY136" fmla="*/ 144983 h 6858000"/>
              <a:gd name="connsiteX137" fmla="*/ 78082 w 1364418"/>
              <a:gd name="connsiteY137" fmla="*/ 55288 h 6858000"/>
              <a:gd name="connsiteX138" fmla="*/ 37636 w 1364418"/>
              <a:gd name="connsiteY138"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251033 w 1364418"/>
              <a:gd name="connsiteY9" fmla="*/ 6492130 h 6858000"/>
              <a:gd name="connsiteX10" fmla="*/ 266720 w 1364418"/>
              <a:gd name="connsiteY10" fmla="*/ 6431610 h 6858000"/>
              <a:gd name="connsiteX11" fmla="*/ 310425 w 1364418"/>
              <a:gd name="connsiteY11" fmla="*/ 6379786 h 6858000"/>
              <a:gd name="connsiteX12" fmla="*/ 293648 w 1364418"/>
              <a:gd name="connsiteY12" fmla="*/ 6334727 h 6858000"/>
              <a:gd name="connsiteX13" fmla="*/ 271063 w 1364418"/>
              <a:gd name="connsiteY13" fmla="*/ 6313295 h 6858000"/>
              <a:gd name="connsiteX14" fmla="*/ 278227 w 1364418"/>
              <a:gd name="connsiteY14" fmla="*/ 6280046 h 6858000"/>
              <a:gd name="connsiteX15" fmla="*/ 281226 w 1364418"/>
              <a:gd name="connsiteY15" fmla="*/ 6272987 h 6858000"/>
              <a:gd name="connsiteX16" fmla="*/ 288000 w 1364418"/>
              <a:gd name="connsiteY16" fmla="*/ 6252834 h 6858000"/>
              <a:gd name="connsiteX17" fmla="*/ 265992 w 1364418"/>
              <a:gd name="connsiteY17" fmla="*/ 6202459 h 6858000"/>
              <a:gd name="connsiteX18" fmla="*/ 264790 w 1364418"/>
              <a:gd name="connsiteY18" fmla="*/ 6153037 h 6858000"/>
              <a:gd name="connsiteX19" fmla="*/ 280205 w 1364418"/>
              <a:gd name="connsiteY19" fmla="*/ 6078132 h 6858000"/>
              <a:gd name="connsiteX20" fmla="*/ 267592 w 1364418"/>
              <a:gd name="connsiteY20" fmla="*/ 6028119 h 6858000"/>
              <a:gd name="connsiteX21" fmla="*/ 252821 w 1364418"/>
              <a:gd name="connsiteY21" fmla="*/ 5926735 h 6858000"/>
              <a:gd name="connsiteX22" fmla="*/ 302333 w 1364418"/>
              <a:gd name="connsiteY22" fmla="*/ 5712857 h 6858000"/>
              <a:gd name="connsiteX23" fmla="*/ 332131 w 1364418"/>
              <a:gd name="connsiteY23" fmla="*/ 5660491 h 6858000"/>
              <a:gd name="connsiteX24" fmla="*/ 341254 w 1364418"/>
              <a:gd name="connsiteY24" fmla="*/ 5563435 h 6858000"/>
              <a:gd name="connsiteX25" fmla="*/ 368130 w 1364418"/>
              <a:gd name="connsiteY25" fmla="*/ 5437125 h 6858000"/>
              <a:gd name="connsiteX26" fmla="*/ 381698 w 1364418"/>
              <a:gd name="connsiteY26" fmla="*/ 5396260 h 6858000"/>
              <a:gd name="connsiteX27" fmla="*/ 397679 w 1364418"/>
              <a:gd name="connsiteY27" fmla="*/ 5330009 h 6858000"/>
              <a:gd name="connsiteX28" fmla="*/ 431172 w 1364418"/>
              <a:gd name="connsiteY28" fmla="*/ 5273739 h 6858000"/>
              <a:gd name="connsiteX29" fmla="*/ 440771 w 1364418"/>
              <a:gd name="connsiteY29" fmla="*/ 5241779 h 6858000"/>
              <a:gd name="connsiteX30" fmla="*/ 451997 w 1364418"/>
              <a:gd name="connsiteY30" fmla="*/ 5225268 h 6858000"/>
              <a:gd name="connsiteX31" fmla="*/ 453017 w 1364418"/>
              <a:gd name="connsiteY31" fmla="*/ 5217684 h 6858000"/>
              <a:gd name="connsiteX32" fmla="*/ 460358 w 1364418"/>
              <a:gd name="connsiteY32" fmla="*/ 5193377 h 6858000"/>
              <a:gd name="connsiteX33" fmla="*/ 463661 w 1364418"/>
              <a:gd name="connsiteY33" fmla="*/ 5179288 h 6858000"/>
              <a:gd name="connsiteX34" fmla="*/ 464645 w 1364418"/>
              <a:gd name="connsiteY34" fmla="*/ 5173621 h 6858000"/>
              <a:gd name="connsiteX35" fmla="*/ 460279 w 1364418"/>
              <a:gd name="connsiteY35" fmla="*/ 5159961 h 6858000"/>
              <a:gd name="connsiteX36" fmla="*/ 466956 w 1364418"/>
              <a:gd name="connsiteY36" fmla="*/ 5144295 h 6858000"/>
              <a:gd name="connsiteX37" fmla="*/ 463889 w 1364418"/>
              <a:gd name="connsiteY37" fmla="*/ 5125185 h 6858000"/>
              <a:gd name="connsiteX38" fmla="*/ 470719 w 1364418"/>
              <a:gd name="connsiteY38" fmla="*/ 5121884 h 6858000"/>
              <a:gd name="connsiteX39" fmla="*/ 477755 w 1364418"/>
              <a:gd name="connsiteY39" fmla="*/ 5067850 h 6858000"/>
              <a:gd name="connsiteX40" fmla="*/ 480486 w 1364418"/>
              <a:gd name="connsiteY40" fmla="*/ 5060861 h 6858000"/>
              <a:gd name="connsiteX41" fmla="*/ 477190 w 1364418"/>
              <a:gd name="connsiteY41" fmla="*/ 5034192 h 6858000"/>
              <a:gd name="connsiteX42" fmla="*/ 478744 w 1364418"/>
              <a:gd name="connsiteY42" fmla="*/ 4993030 h 6858000"/>
              <a:gd name="connsiteX43" fmla="*/ 485653 w 1364418"/>
              <a:gd name="connsiteY43" fmla="*/ 4946844 h 6858000"/>
              <a:gd name="connsiteX44" fmla="*/ 481509 w 1364418"/>
              <a:gd name="connsiteY44" fmla="*/ 4932692 h 6858000"/>
              <a:gd name="connsiteX45" fmla="*/ 496912 w 1364418"/>
              <a:gd name="connsiteY45" fmla="*/ 4858827 h 6858000"/>
              <a:gd name="connsiteX46" fmla="*/ 502815 w 1364418"/>
              <a:gd name="connsiteY46" fmla="*/ 4821170 h 6858000"/>
              <a:gd name="connsiteX47" fmla="*/ 507548 w 1364418"/>
              <a:gd name="connsiteY47" fmla="*/ 4780965 h 6858000"/>
              <a:gd name="connsiteX48" fmla="*/ 508841 w 1364418"/>
              <a:gd name="connsiteY48" fmla="*/ 4750867 h 6858000"/>
              <a:gd name="connsiteX49" fmla="*/ 506648 w 1364418"/>
              <a:gd name="connsiteY49" fmla="*/ 4690749 h 6858000"/>
              <a:gd name="connsiteX50" fmla="*/ 502128 w 1364418"/>
              <a:gd name="connsiteY50" fmla="*/ 4584173 h 6858000"/>
              <a:gd name="connsiteX51" fmla="*/ 497211 w 1364418"/>
              <a:gd name="connsiteY51" fmla="*/ 4444346 h 6858000"/>
              <a:gd name="connsiteX52" fmla="*/ 493776 w 1364418"/>
              <a:gd name="connsiteY52" fmla="*/ 4375228 h 6858000"/>
              <a:gd name="connsiteX53" fmla="*/ 474429 w 1364418"/>
              <a:gd name="connsiteY53" fmla="*/ 4214165 h 6858000"/>
              <a:gd name="connsiteX54" fmla="*/ 478502 w 1364418"/>
              <a:gd name="connsiteY54" fmla="*/ 4090296 h 6858000"/>
              <a:gd name="connsiteX55" fmla="*/ 463758 w 1364418"/>
              <a:gd name="connsiteY55" fmla="*/ 4033999 h 6858000"/>
              <a:gd name="connsiteX56" fmla="*/ 464907 w 1364418"/>
              <a:gd name="connsiteY56" fmla="*/ 4031933 h 6858000"/>
              <a:gd name="connsiteX57" fmla="*/ 463483 w 1364418"/>
              <a:gd name="connsiteY57" fmla="*/ 4013953 h 6858000"/>
              <a:gd name="connsiteX58" fmla="*/ 449778 w 1364418"/>
              <a:gd name="connsiteY58" fmla="*/ 3974753 h 6858000"/>
              <a:gd name="connsiteX59" fmla="*/ 451376 w 1364418"/>
              <a:gd name="connsiteY59" fmla="*/ 3969950 h 6858000"/>
              <a:gd name="connsiteX60" fmla="*/ 444798 w 1364418"/>
              <a:gd name="connsiteY60" fmla="*/ 3933779 h 6858000"/>
              <a:gd name="connsiteX61" fmla="*/ 446129 w 1364418"/>
              <a:gd name="connsiteY61" fmla="*/ 3933093 h 6858000"/>
              <a:gd name="connsiteX62" fmla="*/ 450483 w 1364418"/>
              <a:gd name="connsiteY62" fmla="*/ 3922082 h 6858000"/>
              <a:gd name="connsiteX63" fmla="*/ 455561 w 1364418"/>
              <a:gd name="connsiteY63" fmla="*/ 3901461 h 6858000"/>
              <a:gd name="connsiteX64" fmla="*/ 478155 w 1364418"/>
              <a:gd name="connsiteY64" fmla="*/ 3813873 h 6858000"/>
              <a:gd name="connsiteX65" fmla="*/ 477580 w 1364418"/>
              <a:gd name="connsiteY65" fmla="*/ 3806161 h 6858000"/>
              <a:gd name="connsiteX66" fmla="*/ 477887 w 1364418"/>
              <a:gd name="connsiteY66" fmla="*/ 3805957 h 6858000"/>
              <a:gd name="connsiteX67" fmla="*/ 477914 w 1364418"/>
              <a:gd name="connsiteY67" fmla="*/ 3797724 h 6858000"/>
              <a:gd name="connsiteX68" fmla="*/ 476529 w 1364418"/>
              <a:gd name="connsiteY68" fmla="*/ 3792098 h 6858000"/>
              <a:gd name="connsiteX69" fmla="*/ 475413 w 1364418"/>
              <a:gd name="connsiteY69" fmla="*/ 3777135 h 6858000"/>
              <a:gd name="connsiteX70" fmla="*/ 477146 w 1364418"/>
              <a:gd name="connsiteY70" fmla="*/ 3771656 h 6858000"/>
              <a:gd name="connsiteX71" fmla="*/ 480889 w 1364418"/>
              <a:gd name="connsiteY71" fmla="*/ 3769007 h 6858000"/>
              <a:gd name="connsiteX72" fmla="*/ 480355 w 1364418"/>
              <a:gd name="connsiteY72" fmla="*/ 3767709 h 6858000"/>
              <a:gd name="connsiteX73" fmla="*/ 489051 w 1364418"/>
              <a:gd name="connsiteY73" fmla="*/ 3738082 h 6858000"/>
              <a:gd name="connsiteX74" fmla="*/ 496397 w 1364418"/>
              <a:gd name="connsiteY74" fmla="*/ 3673397 h 6858000"/>
              <a:gd name="connsiteX75" fmla="*/ 495693 w 1364418"/>
              <a:gd name="connsiteY75" fmla="*/ 3637109 h 6858000"/>
              <a:gd name="connsiteX76" fmla="*/ 499136 w 1364418"/>
              <a:gd name="connsiteY76" fmla="*/ 3536883 h 6858000"/>
              <a:gd name="connsiteX77" fmla="*/ 506674 w 1364418"/>
              <a:gd name="connsiteY77" fmla="*/ 3435652 h 6858000"/>
              <a:gd name="connsiteX78" fmla="*/ 508345 w 1364418"/>
              <a:gd name="connsiteY78" fmla="*/ 3307769 h 6858000"/>
              <a:gd name="connsiteX79" fmla="*/ 525908 w 1364418"/>
              <a:gd name="connsiteY79" fmla="*/ 3250522 h 6858000"/>
              <a:gd name="connsiteX80" fmla="*/ 526333 w 1364418"/>
              <a:gd name="connsiteY80" fmla="*/ 3229163 h 6858000"/>
              <a:gd name="connsiteX81" fmla="*/ 528156 w 1364418"/>
              <a:gd name="connsiteY81" fmla="*/ 3217217 h 6858000"/>
              <a:gd name="connsiteX82" fmla="*/ 514991 w 1364418"/>
              <a:gd name="connsiteY82" fmla="*/ 3183755 h 6858000"/>
              <a:gd name="connsiteX83" fmla="*/ 515492 w 1364418"/>
              <a:gd name="connsiteY83" fmla="*/ 3178642 h 6858000"/>
              <a:gd name="connsiteX84" fmla="*/ 503092 w 1364418"/>
              <a:gd name="connsiteY84" fmla="*/ 3158586 h 6858000"/>
              <a:gd name="connsiteX85" fmla="*/ 488277 w 1364418"/>
              <a:gd name="connsiteY85" fmla="*/ 3129034 h 6858000"/>
              <a:gd name="connsiteX86" fmla="*/ 488942 w 1364418"/>
              <a:gd name="connsiteY86" fmla="*/ 3126682 h 6858000"/>
              <a:gd name="connsiteX87" fmla="*/ 479810 w 1364418"/>
              <a:gd name="connsiteY87" fmla="*/ 3114519 h 6858000"/>
              <a:gd name="connsiteX88" fmla="*/ 466419 w 1364418"/>
              <a:gd name="connsiteY88" fmla="*/ 3106272 h 6858000"/>
              <a:gd name="connsiteX89" fmla="*/ 439149 w 1364418"/>
              <a:gd name="connsiteY89" fmla="*/ 2958185 h 6858000"/>
              <a:gd name="connsiteX90" fmla="*/ 381763 w 1364418"/>
              <a:gd name="connsiteY90" fmla="*/ 2762989 h 6858000"/>
              <a:gd name="connsiteX91" fmla="*/ 330681 w 1364418"/>
              <a:gd name="connsiteY91" fmla="*/ 2554718 h 6858000"/>
              <a:gd name="connsiteX92" fmla="*/ 310775 w 1364418"/>
              <a:gd name="connsiteY92" fmla="*/ 2485734 h 6858000"/>
              <a:gd name="connsiteX93" fmla="*/ 301498 w 1364418"/>
              <a:gd name="connsiteY93" fmla="*/ 2447068 h 6858000"/>
              <a:gd name="connsiteX94" fmla="*/ 288459 w 1364418"/>
              <a:gd name="connsiteY94" fmla="*/ 2425819 h 6858000"/>
              <a:gd name="connsiteX95" fmla="*/ 294458 w 1364418"/>
              <a:gd name="connsiteY95" fmla="*/ 2402874 h 6858000"/>
              <a:gd name="connsiteX96" fmla="*/ 297070 w 1364418"/>
              <a:gd name="connsiteY96" fmla="*/ 2381443 h 6858000"/>
              <a:gd name="connsiteX97" fmla="*/ 273399 w 1364418"/>
              <a:gd name="connsiteY97" fmla="*/ 2261920 h 6858000"/>
              <a:gd name="connsiteX98" fmla="*/ 263286 w 1364418"/>
              <a:gd name="connsiteY98" fmla="*/ 2195378 h 6858000"/>
              <a:gd name="connsiteX99" fmla="*/ 247503 w 1364418"/>
              <a:gd name="connsiteY99" fmla="*/ 2155135 h 6858000"/>
              <a:gd name="connsiteX100" fmla="*/ 244961 w 1364418"/>
              <a:gd name="connsiteY100" fmla="*/ 2118008 h 6858000"/>
              <a:gd name="connsiteX101" fmla="*/ 245954 w 1364418"/>
              <a:gd name="connsiteY101" fmla="*/ 2050531 h 6858000"/>
              <a:gd name="connsiteX102" fmla="*/ 237760 w 1364418"/>
              <a:gd name="connsiteY102" fmla="*/ 1963269 h 6858000"/>
              <a:gd name="connsiteX103" fmla="*/ 218938 w 1364418"/>
              <a:gd name="connsiteY103" fmla="*/ 1906352 h 6858000"/>
              <a:gd name="connsiteX104" fmla="*/ 195495 w 1364418"/>
              <a:gd name="connsiteY104" fmla="*/ 1861531 h 6858000"/>
              <a:gd name="connsiteX105" fmla="*/ 149294 w 1364418"/>
              <a:gd name="connsiteY105" fmla="*/ 1732919 h 6858000"/>
              <a:gd name="connsiteX106" fmla="*/ 121605 w 1364418"/>
              <a:gd name="connsiteY106" fmla="*/ 1663540 h 6858000"/>
              <a:gd name="connsiteX107" fmla="*/ 120731 w 1364418"/>
              <a:gd name="connsiteY107" fmla="*/ 1615777 h 6858000"/>
              <a:gd name="connsiteX108" fmla="*/ 101526 w 1364418"/>
              <a:gd name="connsiteY108" fmla="*/ 1563678 h 6858000"/>
              <a:gd name="connsiteX109" fmla="*/ 114606 w 1364418"/>
              <a:gd name="connsiteY109" fmla="*/ 1519474 h 6858000"/>
              <a:gd name="connsiteX110" fmla="*/ 107348 w 1364418"/>
              <a:gd name="connsiteY110" fmla="*/ 1477995 h 6858000"/>
              <a:gd name="connsiteX111" fmla="*/ 93433 w 1364418"/>
              <a:gd name="connsiteY111" fmla="*/ 1373769 h 6858000"/>
              <a:gd name="connsiteX112" fmla="*/ 101740 w 1364418"/>
              <a:gd name="connsiteY112" fmla="*/ 1307086 h 6858000"/>
              <a:gd name="connsiteX113" fmla="*/ 102928 w 1364418"/>
              <a:gd name="connsiteY113" fmla="*/ 1189033 h 6858000"/>
              <a:gd name="connsiteX114" fmla="*/ 107613 w 1364418"/>
              <a:gd name="connsiteY114" fmla="*/ 1168288 h 6858000"/>
              <a:gd name="connsiteX115" fmla="*/ 99895 w 1364418"/>
              <a:gd name="connsiteY115" fmla="*/ 1142577 h 6858000"/>
              <a:gd name="connsiteX116" fmla="*/ 89201 w 1364418"/>
              <a:gd name="connsiteY116" fmla="*/ 1088484 h 6858000"/>
              <a:gd name="connsiteX117" fmla="*/ 77937 w 1364418"/>
              <a:gd name="connsiteY117" fmla="*/ 1016103 h 6858000"/>
              <a:gd name="connsiteX118" fmla="*/ 79393 w 1364418"/>
              <a:gd name="connsiteY118" fmla="*/ 954054 h 6858000"/>
              <a:gd name="connsiteX119" fmla="*/ 90309 w 1364418"/>
              <a:gd name="connsiteY119" fmla="*/ 921368 h 6858000"/>
              <a:gd name="connsiteX120" fmla="*/ 74258 w 1364418"/>
              <a:gd name="connsiteY120" fmla="*/ 896999 h 6858000"/>
              <a:gd name="connsiteX121" fmla="*/ 43666 w 1364418"/>
              <a:gd name="connsiteY121" fmla="*/ 821517 h 6858000"/>
              <a:gd name="connsiteX122" fmla="*/ 22616 w 1364418"/>
              <a:gd name="connsiteY122" fmla="*/ 751353 h 6858000"/>
              <a:gd name="connsiteX123" fmla="*/ 22174 w 1364418"/>
              <a:gd name="connsiteY123" fmla="*/ 721230 h 6858000"/>
              <a:gd name="connsiteX124" fmla="*/ 7845 w 1364418"/>
              <a:gd name="connsiteY124" fmla="*/ 681659 h 6858000"/>
              <a:gd name="connsiteX125" fmla="*/ 31306 w 1364418"/>
              <a:gd name="connsiteY125" fmla="*/ 619315 h 6858000"/>
              <a:gd name="connsiteX126" fmla="*/ 15184 w 1364418"/>
              <a:gd name="connsiteY126" fmla="*/ 585934 h 6858000"/>
              <a:gd name="connsiteX127" fmla="*/ 22258 w 1364418"/>
              <a:gd name="connsiteY127" fmla="*/ 538948 h 6858000"/>
              <a:gd name="connsiteX128" fmla="*/ 26166 w 1364418"/>
              <a:gd name="connsiteY128" fmla="*/ 525163 h 6858000"/>
              <a:gd name="connsiteX129" fmla="*/ 52290 w 1364418"/>
              <a:gd name="connsiteY129" fmla="*/ 446567 h 6858000"/>
              <a:gd name="connsiteX130" fmla="*/ 51538 w 1364418"/>
              <a:gd name="connsiteY130" fmla="*/ 393828 h 6858000"/>
              <a:gd name="connsiteX131" fmla="*/ 51368 w 1364418"/>
              <a:gd name="connsiteY131" fmla="*/ 353137 h 6858000"/>
              <a:gd name="connsiteX132" fmla="*/ 55970 w 1364418"/>
              <a:gd name="connsiteY132" fmla="*/ 321428 h 6858000"/>
              <a:gd name="connsiteX133" fmla="*/ 57061 w 1364418"/>
              <a:gd name="connsiteY133" fmla="*/ 275771 h 6858000"/>
              <a:gd name="connsiteX134" fmla="*/ 74088 w 1364418"/>
              <a:gd name="connsiteY134" fmla="*/ 212860 h 6858000"/>
              <a:gd name="connsiteX135" fmla="*/ 65798 w 1364418"/>
              <a:gd name="connsiteY135" fmla="*/ 144983 h 6858000"/>
              <a:gd name="connsiteX136" fmla="*/ 78082 w 1364418"/>
              <a:gd name="connsiteY136" fmla="*/ 55288 h 6858000"/>
              <a:gd name="connsiteX137" fmla="*/ 37636 w 1364418"/>
              <a:gd name="connsiteY137"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251033 w 1364418"/>
              <a:gd name="connsiteY8" fmla="*/ 6492130 h 6858000"/>
              <a:gd name="connsiteX9" fmla="*/ 266720 w 1364418"/>
              <a:gd name="connsiteY9" fmla="*/ 6431610 h 6858000"/>
              <a:gd name="connsiteX10" fmla="*/ 310425 w 1364418"/>
              <a:gd name="connsiteY10" fmla="*/ 6379786 h 6858000"/>
              <a:gd name="connsiteX11" fmla="*/ 293648 w 1364418"/>
              <a:gd name="connsiteY11" fmla="*/ 6334727 h 6858000"/>
              <a:gd name="connsiteX12" fmla="*/ 271063 w 1364418"/>
              <a:gd name="connsiteY12" fmla="*/ 6313295 h 6858000"/>
              <a:gd name="connsiteX13" fmla="*/ 278227 w 1364418"/>
              <a:gd name="connsiteY13" fmla="*/ 6280046 h 6858000"/>
              <a:gd name="connsiteX14" fmla="*/ 281226 w 1364418"/>
              <a:gd name="connsiteY14" fmla="*/ 6272987 h 6858000"/>
              <a:gd name="connsiteX15" fmla="*/ 288000 w 1364418"/>
              <a:gd name="connsiteY15" fmla="*/ 6252834 h 6858000"/>
              <a:gd name="connsiteX16" fmla="*/ 265992 w 1364418"/>
              <a:gd name="connsiteY16" fmla="*/ 6202459 h 6858000"/>
              <a:gd name="connsiteX17" fmla="*/ 264790 w 1364418"/>
              <a:gd name="connsiteY17" fmla="*/ 6153037 h 6858000"/>
              <a:gd name="connsiteX18" fmla="*/ 280205 w 1364418"/>
              <a:gd name="connsiteY18" fmla="*/ 6078132 h 6858000"/>
              <a:gd name="connsiteX19" fmla="*/ 267592 w 1364418"/>
              <a:gd name="connsiteY19" fmla="*/ 6028119 h 6858000"/>
              <a:gd name="connsiteX20" fmla="*/ 252821 w 1364418"/>
              <a:gd name="connsiteY20" fmla="*/ 5926735 h 6858000"/>
              <a:gd name="connsiteX21" fmla="*/ 302333 w 1364418"/>
              <a:gd name="connsiteY21" fmla="*/ 5712857 h 6858000"/>
              <a:gd name="connsiteX22" fmla="*/ 332131 w 1364418"/>
              <a:gd name="connsiteY22" fmla="*/ 5660491 h 6858000"/>
              <a:gd name="connsiteX23" fmla="*/ 341254 w 1364418"/>
              <a:gd name="connsiteY23" fmla="*/ 5563435 h 6858000"/>
              <a:gd name="connsiteX24" fmla="*/ 368130 w 1364418"/>
              <a:gd name="connsiteY24" fmla="*/ 5437125 h 6858000"/>
              <a:gd name="connsiteX25" fmla="*/ 381698 w 1364418"/>
              <a:gd name="connsiteY25" fmla="*/ 5396260 h 6858000"/>
              <a:gd name="connsiteX26" fmla="*/ 397679 w 1364418"/>
              <a:gd name="connsiteY26" fmla="*/ 5330009 h 6858000"/>
              <a:gd name="connsiteX27" fmla="*/ 431172 w 1364418"/>
              <a:gd name="connsiteY27" fmla="*/ 5273739 h 6858000"/>
              <a:gd name="connsiteX28" fmla="*/ 440771 w 1364418"/>
              <a:gd name="connsiteY28" fmla="*/ 5241779 h 6858000"/>
              <a:gd name="connsiteX29" fmla="*/ 451997 w 1364418"/>
              <a:gd name="connsiteY29" fmla="*/ 5225268 h 6858000"/>
              <a:gd name="connsiteX30" fmla="*/ 453017 w 1364418"/>
              <a:gd name="connsiteY30" fmla="*/ 5217684 h 6858000"/>
              <a:gd name="connsiteX31" fmla="*/ 460358 w 1364418"/>
              <a:gd name="connsiteY31" fmla="*/ 5193377 h 6858000"/>
              <a:gd name="connsiteX32" fmla="*/ 463661 w 1364418"/>
              <a:gd name="connsiteY32" fmla="*/ 5179288 h 6858000"/>
              <a:gd name="connsiteX33" fmla="*/ 464645 w 1364418"/>
              <a:gd name="connsiteY33" fmla="*/ 5173621 h 6858000"/>
              <a:gd name="connsiteX34" fmla="*/ 460279 w 1364418"/>
              <a:gd name="connsiteY34" fmla="*/ 5159961 h 6858000"/>
              <a:gd name="connsiteX35" fmla="*/ 466956 w 1364418"/>
              <a:gd name="connsiteY35" fmla="*/ 5144295 h 6858000"/>
              <a:gd name="connsiteX36" fmla="*/ 463889 w 1364418"/>
              <a:gd name="connsiteY36" fmla="*/ 5125185 h 6858000"/>
              <a:gd name="connsiteX37" fmla="*/ 470719 w 1364418"/>
              <a:gd name="connsiteY37" fmla="*/ 5121884 h 6858000"/>
              <a:gd name="connsiteX38" fmla="*/ 477755 w 1364418"/>
              <a:gd name="connsiteY38" fmla="*/ 5067850 h 6858000"/>
              <a:gd name="connsiteX39" fmla="*/ 480486 w 1364418"/>
              <a:gd name="connsiteY39" fmla="*/ 5060861 h 6858000"/>
              <a:gd name="connsiteX40" fmla="*/ 477190 w 1364418"/>
              <a:gd name="connsiteY40" fmla="*/ 5034192 h 6858000"/>
              <a:gd name="connsiteX41" fmla="*/ 478744 w 1364418"/>
              <a:gd name="connsiteY41" fmla="*/ 4993030 h 6858000"/>
              <a:gd name="connsiteX42" fmla="*/ 485653 w 1364418"/>
              <a:gd name="connsiteY42" fmla="*/ 4946844 h 6858000"/>
              <a:gd name="connsiteX43" fmla="*/ 481509 w 1364418"/>
              <a:gd name="connsiteY43" fmla="*/ 4932692 h 6858000"/>
              <a:gd name="connsiteX44" fmla="*/ 496912 w 1364418"/>
              <a:gd name="connsiteY44" fmla="*/ 4858827 h 6858000"/>
              <a:gd name="connsiteX45" fmla="*/ 502815 w 1364418"/>
              <a:gd name="connsiteY45" fmla="*/ 4821170 h 6858000"/>
              <a:gd name="connsiteX46" fmla="*/ 507548 w 1364418"/>
              <a:gd name="connsiteY46" fmla="*/ 4780965 h 6858000"/>
              <a:gd name="connsiteX47" fmla="*/ 508841 w 1364418"/>
              <a:gd name="connsiteY47" fmla="*/ 4750867 h 6858000"/>
              <a:gd name="connsiteX48" fmla="*/ 506648 w 1364418"/>
              <a:gd name="connsiteY48" fmla="*/ 4690749 h 6858000"/>
              <a:gd name="connsiteX49" fmla="*/ 502128 w 1364418"/>
              <a:gd name="connsiteY49" fmla="*/ 4584173 h 6858000"/>
              <a:gd name="connsiteX50" fmla="*/ 497211 w 1364418"/>
              <a:gd name="connsiteY50" fmla="*/ 4444346 h 6858000"/>
              <a:gd name="connsiteX51" fmla="*/ 493776 w 1364418"/>
              <a:gd name="connsiteY51" fmla="*/ 4375228 h 6858000"/>
              <a:gd name="connsiteX52" fmla="*/ 474429 w 1364418"/>
              <a:gd name="connsiteY52" fmla="*/ 4214165 h 6858000"/>
              <a:gd name="connsiteX53" fmla="*/ 478502 w 1364418"/>
              <a:gd name="connsiteY53" fmla="*/ 4090296 h 6858000"/>
              <a:gd name="connsiteX54" fmla="*/ 463758 w 1364418"/>
              <a:gd name="connsiteY54" fmla="*/ 4033999 h 6858000"/>
              <a:gd name="connsiteX55" fmla="*/ 464907 w 1364418"/>
              <a:gd name="connsiteY55" fmla="*/ 4031933 h 6858000"/>
              <a:gd name="connsiteX56" fmla="*/ 463483 w 1364418"/>
              <a:gd name="connsiteY56" fmla="*/ 4013953 h 6858000"/>
              <a:gd name="connsiteX57" fmla="*/ 449778 w 1364418"/>
              <a:gd name="connsiteY57" fmla="*/ 3974753 h 6858000"/>
              <a:gd name="connsiteX58" fmla="*/ 451376 w 1364418"/>
              <a:gd name="connsiteY58" fmla="*/ 3969950 h 6858000"/>
              <a:gd name="connsiteX59" fmla="*/ 444798 w 1364418"/>
              <a:gd name="connsiteY59" fmla="*/ 3933779 h 6858000"/>
              <a:gd name="connsiteX60" fmla="*/ 446129 w 1364418"/>
              <a:gd name="connsiteY60" fmla="*/ 3933093 h 6858000"/>
              <a:gd name="connsiteX61" fmla="*/ 450483 w 1364418"/>
              <a:gd name="connsiteY61" fmla="*/ 3922082 h 6858000"/>
              <a:gd name="connsiteX62" fmla="*/ 455561 w 1364418"/>
              <a:gd name="connsiteY62" fmla="*/ 3901461 h 6858000"/>
              <a:gd name="connsiteX63" fmla="*/ 478155 w 1364418"/>
              <a:gd name="connsiteY63" fmla="*/ 3813873 h 6858000"/>
              <a:gd name="connsiteX64" fmla="*/ 477580 w 1364418"/>
              <a:gd name="connsiteY64" fmla="*/ 3806161 h 6858000"/>
              <a:gd name="connsiteX65" fmla="*/ 477887 w 1364418"/>
              <a:gd name="connsiteY65" fmla="*/ 3805957 h 6858000"/>
              <a:gd name="connsiteX66" fmla="*/ 477914 w 1364418"/>
              <a:gd name="connsiteY66" fmla="*/ 3797724 h 6858000"/>
              <a:gd name="connsiteX67" fmla="*/ 476529 w 1364418"/>
              <a:gd name="connsiteY67" fmla="*/ 3792098 h 6858000"/>
              <a:gd name="connsiteX68" fmla="*/ 475413 w 1364418"/>
              <a:gd name="connsiteY68" fmla="*/ 3777135 h 6858000"/>
              <a:gd name="connsiteX69" fmla="*/ 477146 w 1364418"/>
              <a:gd name="connsiteY69" fmla="*/ 3771656 h 6858000"/>
              <a:gd name="connsiteX70" fmla="*/ 480889 w 1364418"/>
              <a:gd name="connsiteY70" fmla="*/ 3769007 h 6858000"/>
              <a:gd name="connsiteX71" fmla="*/ 480355 w 1364418"/>
              <a:gd name="connsiteY71" fmla="*/ 3767709 h 6858000"/>
              <a:gd name="connsiteX72" fmla="*/ 489051 w 1364418"/>
              <a:gd name="connsiteY72" fmla="*/ 3738082 h 6858000"/>
              <a:gd name="connsiteX73" fmla="*/ 496397 w 1364418"/>
              <a:gd name="connsiteY73" fmla="*/ 3673397 h 6858000"/>
              <a:gd name="connsiteX74" fmla="*/ 495693 w 1364418"/>
              <a:gd name="connsiteY74" fmla="*/ 3637109 h 6858000"/>
              <a:gd name="connsiteX75" fmla="*/ 499136 w 1364418"/>
              <a:gd name="connsiteY75" fmla="*/ 3536883 h 6858000"/>
              <a:gd name="connsiteX76" fmla="*/ 506674 w 1364418"/>
              <a:gd name="connsiteY76" fmla="*/ 3435652 h 6858000"/>
              <a:gd name="connsiteX77" fmla="*/ 508345 w 1364418"/>
              <a:gd name="connsiteY77" fmla="*/ 3307769 h 6858000"/>
              <a:gd name="connsiteX78" fmla="*/ 525908 w 1364418"/>
              <a:gd name="connsiteY78" fmla="*/ 3250522 h 6858000"/>
              <a:gd name="connsiteX79" fmla="*/ 526333 w 1364418"/>
              <a:gd name="connsiteY79" fmla="*/ 3229163 h 6858000"/>
              <a:gd name="connsiteX80" fmla="*/ 528156 w 1364418"/>
              <a:gd name="connsiteY80" fmla="*/ 3217217 h 6858000"/>
              <a:gd name="connsiteX81" fmla="*/ 514991 w 1364418"/>
              <a:gd name="connsiteY81" fmla="*/ 3183755 h 6858000"/>
              <a:gd name="connsiteX82" fmla="*/ 515492 w 1364418"/>
              <a:gd name="connsiteY82" fmla="*/ 3178642 h 6858000"/>
              <a:gd name="connsiteX83" fmla="*/ 503092 w 1364418"/>
              <a:gd name="connsiteY83" fmla="*/ 3158586 h 6858000"/>
              <a:gd name="connsiteX84" fmla="*/ 488277 w 1364418"/>
              <a:gd name="connsiteY84" fmla="*/ 3129034 h 6858000"/>
              <a:gd name="connsiteX85" fmla="*/ 488942 w 1364418"/>
              <a:gd name="connsiteY85" fmla="*/ 3126682 h 6858000"/>
              <a:gd name="connsiteX86" fmla="*/ 479810 w 1364418"/>
              <a:gd name="connsiteY86" fmla="*/ 3114519 h 6858000"/>
              <a:gd name="connsiteX87" fmla="*/ 466419 w 1364418"/>
              <a:gd name="connsiteY87" fmla="*/ 3106272 h 6858000"/>
              <a:gd name="connsiteX88" fmla="*/ 439149 w 1364418"/>
              <a:gd name="connsiteY88" fmla="*/ 2958185 h 6858000"/>
              <a:gd name="connsiteX89" fmla="*/ 381763 w 1364418"/>
              <a:gd name="connsiteY89" fmla="*/ 2762989 h 6858000"/>
              <a:gd name="connsiteX90" fmla="*/ 330681 w 1364418"/>
              <a:gd name="connsiteY90" fmla="*/ 2554718 h 6858000"/>
              <a:gd name="connsiteX91" fmla="*/ 310775 w 1364418"/>
              <a:gd name="connsiteY91" fmla="*/ 2485734 h 6858000"/>
              <a:gd name="connsiteX92" fmla="*/ 301498 w 1364418"/>
              <a:gd name="connsiteY92" fmla="*/ 2447068 h 6858000"/>
              <a:gd name="connsiteX93" fmla="*/ 288459 w 1364418"/>
              <a:gd name="connsiteY93" fmla="*/ 2425819 h 6858000"/>
              <a:gd name="connsiteX94" fmla="*/ 294458 w 1364418"/>
              <a:gd name="connsiteY94" fmla="*/ 2402874 h 6858000"/>
              <a:gd name="connsiteX95" fmla="*/ 297070 w 1364418"/>
              <a:gd name="connsiteY95" fmla="*/ 2381443 h 6858000"/>
              <a:gd name="connsiteX96" fmla="*/ 273399 w 1364418"/>
              <a:gd name="connsiteY96" fmla="*/ 2261920 h 6858000"/>
              <a:gd name="connsiteX97" fmla="*/ 263286 w 1364418"/>
              <a:gd name="connsiteY97" fmla="*/ 2195378 h 6858000"/>
              <a:gd name="connsiteX98" fmla="*/ 247503 w 1364418"/>
              <a:gd name="connsiteY98" fmla="*/ 2155135 h 6858000"/>
              <a:gd name="connsiteX99" fmla="*/ 244961 w 1364418"/>
              <a:gd name="connsiteY99" fmla="*/ 2118008 h 6858000"/>
              <a:gd name="connsiteX100" fmla="*/ 245954 w 1364418"/>
              <a:gd name="connsiteY100" fmla="*/ 2050531 h 6858000"/>
              <a:gd name="connsiteX101" fmla="*/ 237760 w 1364418"/>
              <a:gd name="connsiteY101" fmla="*/ 1963269 h 6858000"/>
              <a:gd name="connsiteX102" fmla="*/ 218938 w 1364418"/>
              <a:gd name="connsiteY102" fmla="*/ 1906352 h 6858000"/>
              <a:gd name="connsiteX103" fmla="*/ 195495 w 1364418"/>
              <a:gd name="connsiteY103" fmla="*/ 1861531 h 6858000"/>
              <a:gd name="connsiteX104" fmla="*/ 149294 w 1364418"/>
              <a:gd name="connsiteY104" fmla="*/ 1732919 h 6858000"/>
              <a:gd name="connsiteX105" fmla="*/ 121605 w 1364418"/>
              <a:gd name="connsiteY105" fmla="*/ 1663540 h 6858000"/>
              <a:gd name="connsiteX106" fmla="*/ 120731 w 1364418"/>
              <a:gd name="connsiteY106" fmla="*/ 1615777 h 6858000"/>
              <a:gd name="connsiteX107" fmla="*/ 101526 w 1364418"/>
              <a:gd name="connsiteY107" fmla="*/ 1563678 h 6858000"/>
              <a:gd name="connsiteX108" fmla="*/ 114606 w 1364418"/>
              <a:gd name="connsiteY108" fmla="*/ 1519474 h 6858000"/>
              <a:gd name="connsiteX109" fmla="*/ 107348 w 1364418"/>
              <a:gd name="connsiteY109" fmla="*/ 1477995 h 6858000"/>
              <a:gd name="connsiteX110" fmla="*/ 93433 w 1364418"/>
              <a:gd name="connsiteY110" fmla="*/ 1373769 h 6858000"/>
              <a:gd name="connsiteX111" fmla="*/ 101740 w 1364418"/>
              <a:gd name="connsiteY111" fmla="*/ 1307086 h 6858000"/>
              <a:gd name="connsiteX112" fmla="*/ 102928 w 1364418"/>
              <a:gd name="connsiteY112" fmla="*/ 1189033 h 6858000"/>
              <a:gd name="connsiteX113" fmla="*/ 107613 w 1364418"/>
              <a:gd name="connsiteY113" fmla="*/ 1168288 h 6858000"/>
              <a:gd name="connsiteX114" fmla="*/ 99895 w 1364418"/>
              <a:gd name="connsiteY114" fmla="*/ 1142577 h 6858000"/>
              <a:gd name="connsiteX115" fmla="*/ 89201 w 1364418"/>
              <a:gd name="connsiteY115" fmla="*/ 1088484 h 6858000"/>
              <a:gd name="connsiteX116" fmla="*/ 77937 w 1364418"/>
              <a:gd name="connsiteY116" fmla="*/ 1016103 h 6858000"/>
              <a:gd name="connsiteX117" fmla="*/ 79393 w 1364418"/>
              <a:gd name="connsiteY117" fmla="*/ 954054 h 6858000"/>
              <a:gd name="connsiteX118" fmla="*/ 90309 w 1364418"/>
              <a:gd name="connsiteY118" fmla="*/ 921368 h 6858000"/>
              <a:gd name="connsiteX119" fmla="*/ 74258 w 1364418"/>
              <a:gd name="connsiteY119" fmla="*/ 896999 h 6858000"/>
              <a:gd name="connsiteX120" fmla="*/ 43666 w 1364418"/>
              <a:gd name="connsiteY120" fmla="*/ 821517 h 6858000"/>
              <a:gd name="connsiteX121" fmla="*/ 22616 w 1364418"/>
              <a:gd name="connsiteY121" fmla="*/ 751353 h 6858000"/>
              <a:gd name="connsiteX122" fmla="*/ 22174 w 1364418"/>
              <a:gd name="connsiteY122" fmla="*/ 721230 h 6858000"/>
              <a:gd name="connsiteX123" fmla="*/ 7845 w 1364418"/>
              <a:gd name="connsiteY123" fmla="*/ 681659 h 6858000"/>
              <a:gd name="connsiteX124" fmla="*/ 31306 w 1364418"/>
              <a:gd name="connsiteY124" fmla="*/ 619315 h 6858000"/>
              <a:gd name="connsiteX125" fmla="*/ 15184 w 1364418"/>
              <a:gd name="connsiteY125" fmla="*/ 585934 h 6858000"/>
              <a:gd name="connsiteX126" fmla="*/ 22258 w 1364418"/>
              <a:gd name="connsiteY126" fmla="*/ 538948 h 6858000"/>
              <a:gd name="connsiteX127" fmla="*/ 26166 w 1364418"/>
              <a:gd name="connsiteY127" fmla="*/ 525163 h 6858000"/>
              <a:gd name="connsiteX128" fmla="*/ 52290 w 1364418"/>
              <a:gd name="connsiteY128" fmla="*/ 446567 h 6858000"/>
              <a:gd name="connsiteX129" fmla="*/ 51538 w 1364418"/>
              <a:gd name="connsiteY129" fmla="*/ 393828 h 6858000"/>
              <a:gd name="connsiteX130" fmla="*/ 51368 w 1364418"/>
              <a:gd name="connsiteY130" fmla="*/ 353137 h 6858000"/>
              <a:gd name="connsiteX131" fmla="*/ 55970 w 1364418"/>
              <a:gd name="connsiteY131" fmla="*/ 321428 h 6858000"/>
              <a:gd name="connsiteX132" fmla="*/ 57061 w 1364418"/>
              <a:gd name="connsiteY132" fmla="*/ 275771 h 6858000"/>
              <a:gd name="connsiteX133" fmla="*/ 74088 w 1364418"/>
              <a:gd name="connsiteY133" fmla="*/ 212860 h 6858000"/>
              <a:gd name="connsiteX134" fmla="*/ 65798 w 1364418"/>
              <a:gd name="connsiteY134" fmla="*/ 144983 h 6858000"/>
              <a:gd name="connsiteX135" fmla="*/ 78082 w 1364418"/>
              <a:gd name="connsiteY135" fmla="*/ 55288 h 6858000"/>
              <a:gd name="connsiteX136" fmla="*/ 37636 w 1364418"/>
              <a:gd name="connsiteY136"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251033 w 1364418"/>
              <a:gd name="connsiteY8" fmla="*/ 6492130 h 6858000"/>
              <a:gd name="connsiteX9" fmla="*/ 266720 w 1364418"/>
              <a:gd name="connsiteY9" fmla="*/ 6431610 h 6858000"/>
              <a:gd name="connsiteX10" fmla="*/ 310425 w 1364418"/>
              <a:gd name="connsiteY10" fmla="*/ 6379786 h 6858000"/>
              <a:gd name="connsiteX11" fmla="*/ 293648 w 1364418"/>
              <a:gd name="connsiteY11" fmla="*/ 6334727 h 6858000"/>
              <a:gd name="connsiteX12" fmla="*/ 271063 w 1364418"/>
              <a:gd name="connsiteY12" fmla="*/ 6313295 h 6858000"/>
              <a:gd name="connsiteX13" fmla="*/ 278227 w 1364418"/>
              <a:gd name="connsiteY13" fmla="*/ 6280046 h 6858000"/>
              <a:gd name="connsiteX14" fmla="*/ 281226 w 1364418"/>
              <a:gd name="connsiteY14" fmla="*/ 6272987 h 6858000"/>
              <a:gd name="connsiteX15" fmla="*/ 288000 w 1364418"/>
              <a:gd name="connsiteY15" fmla="*/ 6252834 h 6858000"/>
              <a:gd name="connsiteX16" fmla="*/ 265992 w 1364418"/>
              <a:gd name="connsiteY16" fmla="*/ 6202459 h 6858000"/>
              <a:gd name="connsiteX17" fmla="*/ 264790 w 1364418"/>
              <a:gd name="connsiteY17" fmla="*/ 6153037 h 6858000"/>
              <a:gd name="connsiteX18" fmla="*/ 280205 w 1364418"/>
              <a:gd name="connsiteY18" fmla="*/ 6078132 h 6858000"/>
              <a:gd name="connsiteX19" fmla="*/ 267592 w 1364418"/>
              <a:gd name="connsiteY19" fmla="*/ 6028119 h 6858000"/>
              <a:gd name="connsiteX20" fmla="*/ 252821 w 1364418"/>
              <a:gd name="connsiteY20" fmla="*/ 5926735 h 6858000"/>
              <a:gd name="connsiteX21" fmla="*/ 302333 w 1364418"/>
              <a:gd name="connsiteY21" fmla="*/ 5712857 h 6858000"/>
              <a:gd name="connsiteX22" fmla="*/ 332131 w 1364418"/>
              <a:gd name="connsiteY22" fmla="*/ 5660491 h 6858000"/>
              <a:gd name="connsiteX23" fmla="*/ 341254 w 1364418"/>
              <a:gd name="connsiteY23" fmla="*/ 5563435 h 6858000"/>
              <a:gd name="connsiteX24" fmla="*/ 368130 w 1364418"/>
              <a:gd name="connsiteY24" fmla="*/ 5437125 h 6858000"/>
              <a:gd name="connsiteX25" fmla="*/ 381698 w 1364418"/>
              <a:gd name="connsiteY25" fmla="*/ 5396260 h 6858000"/>
              <a:gd name="connsiteX26" fmla="*/ 397679 w 1364418"/>
              <a:gd name="connsiteY26" fmla="*/ 5330009 h 6858000"/>
              <a:gd name="connsiteX27" fmla="*/ 431172 w 1364418"/>
              <a:gd name="connsiteY27" fmla="*/ 5273739 h 6858000"/>
              <a:gd name="connsiteX28" fmla="*/ 440771 w 1364418"/>
              <a:gd name="connsiteY28" fmla="*/ 5241779 h 6858000"/>
              <a:gd name="connsiteX29" fmla="*/ 451997 w 1364418"/>
              <a:gd name="connsiteY29" fmla="*/ 5225268 h 6858000"/>
              <a:gd name="connsiteX30" fmla="*/ 453017 w 1364418"/>
              <a:gd name="connsiteY30" fmla="*/ 5217684 h 6858000"/>
              <a:gd name="connsiteX31" fmla="*/ 460358 w 1364418"/>
              <a:gd name="connsiteY31" fmla="*/ 5193377 h 6858000"/>
              <a:gd name="connsiteX32" fmla="*/ 463661 w 1364418"/>
              <a:gd name="connsiteY32" fmla="*/ 5179288 h 6858000"/>
              <a:gd name="connsiteX33" fmla="*/ 464645 w 1364418"/>
              <a:gd name="connsiteY33" fmla="*/ 5173621 h 6858000"/>
              <a:gd name="connsiteX34" fmla="*/ 460279 w 1364418"/>
              <a:gd name="connsiteY34" fmla="*/ 5159961 h 6858000"/>
              <a:gd name="connsiteX35" fmla="*/ 466956 w 1364418"/>
              <a:gd name="connsiteY35" fmla="*/ 5144295 h 6858000"/>
              <a:gd name="connsiteX36" fmla="*/ 463889 w 1364418"/>
              <a:gd name="connsiteY36" fmla="*/ 5125185 h 6858000"/>
              <a:gd name="connsiteX37" fmla="*/ 470719 w 1364418"/>
              <a:gd name="connsiteY37" fmla="*/ 5121884 h 6858000"/>
              <a:gd name="connsiteX38" fmla="*/ 477755 w 1364418"/>
              <a:gd name="connsiteY38" fmla="*/ 5067850 h 6858000"/>
              <a:gd name="connsiteX39" fmla="*/ 480486 w 1364418"/>
              <a:gd name="connsiteY39" fmla="*/ 5060861 h 6858000"/>
              <a:gd name="connsiteX40" fmla="*/ 477190 w 1364418"/>
              <a:gd name="connsiteY40" fmla="*/ 5034192 h 6858000"/>
              <a:gd name="connsiteX41" fmla="*/ 478744 w 1364418"/>
              <a:gd name="connsiteY41" fmla="*/ 4993030 h 6858000"/>
              <a:gd name="connsiteX42" fmla="*/ 485653 w 1364418"/>
              <a:gd name="connsiteY42" fmla="*/ 4946844 h 6858000"/>
              <a:gd name="connsiteX43" fmla="*/ 481509 w 1364418"/>
              <a:gd name="connsiteY43" fmla="*/ 4932692 h 6858000"/>
              <a:gd name="connsiteX44" fmla="*/ 496912 w 1364418"/>
              <a:gd name="connsiteY44" fmla="*/ 4858827 h 6858000"/>
              <a:gd name="connsiteX45" fmla="*/ 502815 w 1364418"/>
              <a:gd name="connsiteY45" fmla="*/ 4821170 h 6858000"/>
              <a:gd name="connsiteX46" fmla="*/ 507548 w 1364418"/>
              <a:gd name="connsiteY46" fmla="*/ 4780965 h 6858000"/>
              <a:gd name="connsiteX47" fmla="*/ 508841 w 1364418"/>
              <a:gd name="connsiteY47" fmla="*/ 4750867 h 6858000"/>
              <a:gd name="connsiteX48" fmla="*/ 506648 w 1364418"/>
              <a:gd name="connsiteY48" fmla="*/ 4690749 h 6858000"/>
              <a:gd name="connsiteX49" fmla="*/ 502128 w 1364418"/>
              <a:gd name="connsiteY49" fmla="*/ 4584173 h 6858000"/>
              <a:gd name="connsiteX50" fmla="*/ 497211 w 1364418"/>
              <a:gd name="connsiteY50" fmla="*/ 4444346 h 6858000"/>
              <a:gd name="connsiteX51" fmla="*/ 493776 w 1364418"/>
              <a:gd name="connsiteY51" fmla="*/ 4375228 h 6858000"/>
              <a:gd name="connsiteX52" fmla="*/ 474429 w 1364418"/>
              <a:gd name="connsiteY52" fmla="*/ 4214165 h 6858000"/>
              <a:gd name="connsiteX53" fmla="*/ 478502 w 1364418"/>
              <a:gd name="connsiteY53" fmla="*/ 4090296 h 6858000"/>
              <a:gd name="connsiteX54" fmla="*/ 463758 w 1364418"/>
              <a:gd name="connsiteY54" fmla="*/ 4033999 h 6858000"/>
              <a:gd name="connsiteX55" fmla="*/ 464907 w 1364418"/>
              <a:gd name="connsiteY55" fmla="*/ 4031933 h 6858000"/>
              <a:gd name="connsiteX56" fmla="*/ 463483 w 1364418"/>
              <a:gd name="connsiteY56" fmla="*/ 4013953 h 6858000"/>
              <a:gd name="connsiteX57" fmla="*/ 449778 w 1364418"/>
              <a:gd name="connsiteY57" fmla="*/ 3974753 h 6858000"/>
              <a:gd name="connsiteX58" fmla="*/ 451376 w 1364418"/>
              <a:gd name="connsiteY58" fmla="*/ 3969950 h 6858000"/>
              <a:gd name="connsiteX59" fmla="*/ 444798 w 1364418"/>
              <a:gd name="connsiteY59" fmla="*/ 3933779 h 6858000"/>
              <a:gd name="connsiteX60" fmla="*/ 446129 w 1364418"/>
              <a:gd name="connsiteY60" fmla="*/ 3933093 h 6858000"/>
              <a:gd name="connsiteX61" fmla="*/ 450483 w 1364418"/>
              <a:gd name="connsiteY61" fmla="*/ 3922082 h 6858000"/>
              <a:gd name="connsiteX62" fmla="*/ 455561 w 1364418"/>
              <a:gd name="connsiteY62" fmla="*/ 3901461 h 6858000"/>
              <a:gd name="connsiteX63" fmla="*/ 478155 w 1364418"/>
              <a:gd name="connsiteY63" fmla="*/ 3813873 h 6858000"/>
              <a:gd name="connsiteX64" fmla="*/ 477580 w 1364418"/>
              <a:gd name="connsiteY64" fmla="*/ 3806161 h 6858000"/>
              <a:gd name="connsiteX65" fmla="*/ 477887 w 1364418"/>
              <a:gd name="connsiteY65" fmla="*/ 3805957 h 6858000"/>
              <a:gd name="connsiteX66" fmla="*/ 477914 w 1364418"/>
              <a:gd name="connsiteY66" fmla="*/ 3797724 h 6858000"/>
              <a:gd name="connsiteX67" fmla="*/ 476529 w 1364418"/>
              <a:gd name="connsiteY67" fmla="*/ 3792098 h 6858000"/>
              <a:gd name="connsiteX68" fmla="*/ 475413 w 1364418"/>
              <a:gd name="connsiteY68" fmla="*/ 3777135 h 6858000"/>
              <a:gd name="connsiteX69" fmla="*/ 477146 w 1364418"/>
              <a:gd name="connsiteY69" fmla="*/ 3771656 h 6858000"/>
              <a:gd name="connsiteX70" fmla="*/ 480889 w 1364418"/>
              <a:gd name="connsiteY70" fmla="*/ 3769007 h 6858000"/>
              <a:gd name="connsiteX71" fmla="*/ 480355 w 1364418"/>
              <a:gd name="connsiteY71" fmla="*/ 3767709 h 6858000"/>
              <a:gd name="connsiteX72" fmla="*/ 489051 w 1364418"/>
              <a:gd name="connsiteY72" fmla="*/ 3738082 h 6858000"/>
              <a:gd name="connsiteX73" fmla="*/ 496397 w 1364418"/>
              <a:gd name="connsiteY73" fmla="*/ 3673397 h 6858000"/>
              <a:gd name="connsiteX74" fmla="*/ 495693 w 1364418"/>
              <a:gd name="connsiteY74" fmla="*/ 3637109 h 6858000"/>
              <a:gd name="connsiteX75" fmla="*/ 499136 w 1364418"/>
              <a:gd name="connsiteY75" fmla="*/ 3536883 h 6858000"/>
              <a:gd name="connsiteX76" fmla="*/ 506674 w 1364418"/>
              <a:gd name="connsiteY76" fmla="*/ 3435652 h 6858000"/>
              <a:gd name="connsiteX77" fmla="*/ 508345 w 1364418"/>
              <a:gd name="connsiteY77" fmla="*/ 3307769 h 6858000"/>
              <a:gd name="connsiteX78" fmla="*/ 525908 w 1364418"/>
              <a:gd name="connsiteY78" fmla="*/ 3250522 h 6858000"/>
              <a:gd name="connsiteX79" fmla="*/ 526333 w 1364418"/>
              <a:gd name="connsiteY79" fmla="*/ 3229163 h 6858000"/>
              <a:gd name="connsiteX80" fmla="*/ 528156 w 1364418"/>
              <a:gd name="connsiteY80" fmla="*/ 3217217 h 6858000"/>
              <a:gd name="connsiteX81" fmla="*/ 514991 w 1364418"/>
              <a:gd name="connsiteY81" fmla="*/ 3183755 h 6858000"/>
              <a:gd name="connsiteX82" fmla="*/ 515492 w 1364418"/>
              <a:gd name="connsiteY82" fmla="*/ 3178642 h 6858000"/>
              <a:gd name="connsiteX83" fmla="*/ 503092 w 1364418"/>
              <a:gd name="connsiteY83" fmla="*/ 3158586 h 6858000"/>
              <a:gd name="connsiteX84" fmla="*/ 488277 w 1364418"/>
              <a:gd name="connsiteY84" fmla="*/ 3129034 h 6858000"/>
              <a:gd name="connsiteX85" fmla="*/ 488942 w 1364418"/>
              <a:gd name="connsiteY85" fmla="*/ 3126682 h 6858000"/>
              <a:gd name="connsiteX86" fmla="*/ 479810 w 1364418"/>
              <a:gd name="connsiteY86" fmla="*/ 3114519 h 6858000"/>
              <a:gd name="connsiteX87" fmla="*/ 466419 w 1364418"/>
              <a:gd name="connsiteY87" fmla="*/ 3106272 h 6858000"/>
              <a:gd name="connsiteX88" fmla="*/ 439149 w 1364418"/>
              <a:gd name="connsiteY88" fmla="*/ 2958185 h 6858000"/>
              <a:gd name="connsiteX89" fmla="*/ 381763 w 1364418"/>
              <a:gd name="connsiteY89" fmla="*/ 2762989 h 6858000"/>
              <a:gd name="connsiteX90" fmla="*/ 330681 w 1364418"/>
              <a:gd name="connsiteY90" fmla="*/ 2554718 h 6858000"/>
              <a:gd name="connsiteX91" fmla="*/ 310775 w 1364418"/>
              <a:gd name="connsiteY91" fmla="*/ 2485734 h 6858000"/>
              <a:gd name="connsiteX92" fmla="*/ 301498 w 1364418"/>
              <a:gd name="connsiteY92" fmla="*/ 2447068 h 6858000"/>
              <a:gd name="connsiteX93" fmla="*/ 288459 w 1364418"/>
              <a:gd name="connsiteY93" fmla="*/ 2425819 h 6858000"/>
              <a:gd name="connsiteX94" fmla="*/ 294458 w 1364418"/>
              <a:gd name="connsiteY94" fmla="*/ 2402874 h 6858000"/>
              <a:gd name="connsiteX95" fmla="*/ 297070 w 1364418"/>
              <a:gd name="connsiteY95" fmla="*/ 2381443 h 6858000"/>
              <a:gd name="connsiteX96" fmla="*/ 273399 w 1364418"/>
              <a:gd name="connsiteY96" fmla="*/ 2261920 h 6858000"/>
              <a:gd name="connsiteX97" fmla="*/ 263286 w 1364418"/>
              <a:gd name="connsiteY97" fmla="*/ 2195378 h 6858000"/>
              <a:gd name="connsiteX98" fmla="*/ 247503 w 1364418"/>
              <a:gd name="connsiteY98" fmla="*/ 2155135 h 6858000"/>
              <a:gd name="connsiteX99" fmla="*/ 244961 w 1364418"/>
              <a:gd name="connsiteY99" fmla="*/ 2118008 h 6858000"/>
              <a:gd name="connsiteX100" fmla="*/ 245954 w 1364418"/>
              <a:gd name="connsiteY100" fmla="*/ 2050531 h 6858000"/>
              <a:gd name="connsiteX101" fmla="*/ 237760 w 1364418"/>
              <a:gd name="connsiteY101" fmla="*/ 1963269 h 6858000"/>
              <a:gd name="connsiteX102" fmla="*/ 218938 w 1364418"/>
              <a:gd name="connsiteY102" fmla="*/ 1906352 h 6858000"/>
              <a:gd name="connsiteX103" fmla="*/ 195495 w 1364418"/>
              <a:gd name="connsiteY103" fmla="*/ 1861531 h 6858000"/>
              <a:gd name="connsiteX104" fmla="*/ 149294 w 1364418"/>
              <a:gd name="connsiteY104" fmla="*/ 1732919 h 6858000"/>
              <a:gd name="connsiteX105" fmla="*/ 121605 w 1364418"/>
              <a:gd name="connsiteY105" fmla="*/ 1663540 h 6858000"/>
              <a:gd name="connsiteX106" fmla="*/ 120731 w 1364418"/>
              <a:gd name="connsiteY106" fmla="*/ 1615777 h 6858000"/>
              <a:gd name="connsiteX107" fmla="*/ 101526 w 1364418"/>
              <a:gd name="connsiteY107" fmla="*/ 1563678 h 6858000"/>
              <a:gd name="connsiteX108" fmla="*/ 114606 w 1364418"/>
              <a:gd name="connsiteY108" fmla="*/ 1519474 h 6858000"/>
              <a:gd name="connsiteX109" fmla="*/ 107348 w 1364418"/>
              <a:gd name="connsiteY109" fmla="*/ 1477995 h 6858000"/>
              <a:gd name="connsiteX110" fmla="*/ 93433 w 1364418"/>
              <a:gd name="connsiteY110" fmla="*/ 1373769 h 6858000"/>
              <a:gd name="connsiteX111" fmla="*/ 101740 w 1364418"/>
              <a:gd name="connsiteY111" fmla="*/ 1307086 h 6858000"/>
              <a:gd name="connsiteX112" fmla="*/ 102928 w 1364418"/>
              <a:gd name="connsiteY112" fmla="*/ 1189033 h 6858000"/>
              <a:gd name="connsiteX113" fmla="*/ 107613 w 1364418"/>
              <a:gd name="connsiteY113" fmla="*/ 1168288 h 6858000"/>
              <a:gd name="connsiteX114" fmla="*/ 99895 w 1364418"/>
              <a:gd name="connsiteY114" fmla="*/ 1142577 h 6858000"/>
              <a:gd name="connsiteX115" fmla="*/ 89201 w 1364418"/>
              <a:gd name="connsiteY115" fmla="*/ 1088484 h 6858000"/>
              <a:gd name="connsiteX116" fmla="*/ 77937 w 1364418"/>
              <a:gd name="connsiteY116" fmla="*/ 1016103 h 6858000"/>
              <a:gd name="connsiteX117" fmla="*/ 79393 w 1364418"/>
              <a:gd name="connsiteY117" fmla="*/ 954054 h 6858000"/>
              <a:gd name="connsiteX118" fmla="*/ 90309 w 1364418"/>
              <a:gd name="connsiteY118" fmla="*/ 921368 h 6858000"/>
              <a:gd name="connsiteX119" fmla="*/ 74258 w 1364418"/>
              <a:gd name="connsiteY119" fmla="*/ 896999 h 6858000"/>
              <a:gd name="connsiteX120" fmla="*/ 43666 w 1364418"/>
              <a:gd name="connsiteY120" fmla="*/ 821517 h 6858000"/>
              <a:gd name="connsiteX121" fmla="*/ 22616 w 1364418"/>
              <a:gd name="connsiteY121" fmla="*/ 751353 h 6858000"/>
              <a:gd name="connsiteX122" fmla="*/ 22174 w 1364418"/>
              <a:gd name="connsiteY122" fmla="*/ 721230 h 6858000"/>
              <a:gd name="connsiteX123" fmla="*/ 7845 w 1364418"/>
              <a:gd name="connsiteY123" fmla="*/ 681659 h 6858000"/>
              <a:gd name="connsiteX124" fmla="*/ 31306 w 1364418"/>
              <a:gd name="connsiteY124" fmla="*/ 619315 h 6858000"/>
              <a:gd name="connsiteX125" fmla="*/ 15184 w 1364418"/>
              <a:gd name="connsiteY125" fmla="*/ 585934 h 6858000"/>
              <a:gd name="connsiteX126" fmla="*/ 22258 w 1364418"/>
              <a:gd name="connsiteY126" fmla="*/ 538948 h 6858000"/>
              <a:gd name="connsiteX127" fmla="*/ 26166 w 1364418"/>
              <a:gd name="connsiteY127" fmla="*/ 525163 h 6858000"/>
              <a:gd name="connsiteX128" fmla="*/ 52290 w 1364418"/>
              <a:gd name="connsiteY128" fmla="*/ 446567 h 6858000"/>
              <a:gd name="connsiteX129" fmla="*/ 51538 w 1364418"/>
              <a:gd name="connsiteY129" fmla="*/ 393828 h 6858000"/>
              <a:gd name="connsiteX130" fmla="*/ 51368 w 1364418"/>
              <a:gd name="connsiteY130" fmla="*/ 353137 h 6858000"/>
              <a:gd name="connsiteX131" fmla="*/ 55970 w 1364418"/>
              <a:gd name="connsiteY131" fmla="*/ 321428 h 6858000"/>
              <a:gd name="connsiteX132" fmla="*/ 57061 w 1364418"/>
              <a:gd name="connsiteY132" fmla="*/ 275771 h 6858000"/>
              <a:gd name="connsiteX133" fmla="*/ 74088 w 1364418"/>
              <a:gd name="connsiteY133" fmla="*/ 212860 h 6858000"/>
              <a:gd name="connsiteX134" fmla="*/ 65798 w 1364418"/>
              <a:gd name="connsiteY134" fmla="*/ 144983 h 6858000"/>
              <a:gd name="connsiteX135" fmla="*/ 78082 w 1364418"/>
              <a:gd name="connsiteY135" fmla="*/ 55288 h 6858000"/>
              <a:gd name="connsiteX136" fmla="*/ 37636 w 1364418"/>
              <a:gd name="connsiteY136"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266720 w 1364418"/>
              <a:gd name="connsiteY8" fmla="*/ 6431610 h 6858000"/>
              <a:gd name="connsiteX9" fmla="*/ 310425 w 1364418"/>
              <a:gd name="connsiteY9" fmla="*/ 6379786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339152 w 1364418"/>
              <a:gd name="connsiteY8" fmla="*/ 6471804 h 6858000"/>
              <a:gd name="connsiteX9" fmla="*/ 310425 w 1364418"/>
              <a:gd name="connsiteY9" fmla="*/ 6379786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149205 w 1364418"/>
              <a:gd name="connsiteY5" fmla="*/ 6737706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8000 w 1364418"/>
              <a:gd name="connsiteY13" fmla="*/ 6252834 h 6858000"/>
              <a:gd name="connsiteX14" fmla="*/ 265992 w 1364418"/>
              <a:gd name="connsiteY14" fmla="*/ 6202459 h 6858000"/>
              <a:gd name="connsiteX15" fmla="*/ 264790 w 1364418"/>
              <a:gd name="connsiteY15" fmla="*/ 6153037 h 6858000"/>
              <a:gd name="connsiteX16" fmla="*/ 280205 w 1364418"/>
              <a:gd name="connsiteY16" fmla="*/ 6078132 h 6858000"/>
              <a:gd name="connsiteX17" fmla="*/ 267592 w 1364418"/>
              <a:gd name="connsiteY17" fmla="*/ 6028119 h 6858000"/>
              <a:gd name="connsiteX18" fmla="*/ 252821 w 1364418"/>
              <a:gd name="connsiteY18" fmla="*/ 5926735 h 6858000"/>
              <a:gd name="connsiteX19" fmla="*/ 302333 w 1364418"/>
              <a:gd name="connsiteY19" fmla="*/ 5712857 h 6858000"/>
              <a:gd name="connsiteX20" fmla="*/ 332131 w 1364418"/>
              <a:gd name="connsiteY20" fmla="*/ 5660491 h 6858000"/>
              <a:gd name="connsiteX21" fmla="*/ 341254 w 1364418"/>
              <a:gd name="connsiteY21" fmla="*/ 5563435 h 6858000"/>
              <a:gd name="connsiteX22" fmla="*/ 368130 w 1364418"/>
              <a:gd name="connsiteY22" fmla="*/ 5437125 h 6858000"/>
              <a:gd name="connsiteX23" fmla="*/ 381698 w 1364418"/>
              <a:gd name="connsiteY23" fmla="*/ 5396260 h 6858000"/>
              <a:gd name="connsiteX24" fmla="*/ 397679 w 1364418"/>
              <a:gd name="connsiteY24" fmla="*/ 5330009 h 6858000"/>
              <a:gd name="connsiteX25" fmla="*/ 431172 w 1364418"/>
              <a:gd name="connsiteY25" fmla="*/ 5273739 h 6858000"/>
              <a:gd name="connsiteX26" fmla="*/ 440771 w 1364418"/>
              <a:gd name="connsiteY26" fmla="*/ 5241779 h 6858000"/>
              <a:gd name="connsiteX27" fmla="*/ 451997 w 1364418"/>
              <a:gd name="connsiteY27" fmla="*/ 5225268 h 6858000"/>
              <a:gd name="connsiteX28" fmla="*/ 453017 w 1364418"/>
              <a:gd name="connsiteY28" fmla="*/ 5217684 h 6858000"/>
              <a:gd name="connsiteX29" fmla="*/ 460358 w 1364418"/>
              <a:gd name="connsiteY29" fmla="*/ 5193377 h 6858000"/>
              <a:gd name="connsiteX30" fmla="*/ 463661 w 1364418"/>
              <a:gd name="connsiteY30" fmla="*/ 5179288 h 6858000"/>
              <a:gd name="connsiteX31" fmla="*/ 464645 w 1364418"/>
              <a:gd name="connsiteY31" fmla="*/ 5173621 h 6858000"/>
              <a:gd name="connsiteX32" fmla="*/ 460279 w 1364418"/>
              <a:gd name="connsiteY32" fmla="*/ 5159961 h 6858000"/>
              <a:gd name="connsiteX33" fmla="*/ 466956 w 1364418"/>
              <a:gd name="connsiteY33" fmla="*/ 5144295 h 6858000"/>
              <a:gd name="connsiteX34" fmla="*/ 463889 w 1364418"/>
              <a:gd name="connsiteY34" fmla="*/ 5125185 h 6858000"/>
              <a:gd name="connsiteX35" fmla="*/ 470719 w 1364418"/>
              <a:gd name="connsiteY35" fmla="*/ 5121884 h 6858000"/>
              <a:gd name="connsiteX36" fmla="*/ 477755 w 1364418"/>
              <a:gd name="connsiteY36" fmla="*/ 5067850 h 6858000"/>
              <a:gd name="connsiteX37" fmla="*/ 480486 w 1364418"/>
              <a:gd name="connsiteY37" fmla="*/ 5060861 h 6858000"/>
              <a:gd name="connsiteX38" fmla="*/ 477190 w 1364418"/>
              <a:gd name="connsiteY38" fmla="*/ 5034192 h 6858000"/>
              <a:gd name="connsiteX39" fmla="*/ 478744 w 1364418"/>
              <a:gd name="connsiteY39" fmla="*/ 4993030 h 6858000"/>
              <a:gd name="connsiteX40" fmla="*/ 485653 w 1364418"/>
              <a:gd name="connsiteY40" fmla="*/ 4946844 h 6858000"/>
              <a:gd name="connsiteX41" fmla="*/ 481509 w 1364418"/>
              <a:gd name="connsiteY41" fmla="*/ 4932692 h 6858000"/>
              <a:gd name="connsiteX42" fmla="*/ 496912 w 1364418"/>
              <a:gd name="connsiteY42" fmla="*/ 4858827 h 6858000"/>
              <a:gd name="connsiteX43" fmla="*/ 502815 w 1364418"/>
              <a:gd name="connsiteY43" fmla="*/ 4821170 h 6858000"/>
              <a:gd name="connsiteX44" fmla="*/ 507548 w 1364418"/>
              <a:gd name="connsiteY44" fmla="*/ 4780965 h 6858000"/>
              <a:gd name="connsiteX45" fmla="*/ 508841 w 1364418"/>
              <a:gd name="connsiteY45" fmla="*/ 4750867 h 6858000"/>
              <a:gd name="connsiteX46" fmla="*/ 506648 w 1364418"/>
              <a:gd name="connsiteY46" fmla="*/ 4690749 h 6858000"/>
              <a:gd name="connsiteX47" fmla="*/ 502128 w 1364418"/>
              <a:gd name="connsiteY47" fmla="*/ 4584173 h 6858000"/>
              <a:gd name="connsiteX48" fmla="*/ 497211 w 1364418"/>
              <a:gd name="connsiteY48" fmla="*/ 4444346 h 6858000"/>
              <a:gd name="connsiteX49" fmla="*/ 493776 w 1364418"/>
              <a:gd name="connsiteY49" fmla="*/ 4375228 h 6858000"/>
              <a:gd name="connsiteX50" fmla="*/ 474429 w 1364418"/>
              <a:gd name="connsiteY50" fmla="*/ 4214165 h 6858000"/>
              <a:gd name="connsiteX51" fmla="*/ 478502 w 1364418"/>
              <a:gd name="connsiteY51" fmla="*/ 4090296 h 6858000"/>
              <a:gd name="connsiteX52" fmla="*/ 463758 w 1364418"/>
              <a:gd name="connsiteY52" fmla="*/ 4033999 h 6858000"/>
              <a:gd name="connsiteX53" fmla="*/ 464907 w 1364418"/>
              <a:gd name="connsiteY53" fmla="*/ 4031933 h 6858000"/>
              <a:gd name="connsiteX54" fmla="*/ 463483 w 1364418"/>
              <a:gd name="connsiteY54" fmla="*/ 4013953 h 6858000"/>
              <a:gd name="connsiteX55" fmla="*/ 449778 w 1364418"/>
              <a:gd name="connsiteY55" fmla="*/ 3974753 h 6858000"/>
              <a:gd name="connsiteX56" fmla="*/ 451376 w 1364418"/>
              <a:gd name="connsiteY56" fmla="*/ 3969950 h 6858000"/>
              <a:gd name="connsiteX57" fmla="*/ 444798 w 1364418"/>
              <a:gd name="connsiteY57" fmla="*/ 3933779 h 6858000"/>
              <a:gd name="connsiteX58" fmla="*/ 446129 w 1364418"/>
              <a:gd name="connsiteY58" fmla="*/ 3933093 h 6858000"/>
              <a:gd name="connsiteX59" fmla="*/ 450483 w 1364418"/>
              <a:gd name="connsiteY59" fmla="*/ 3922082 h 6858000"/>
              <a:gd name="connsiteX60" fmla="*/ 455561 w 1364418"/>
              <a:gd name="connsiteY60" fmla="*/ 3901461 h 6858000"/>
              <a:gd name="connsiteX61" fmla="*/ 478155 w 1364418"/>
              <a:gd name="connsiteY61" fmla="*/ 3813873 h 6858000"/>
              <a:gd name="connsiteX62" fmla="*/ 477580 w 1364418"/>
              <a:gd name="connsiteY62" fmla="*/ 3806161 h 6858000"/>
              <a:gd name="connsiteX63" fmla="*/ 477887 w 1364418"/>
              <a:gd name="connsiteY63" fmla="*/ 3805957 h 6858000"/>
              <a:gd name="connsiteX64" fmla="*/ 477914 w 1364418"/>
              <a:gd name="connsiteY64" fmla="*/ 3797724 h 6858000"/>
              <a:gd name="connsiteX65" fmla="*/ 476529 w 1364418"/>
              <a:gd name="connsiteY65" fmla="*/ 3792098 h 6858000"/>
              <a:gd name="connsiteX66" fmla="*/ 475413 w 1364418"/>
              <a:gd name="connsiteY66" fmla="*/ 3777135 h 6858000"/>
              <a:gd name="connsiteX67" fmla="*/ 477146 w 1364418"/>
              <a:gd name="connsiteY67" fmla="*/ 3771656 h 6858000"/>
              <a:gd name="connsiteX68" fmla="*/ 480889 w 1364418"/>
              <a:gd name="connsiteY68" fmla="*/ 3769007 h 6858000"/>
              <a:gd name="connsiteX69" fmla="*/ 480355 w 1364418"/>
              <a:gd name="connsiteY69" fmla="*/ 3767709 h 6858000"/>
              <a:gd name="connsiteX70" fmla="*/ 489051 w 1364418"/>
              <a:gd name="connsiteY70" fmla="*/ 3738082 h 6858000"/>
              <a:gd name="connsiteX71" fmla="*/ 496397 w 1364418"/>
              <a:gd name="connsiteY71" fmla="*/ 3673397 h 6858000"/>
              <a:gd name="connsiteX72" fmla="*/ 495693 w 1364418"/>
              <a:gd name="connsiteY72" fmla="*/ 3637109 h 6858000"/>
              <a:gd name="connsiteX73" fmla="*/ 499136 w 1364418"/>
              <a:gd name="connsiteY73" fmla="*/ 3536883 h 6858000"/>
              <a:gd name="connsiteX74" fmla="*/ 506674 w 1364418"/>
              <a:gd name="connsiteY74" fmla="*/ 3435652 h 6858000"/>
              <a:gd name="connsiteX75" fmla="*/ 508345 w 1364418"/>
              <a:gd name="connsiteY75" fmla="*/ 3307769 h 6858000"/>
              <a:gd name="connsiteX76" fmla="*/ 525908 w 1364418"/>
              <a:gd name="connsiteY76" fmla="*/ 3250522 h 6858000"/>
              <a:gd name="connsiteX77" fmla="*/ 526333 w 1364418"/>
              <a:gd name="connsiteY77" fmla="*/ 3229163 h 6858000"/>
              <a:gd name="connsiteX78" fmla="*/ 528156 w 1364418"/>
              <a:gd name="connsiteY78" fmla="*/ 3217217 h 6858000"/>
              <a:gd name="connsiteX79" fmla="*/ 514991 w 1364418"/>
              <a:gd name="connsiteY79" fmla="*/ 3183755 h 6858000"/>
              <a:gd name="connsiteX80" fmla="*/ 515492 w 1364418"/>
              <a:gd name="connsiteY80" fmla="*/ 3178642 h 6858000"/>
              <a:gd name="connsiteX81" fmla="*/ 503092 w 1364418"/>
              <a:gd name="connsiteY81" fmla="*/ 3158586 h 6858000"/>
              <a:gd name="connsiteX82" fmla="*/ 488277 w 1364418"/>
              <a:gd name="connsiteY82" fmla="*/ 3129034 h 6858000"/>
              <a:gd name="connsiteX83" fmla="*/ 488942 w 1364418"/>
              <a:gd name="connsiteY83" fmla="*/ 3126682 h 6858000"/>
              <a:gd name="connsiteX84" fmla="*/ 479810 w 1364418"/>
              <a:gd name="connsiteY84" fmla="*/ 3114519 h 6858000"/>
              <a:gd name="connsiteX85" fmla="*/ 466419 w 1364418"/>
              <a:gd name="connsiteY85" fmla="*/ 3106272 h 6858000"/>
              <a:gd name="connsiteX86" fmla="*/ 439149 w 1364418"/>
              <a:gd name="connsiteY86" fmla="*/ 2958185 h 6858000"/>
              <a:gd name="connsiteX87" fmla="*/ 381763 w 1364418"/>
              <a:gd name="connsiteY87" fmla="*/ 2762989 h 6858000"/>
              <a:gd name="connsiteX88" fmla="*/ 330681 w 1364418"/>
              <a:gd name="connsiteY88" fmla="*/ 2554718 h 6858000"/>
              <a:gd name="connsiteX89" fmla="*/ 310775 w 1364418"/>
              <a:gd name="connsiteY89" fmla="*/ 2485734 h 6858000"/>
              <a:gd name="connsiteX90" fmla="*/ 301498 w 1364418"/>
              <a:gd name="connsiteY90" fmla="*/ 2447068 h 6858000"/>
              <a:gd name="connsiteX91" fmla="*/ 288459 w 1364418"/>
              <a:gd name="connsiteY91" fmla="*/ 2425819 h 6858000"/>
              <a:gd name="connsiteX92" fmla="*/ 294458 w 1364418"/>
              <a:gd name="connsiteY92" fmla="*/ 2402874 h 6858000"/>
              <a:gd name="connsiteX93" fmla="*/ 297070 w 1364418"/>
              <a:gd name="connsiteY93" fmla="*/ 2381443 h 6858000"/>
              <a:gd name="connsiteX94" fmla="*/ 273399 w 1364418"/>
              <a:gd name="connsiteY94" fmla="*/ 2261920 h 6858000"/>
              <a:gd name="connsiteX95" fmla="*/ 263286 w 1364418"/>
              <a:gd name="connsiteY95" fmla="*/ 2195378 h 6858000"/>
              <a:gd name="connsiteX96" fmla="*/ 247503 w 1364418"/>
              <a:gd name="connsiteY96" fmla="*/ 2155135 h 6858000"/>
              <a:gd name="connsiteX97" fmla="*/ 244961 w 1364418"/>
              <a:gd name="connsiteY97" fmla="*/ 2118008 h 6858000"/>
              <a:gd name="connsiteX98" fmla="*/ 245954 w 1364418"/>
              <a:gd name="connsiteY98" fmla="*/ 2050531 h 6858000"/>
              <a:gd name="connsiteX99" fmla="*/ 237760 w 1364418"/>
              <a:gd name="connsiteY99" fmla="*/ 1963269 h 6858000"/>
              <a:gd name="connsiteX100" fmla="*/ 218938 w 1364418"/>
              <a:gd name="connsiteY100" fmla="*/ 1906352 h 6858000"/>
              <a:gd name="connsiteX101" fmla="*/ 195495 w 1364418"/>
              <a:gd name="connsiteY101" fmla="*/ 1861531 h 6858000"/>
              <a:gd name="connsiteX102" fmla="*/ 149294 w 1364418"/>
              <a:gd name="connsiteY102" fmla="*/ 1732919 h 6858000"/>
              <a:gd name="connsiteX103" fmla="*/ 121605 w 1364418"/>
              <a:gd name="connsiteY103" fmla="*/ 1663540 h 6858000"/>
              <a:gd name="connsiteX104" fmla="*/ 120731 w 1364418"/>
              <a:gd name="connsiteY104" fmla="*/ 1615777 h 6858000"/>
              <a:gd name="connsiteX105" fmla="*/ 101526 w 1364418"/>
              <a:gd name="connsiteY105" fmla="*/ 1563678 h 6858000"/>
              <a:gd name="connsiteX106" fmla="*/ 114606 w 1364418"/>
              <a:gd name="connsiteY106" fmla="*/ 1519474 h 6858000"/>
              <a:gd name="connsiteX107" fmla="*/ 107348 w 1364418"/>
              <a:gd name="connsiteY107" fmla="*/ 1477995 h 6858000"/>
              <a:gd name="connsiteX108" fmla="*/ 93433 w 1364418"/>
              <a:gd name="connsiteY108" fmla="*/ 1373769 h 6858000"/>
              <a:gd name="connsiteX109" fmla="*/ 101740 w 1364418"/>
              <a:gd name="connsiteY109" fmla="*/ 1307086 h 6858000"/>
              <a:gd name="connsiteX110" fmla="*/ 102928 w 1364418"/>
              <a:gd name="connsiteY110" fmla="*/ 1189033 h 6858000"/>
              <a:gd name="connsiteX111" fmla="*/ 107613 w 1364418"/>
              <a:gd name="connsiteY111" fmla="*/ 1168288 h 6858000"/>
              <a:gd name="connsiteX112" fmla="*/ 99895 w 1364418"/>
              <a:gd name="connsiteY112" fmla="*/ 1142577 h 6858000"/>
              <a:gd name="connsiteX113" fmla="*/ 89201 w 1364418"/>
              <a:gd name="connsiteY113" fmla="*/ 1088484 h 6858000"/>
              <a:gd name="connsiteX114" fmla="*/ 77937 w 1364418"/>
              <a:gd name="connsiteY114" fmla="*/ 1016103 h 6858000"/>
              <a:gd name="connsiteX115" fmla="*/ 79393 w 1364418"/>
              <a:gd name="connsiteY115" fmla="*/ 954054 h 6858000"/>
              <a:gd name="connsiteX116" fmla="*/ 90309 w 1364418"/>
              <a:gd name="connsiteY116" fmla="*/ 921368 h 6858000"/>
              <a:gd name="connsiteX117" fmla="*/ 74258 w 1364418"/>
              <a:gd name="connsiteY117" fmla="*/ 896999 h 6858000"/>
              <a:gd name="connsiteX118" fmla="*/ 43666 w 1364418"/>
              <a:gd name="connsiteY118" fmla="*/ 821517 h 6858000"/>
              <a:gd name="connsiteX119" fmla="*/ 22616 w 1364418"/>
              <a:gd name="connsiteY119" fmla="*/ 751353 h 6858000"/>
              <a:gd name="connsiteX120" fmla="*/ 22174 w 1364418"/>
              <a:gd name="connsiteY120" fmla="*/ 721230 h 6858000"/>
              <a:gd name="connsiteX121" fmla="*/ 7845 w 1364418"/>
              <a:gd name="connsiteY121" fmla="*/ 681659 h 6858000"/>
              <a:gd name="connsiteX122" fmla="*/ 31306 w 1364418"/>
              <a:gd name="connsiteY122" fmla="*/ 619315 h 6858000"/>
              <a:gd name="connsiteX123" fmla="*/ 15184 w 1364418"/>
              <a:gd name="connsiteY123" fmla="*/ 585934 h 6858000"/>
              <a:gd name="connsiteX124" fmla="*/ 22258 w 1364418"/>
              <a:gd name="connsiteY124" fmla="*/ 538948 h 6858000"/>
              <a:gd name="connsiteX125" fmla="*/ 26166 w 1364418"/>
              <a:gd name="connsiteY125" fmla="*/ 525163 h 6858000"/>
              <a:gd name="connsiteX126" fmla="*/ 52290 w 1364418"/>
              <a:gd name="connsiteY126" fmla="*/ 446567 h 6858000"/>
              <a:gd name="connsiteX127" fmla="*/ 51538 w 1364418"/>
              <a:gd name="connsiteY127" fmla="*/ 393828 h 6858000"/>
              <a:gd name="connsiteX128" fmla="*/ 51368 w 1364418"/>
              <a:gd name="connsiteY128" fmla="*/ 353137 h 6858000"/>
              <a:gd name="connsiteX129" fmla="*/ 55970 w 1364418"/>
              <a:gd name="connsiteY129" fmla="*/ 321428 h 6858000"/>
              <a:gd name="connsiteX130" fmla="*/ 57061 w 1364418"/>
              <a:gd name="connsiteY130" fmla="*/ 275771 h 6858000"/>
              <a:gd name="connsiteX131" fmla="*/ 74088 w 1364418"/>
              <a:gd name="connsiteY131" fmla="*/ 212860 h 6858000"/>
              <a:gd name="connsiteX132" fmla="*/ 65798 w 1364418"/>
              <a:gd name="connsiteY132" fmla="*/ 144983 h 6858000"/>
              <a:gd name="connsiteX133" fmla="*/ 78082 w 1364418"/>
              <a:gd name="connsiteY133" fmla="*/ 55288 h 6858000"/>
              <a:gd name="connsiteX134" fmla="*/ 37636 w 1364418"/>
              <a:gd name="connsiteY134"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8227 w 1364418"/>
              <a:gd name="connsiteY11" fmla="*/ 6280046 h 6858000"/>
              <a:gd name="connsiteX12" fmla="*/ 288000 w 1364418"/>
              <a:gd name="connsiteY12" fmla="*/ 6252834 h 6858000"/>
              <a:gd name="connsiteX13" fmla="*/ 265992 w 1364418"/>
              <a:gd name="connsiteY13" fmla="*/ 6202459 h 6858000"/>
              <a:gd name="connsiteX14" fmla="*/ 264790 w 1364418"/>
              <a:gd name="connsiteY14" fmla="*/ 6153037 h 6858000"/>
              <a:gd name="connsiteX15" fmla="*/ 280205 w 1364418"/>
              <a:gd name="connsiteY15" fmla="*/ 6078132 h 6858000"/>
              <a:gd name="connsiteX16" fmla="*/ 267592 w 1364418"/>
              <a:gd name="connsiteY16" fmla="*/ 6028119 h 6858000"/>
              <a:gd name="connsiteX17" fmla="*/ 252821 w 1364418"/>
              <a:gd name="connsiteY17" fmla="*/ 5926735 h 6858000"/>
              <a:gd name="connsiteX18" fmla="*/ 302333 w 1364418"/>
              <a:gd name="connsiteY18" fmla="*/ 5712857 h 6858000"/>
              <a:gd name="connsiteX19" fmla="*/ 332131 w 1364418"/>
              <a:gd name="connsiteY19" fmla="*/ 5660491 h 6858000"/>
              <a:gd name="connsiteX20" fmla="*/ 341254 w 1364418"/>
              <a:gd name="connsiteY20" fmla="*/ 5563435 h 6858000"/>
              <a:gd name="connsiteX21" fmla="*/ 368130 w 1364418"/>
              <a:gd name="connsiteY21" fmla="*/ 5437125 h 6858000"/>
              <a:gd name="connsiteX22" fmla="*/ 381698 w 1364418"/>
              <a:gd name="connsiteY22" fmla="*/ 5396260 h 6858000"/>
              <a:gd name="connsiteX23" fmla="*/ 397679 w 1364418"/>
              <a:gd name="connsiteY23" fmla="*/ 5330009 h 6858000"/>
              <a:gd name="connsiteX24" fmla="*/ 431172 w 1364418"/>
              <a:gd name="connsiteY24" fmla="*/ 5273739 h 6858000"/>
              <a:gd name="connsiteX25" fmla="*/ 440771 w 1364418"/>
              <a:gd name="connsiteY25" fmla="*/ 5241779 h 6858000"/>
              <a:gd name="connsiteX26" fmla="*/ 451997 w 1364418"/>
              <a:gd name="connsiteY26" fmla="*/ 5225268 h 6858000"/>
              <a:gd name="connsiteX27" fmla="*/ 453017 w 1364418"/>
              <a:gd name="connsiteY27" fmla="*/ 5217684 h 6858000"/>
              <a:gd name="connsiteX28" fmla="*/ 460358 w 1364418"/>
              <a:gd name="connsiteY28" fmla="*/ 5193377 h 6858000"/>
              <a:gd name="connsiteX29" fmla="*/ 463661 w 1364418"/>
              <a:gd name="connsiteY29" fmla="*/ 5179288 h 6858000"/>
              <a:gd name="connsiteX30" fmla="*/ 464645 w 1364418"/>
              <a:gd name="connsiteY30" fmla="*/ 5173621 h 6858000"/>
              <a:gd name="connsiteX31" fmla="*/ 460279 w 1364418"/>
              <a:gd name="connsiteY31" fmla="*/ 5159961 h 6858000"/>
              <a:gd name="connsiteX32" fmla="*/ 466956 w 1364418"/>
              <a:gd name="connsiteY32" fmla="*/ 5144295 h 6858000"/>
              <a:gd name="connsiteX33" fmla="*/ 463889 w 1364418"/>
              <a:gd name="connsiteY33" fmla="*/ 5125185 h 6858000"/>
              <a:gd name="connsiteX34" fmla="*/ 470719 w 1364418"/>
              <a:gd name="connsiteY34" fmla="*/ 5121884 h 6858000"/>
              <a:gd name="connsiteX35" fmla="*/ 477755 w 1364418"/>
              <a:gd name="connsiteY35" fmla="*/ 5067850 h 6858000"/>
              <a:gd name="connsiteX36" fmla="*/ 480486 w 1364418"/>
              <a:gd name="connsiteY36" fmla="*/ 5060861 h 6858000"/>
              <a:gd name="connsiteX37" fmla="*/ 477190 w 1364418"/>
              <a:gd name="connsiteY37" fmla="*/ 5034192 h 6858000"/>
              <a:gd name="connsiteX38" fmla="*/ 478744 w 1364418"/>
              <a:gd name="connsiteY38" fmla="*/ 4993030 h 6858000"/>
              <a:gd name="connsiteX39" fmla="*/ 485653 w 1364418"/>
              <a:gd name="connsiteY39" fmla="*/ 4946844 h 6858000"/>
              <a:gd name="connsiteX40" fmla="*/ 481509 w 1364418"/>
              <a:gd name="connsiteY40" fmla="*/ 4932692 h 6858000"/>
              <a:gd name="connsiteX41" fmla="*/ 496912 w 1364418"/>
              <a:gd name="connsiteY41" fmla="*/ 4858827 h 6858000"/>
              <a:gd name="connsiteX42" fmla="*/ 502815 w 1364418"/>
              <a:gd name="connsiteY42" fmla="*/ 4821170 h 6858000"/>
              <a:gd name="connsiteX43" fmla="*/ 507548 w 1364418"/>
              <a:gd name="connsiteY43" fmla="*/ 4780965 h 6858000"/>
              <a:gd name="connsiteX44" fmla="*/ 508841 w 1364418"/>
              <a:gd name="connsiteY44" fmla="*/ 4750867 h 6858000"/>
              <a:gd name="connsiteX45" fmla="*/ 506648 w 1364418"/>
              <a:gd name="connsiteY45" fmla="*/ 4690749 h 6858000"/>
              <a:gd name="connsiteX46" fmla="*/ 502128 w 1364418"/>
              <a:gd name="connsiteY46" fmla="*/ 4584173 h 6858000"/>
              <a:gd name="connsiteX47" fmla="*/ 497211 w 1364418"/>
              <a:gd name="connsiteY47" fmla="*/ 4444346 h 6858000"/>
              <a:gd name="connsiteX48" fmla="*/ 493776 w 1364418"/>
              <a:gd name="connsiteY48" fmla="*/ 4375228 h 6858000"/>
              <a:gd name="connsiteX49" fmla="*/ 474429 w 1364418"/>
              <a:gd name="connsiteY49" fmla="*/ 4214165 h 6858000"/>
              <a:gd name="connsiteX50" fmla="*/ 478502 w 1364418"/>
              <a:gd name="connsiteY50" fmla="*/ 4090296 h 6858000"/>
              <a:gd name="connsiteX51" fmla="*/ 463758 w 1364418"/>
              <a:gd name="connsiteY51" fmla="*/ 4033999 h 6858000"/>
              <a:gd name="connsiteX52" fmla="*/ 464907 w 1364418"/>
              <a:gd name="connsiteY52" fmla="*/ 4031933 h 6858000"/>
              <a:gd name="connsiteX53" fmla="*/ 463483 w 1364418"/>
              <a:gd name="connsiteY53" fmla="*/ 4013953 h 6858000"/>
              <a:gd name="connsiteX54" fmla="*/ 449778 w 1364418"/>
              <a:gd name="connsiteY54" fmla="*/ 3974753 h 6858000"/>
              <a:gd name="connsiteX55" fmla="*/ 451376 w 1364418"/>
              <a:gd name="connsiteY55" fmla="*/ 3969950 h 6858000"/>
              <a:gd name="connsiteX56" fmla="*/ 444798 w 1364418"/>
              <a:gd name="connsiteY56" fmla="*/ 3933779 h 6858000"/>
              <a:gd name="connsiteX57" fmla="*/ 446129 w 1364418"/>
              <a:gd name="connsiteY57" fmla="*/ 3933093 h 6858000"/>
              <a:gd name="connsiteX58" fmla="*/ 450483 w 1364418"/>
              <a:gd name="connsiteY58" fmla="*/ 3922082 h 6858000"/>
              <a:gd name="connsiteX59" fmla="*/ 455561 w 1364418"/>
              <a:gd name="connsiteY59" fmla="*/ 3901461 h 6858000"/>
              <a:gd name="connsiteX60" fmla="*/ 478155 w 1364418"/>
              <a:gd name="connsiteY60" fmla="*/ 3813873 h 6858000"/>
              <a:gd name="connsiteX61" fmla="*/ 477580 w 1364418"/>
              <a:gd name="connsiteY61" fmla="*/ 3806161 h 6858000"/>
              <a:gd name="connsiteX62" fmla="*/ 477887 w 1364418"/>
              <a:gd name="connsiteY62" fmla="*/ 3805957 h 6858000"/>
              <a:gd name="connsiteX63" fmla="*/ 477914 w 1364418"/>
              <a:gd name="connsiteY63" fmla="*/ 3797724 h 6858000"/>
              <a:gd name="connsiteX64" fmla="*/ 476529 w 1364418"/>
              <a:gd name="connsiteY64" fmla="*/ 3792098 h 6858000"/>
              <a:gd name="connsiteX65" fmla="*/ 475413 w 1364418"/>
              <a:gd name="connsiteY65" fmla="*/ 3777135 h 6858000"/>
              <a:gd name="connsiteX66" fmla="*/ 477146 w 1364418"/>
              <a:gd name="connsiteY66" fmla="*/ 3771656 h 6858000"/>
              <a:gd name="connsiteX67" fmla="*/ 480889 w 1364418"/>
              <a:gd name="connsiteY67" fmla="*/ 3769007 h 6858000"/>
              <a:gd name="connsiteX68" fmla="*/ 480355 w 1364418"/>
              <a:gd name="connsiteY68" fmla="*/ 3767709 h 6858000"/>
              <a:gd name="connsiteX69" fmla="*/ 489051 w 1364418"/>
              <a:gd name="connsiteY69" fmla="*/ 3738082 h 6858000"/>
              <a:gd name="connsiteX70" fmla="*/ 496397 w 1364418"/>
              <a:gd name="connsiteY70" fmla="*/ 3673397 h 6858000"/>
              <a:gd name="connsiteX71" fmla="*/ 495693 w 1364418"/>
              <a:gd name="connsiteY71" fmla="*/ 3637109 h 6858000"/>
              <a:gd name="connsiteX72" fmla="*/ 499136 w 1364418"/>
              <a:gd name="connsiteY72" fmla="*/ 3536883 h 6858000"/>
              <a:gd name="connsiteX73" fmla="*/ 506674 w 1364418"/>
              <a:gd name="connsiteY73" fmla="*/ 3435652 h 6858000"/>
              <a:gd name="connsiteX74" fmla="*/ 508345 w 1364418"/>
              <a:gd name="connsiteY74" fmla="*/ 3307769 h 6858000"/>
              <a:gd name="connsiteX75" fmla="*/ 525908 w 1364418"/>
              <a:gd name="connsiteY75" fmla="*/ 3250522 h 6858000"/>
              <a:gd name="connsiteX76" fmla="*/ 526333 w 1364418"/>
              <a:gd name="connsiteY76" fmla="*/ 3229163 h 6858000"/>
              <a:gd name="connsiteX77" fmla="*/ 528156 w 1364418"/>
              <a:gd name="connsiteY77" fmla="*/ 3217217 h 6858000"/>
              <a:gd name="connsiteX78" fmla="*/ 514991 w 1364418"/>
              <a:gd name="connsiteY78" fmla="*/ 3183755 h 6858000"/>
              <a:gd name="connsiteX79" fmla="*/ 515492 w 1364418"/>
              <a:gd name="connsiteY79" fmla="*/ 3178642 h 6858000"/>
              <a:gd name="connsiteX80" fmla="*/ 503092 w 1364418"/>
              <a:gd name="connsiteY80" fmla="*/ 3158586 h 6858000"/>
              <a:gd name="connsiteX81" fmla="*/ 488277 w 1364418"/>
              <a:gd name="connsiteY81" fmla="*/ 3129034 h 6858000"/>
              <a:gd name="connsiteX82" fmla="*/ 488942 w 1364418"/>
              <a:gd name="connsiteY82" fmla="*/ 3126682 h 6858000"/>
              <a:gd name="connsiteX83" fmla="*/ 479810 w 1364418"/>
              <a:gd name="connsiteY83" fmla="*/ 3114519 h 6858000"/>
              <a:gd name="connsiteX84" fmla="*/ 466419 w 1364418"/>
              <a:gd name="connsiteY84" fmla="*/ 3106272 h 6858000"/>
              <a:gd name="connsiteX85" fmla="*/ 439149 w 1364418"/>
              <a:gd name="connsiteY85" fmla="*/ 2958185 h 6858000"/>
              <a:gd name="connsiteX86" fmla="*/ 381763 w 1364418"/>
              <a:gd name="connsiteY86" fmla="*/ 2762989 h 6858000"/>
              <a:gd name="connsiteX87" fmla="*/ 330681 w 1364418"/>
              <a:gd name="connsiteY87" fmla="*/ 2554718 h 6858000"/>
              <a:gd name="connsiteX88" fmla="*/ 310775 w 1364418"/>
              <a:gd name="connsiteY88" fmla="*/ 2485734 h 6858000"/>
              <a:gd name="connsiteX89" fmla="*/ 301498 w 1364418"/>
              <a:gd name="connsiteY89" fmla="*/ 2447068 h 6858000"/>
              <a:gd name="connsiteX90" fmla="*/ 288459 w 1364418"/>
              <a:gd name="connsiteY90" fmla="*/ 2425819 h 6858000"/>
              <a:gd name="connsiteX91" fmla="*/ 294458 w 1364418"/>
              <a:gd name="connsiteY91" fmla="*/ 2402874 h 6858000"/>
              <a:gd name="connsiteX92" fmla="*/ 297070 w 1364418"/>
              <a:gd name="connsiteY92" fmla="*/ 2381443 h 6858000"/>
              <a:gd name="connsiteX93" fmla="*/ 273399 w 1364418"/>
              <a:gd name="connsiteY93" fmla="*/ 2261920 h 6858000"/>
              <a:gd name="connsiteX94" fmla="*/ 263286 w 1364418"/>
              <a:gd name="connsiteY94" fmla="*/ 2195378 h 6858000"/>
              <a:gd name="connsiteX95" fmla="*/ 247503 w 1364418"/>
              <a:gd name="connsiteY95" fmla="*/ 2155135 h 6858000"/>
              <a:gd name="connsiteX96" fmla="*/ 244961 w 1364418"/>
              <a:gd name="connsiteY96" fmla="*/ 2118008 h 6858000"/>
              <a:gd name="connsiteX97" fmla="*/ 245954 w 1364418"/>
              <a:gd name="connsiteY97" fmla="*/ 2050531 h 6858000"/>
              <a:gd name="connsiteX98" fmla="*/ 237760 w 1364418"/>
              <a:gd name="connsiteY98" fmla="*/ 1963269 h 6858000"/>
              <a:gd name="connsiteX99" fmla="*/ 218938 w 1364418"/>
              <a:gd name="connsiteY99" fmla="*/ 1906352 h 6858000"/>
              <a:gd name="connsiteX100" fmla="*/ 195495 w 1364418"/>
              <a:gd name="connsiteY100" fmla="*/ 1861531 h 6858000"/>
              <a:gd name="connsiteX101" fmla="*/ 149294 w 1364418"/>
              <a:gd name="connsiteY101" fmla="*/ 1732919 h 6858000"/>
              <a:gd name="connsiteX102" fmla="*/ 121605 w 1364418"/>
              <a:gd name="connsiteY102" fmla="*/ 1663540 h 6858000"/>
              <a:gd name="connsiteX103" fmla="*/ 120731 w 1364418"/>
              <a:gd name="connsiteY103" fmla="*/ 1615777 h 6858000"/>
              <a:gd name="connsiteX104" fmla="*/ 101526 w 1364418"/>
              <a:gd name="connsiteY104" fmla="*/ 1563678 h 6858000"/>
              <a:gd name="connsiteX105" fmla="*/ 114606 w 1364418"/>
              <a:gd name="connsiteY105" fmla="*/ 1519474 h 6858000"/>
              <a:gd name="connsiteX106" fmla="*/ 107348 w 1364418"/>
              <a:gd name="connsiteY106" fmla="*/ 1477995 h 6858000"/>
              <a:gd name="connsiteX107" fmla="*/ 93433 w 1364418"/>
              <a:gd name="connsiteY107" fmla="*/ 1373769 h 6858000"/>
              <a:gd name="connsiteX108" fmla="*/ 101740 w 1364418"/>
              <a:gd name="connsiteY108" fmla="*/ 1307086 h 6858000"/>
              <a:gd name="connsiteX109" fmla="*/ 102928 w 1364418"/>
              <a:gd name="connsiteY109" fmla="*/ 1189033 h 6858000"/>
              <a:gd name="connsiteX110" fmla="*/ 107613 w 1364418"/>
              <a:gd name="connsiteY110" fmla="*/ 1168288 h 6858000"/>
              <a:gd name="connsiteX111" fmla="*/ 99895 w 1364418"/>
              <a:gd name="connsiteY111" fmla="*/ 1142577 h 6858000"/>
              <a:gd name="connsiteX112" fmla="*/ 89201 w 1364418"/>
              <a:gd name="connsiteY112" fmla="*/ 1088484 h 6858000"/>
              <a:gd name="connsiteX113" fmla="*/ 77937 w 1364418"/>
              <a:gd name="connsiteY113" fmla="*/ 1016103 h 6858000"/>
              <a:gd name="connsiteX114" fmla="*/ 79393 w 1364418"/>
              <a:gd name="connsiteY114" fmla="*/ 954054 h 6858000"/>
              <a:gd name="connsiteX115" fmla="*/ 90309 w 1364418"/>
              <a:gd name="connsiteY115" fmla="*/ 921368 h 6858000"/>
              <a:gd name="connsiteX116" fmla="*/ 74258 w 1364418"/>
              <a:gd name="connsiteY116" fmla="*/ 896999 h 6858000"/>
              <a:gd name="connsiteX117" fmla="*/ 43666 w 1364418"/>
              <a:gd name="connsiteY117" fmla="*/ 821517 h 6858000"/>
              <a:gd name="connsiteX118" fmla="*/ 22616 w 1364418"/>
              <a:gd name="connsiteY118" fmla="*/ 751353 h 6858000"/>
              <a:gd name="connsiteX119" fmla="*/ 22174 w 1364418"/>
              <a:gd name="connsiteY119" fmla="*/ 721230 h 6858000"/>
              <a:gd name="connsiteX120" fmla="*/ 7845 w 1364418"/>
              <a:gd name="connsiteY120" fmla="*/ 681659 h 6858000"/>
              <a:gd name="connsiteX121" fmla="*/ 31306 w 1364418"/>
              <a:gd name="connsiteY121" fmla="*/ 619315 h 6858000"/>
              <a:gd name="connsiteX122" fmla="*/ 15184 w 1364418"/>
              <a:gd name="connsiteY122" fmla="*/ 585934 h 6858000"/>
              <a:gd name="connsiteX123" fmla="*/ 22258 w 1364418"/>
              <a:gd name="connsiteY123" fmla="*/ 538948 h 6858000"/>
              <a:gd name="connsiteX124" fmla="*/ 26166 w 1364418"/>
              <a:gd name="connsiteY124" fmla="*/ 525163 h 6858000"/>
              <a:gd name="connsiteX125" fmla="*/ 52290 w 1364418"/>
              <a:gd name="connsiteY125" fmla="*/ 446567 h 6858000"/>
              <a:gd name="connsiteX126" fmla="*/ 51538 w 1364418"/>
              <a:gd name="connsiteY126" fmla="*/ 393828 h 6858000"/>
              <a:gd name="connsiteX127" fmla="*/ 51368 w 1364418"/>
              <a:gd name="connsiteY127" fmla="*/ 353137 h 6858000"/>
              <a:gd name="connsiteX128" fmla="*/ 55970 w 1364418"/>
              <a:gd name="connsiteY128" fmla="*/ 321428 h 6858000"/>
              <a:gd name="connsiteX129" fmla="*/ 57061 w 1364418"/>
              <a:gd name="connsiteY129" fmla="*/ 275771 h 6858000"/>
              <a:gd name="connsiteX130" fmla="*/ 74088 w 1364418"/>
              <a:gd name="connsiteY130" fmla="*/ 212860 h 6858000"/>
              <a:gd name="connsiteX131" fmla="*/ 65798 w 1364418"/>
              <a:gd name="connsiteY131" fmla="*/ 144983 h 6858000"/>
              <a:gd name="connsiteX132" fmla="*/ 78082 w 1364418"/>
              <a:gd name="connsiteY132" fmla="*/ 55288 h 6858000"/>
              <a:gd name="connsiteX133" fmla="*/ 37636 w 1364418"/>
              <a:gd name="connsiteY133"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317792 w 1364418"/>
              <a:gd name="connsiteY10" fmla="*/ 6324679 h 6858000"/>
              <a:gd name="connsiteX11" fmla="*/ 278227 w 1364418"/>
              <a:gd name="connsiteY11" fmla="*/ 6280046 h 6858000"/>
              <a:gd name="connsiteX12" fmla="*/ 288000 w 1364418"/>
              <a:gd name="connsiteY12" fmla="*/ 6252834 h 6858000"/>
              <a:gd name="connsiteX13" fmla="*/ 265992 w 1364418"/>
              <a:gd name="connsiteY13" fmla="*/ 6202459 h 6858000"/>
              <a:gd name="connsiteX14" fmla="*/ 264790 w 1364418"/>
              <a:gd name="connsiteY14" fmla="*/ 6153037 h 6858000"/>
              <a:gd name="connsiteX15" fmla="*/ 280205 w 1364418"/>
              <a:gd name="connsiteY15" fmla="*/ 6078132 h 6858000"/>
              <a:gd name="connsiteX16" fmla="*/ 267592 w 1364418"/>
              <a:gd name="connsiteY16" fmla="*/ 6028119 h 6858000"/>
              <a:gd name="connsiteX17" fmla="*/ 252821 w 1364418"/>
              <a:gd name="connsiteY17" fmla="*/ 5926735 h 6858000"/>
              <a:gd name="connsiteX18" fmla="*/ 302333 w 1364418"/>
              <a:gd name="connsiteY18" fmla="*/ 5712857 h 6858000"/>
              <a:gd name="connsiteX19" fmla="*/ 332131 w 1364418"/>
              <a:gd name="connsiteY19" fmla="*/ 5660491 h 6858000"/>
              <a:gd name="connsiteX20" fmla="*/ 341254 w 1364418"/>
              <a:gd name="connsiteY20" fmla="*/ 5563435 h 6858000"/>
              <a:gd name="connsiteX21" fmla="*/ 368130 w 1364418"/>
              <a:gd name="connsiteY21" fmla="*/ 5437125 h 6858000"/>
              <a:gd name="connsiteX22" fmla="*/ 381698 w 1364418"/>
              <a:gd name="connsiteY22" fmla="*/ 5396260 h 6858000"/>
              <a:gd name="connsiteX23" fmla="*/ 397679 w 1364418"/>
              <a:gd name="connsiteY23" fmla="*/ 5330009 h 6858000"/>
              <a:gd name="connsiteX24" fmla="*/ 431172 w 1364418"/>
              <a:gd name="connsiteY24" fmla="*/ 5273739 h 6858000"/>
              <a:gd name="connsiteX25" fmla="*/ 440771 w 1364418"/>
              <a:gd name="connsiteY25" fmla="*/ 5241779 h 6858000"/>
              <a:gd name="connsiteX26" fmla="*/ 451997 w 1364418"/>
              <a:gd name="connsiteY26" fmla="*/ 5225268 h 6858000"/>
              <a:gd name="connsiteX27" fmla="*/ 453017 w 1364418"/>
              <a:gd name="connsiteY27" fmla="*/ 5217684 h 6858000"/>
              <a:gd name="connsiteX28" fmla="*/ 460358 w 1364418"/>
              <a:gd name="connsiteY28" fmla="*/ 5193377 h 6858000"/>
              <a:gd name="connsiteX29" fmla="*/ 463661 w 1364418"/>
              <a:gd name="connsiteY29" fmla="*/ 5179288 h 6858000"/>
              <a:gd name="connsiteX30" fmla="*/ 464645 w 1364418"/>
              <a:gd name="connsiteY30" fmla="*/ 5173621 h 6858000"/>
              <a:gd name="connsiteX31" fmla="*/ 460279 w 1364418"/>
              <a:gd name="connsiteY31" fmla="*/ 5159961 h 6858000"/>
              <a:gd name="connsiteX32" fmla="*/ 466956 w 1364418"/>
              <a:gd name="connsiteY32" fmla="*/ 5144295 h 6858000"/>
              <a:gd name="connsiteX33" fmla="*/ 463889 w 1364418"/>
              <a:gd name="connsiteY33" fmla="*/ 5125185 h 6858000"/>
              <a:gd name="connsiteX34" fmla="*/ 470719 w 1364418"/>
              <a:gd name="connsiteY34" fmla="*/ 5121884 h 6858000"/>
              <a:gd name="connsiteX35" fmla="*/ 477755 w 1364418"/>
              <a:gd name="connsiteY35" fmla="*/ 5067850 h 6858000"/>
              <a:gd name="connsiteX36" fmla="*/ 480486 w 1364418"/>
              <a:gd name="connsiteY36" fmla="*/ 5060861 h 6858000"/>
              <a:gd name="connsiteX37" fmla="*/ 477190 w 1364418"/>
              <a:gd name="connsiteY37" fmla="*/ 5034192 h 6858000"/>
              <a:gd name="connsiteX38" fmla="*/ 478744 w 1364418"/>
              <a:gd name="connsiteY38" fmla="*/ 4993030 h 6858000"/>
              <a:gd name="connsiteX39" fmla="*/ 485653 w 1364418"/>
              <a:gd name="connsiteY39" fmla="*/ 4946844 h 6858000"/>
              <a:gd name="connsiteX40" fmla="*/ 481509 w 1364418"/>
              <a:gd name="connsiteY40" fmla="*/ 4932692 h 6858000"/>
              <a:gd name="connsiteX41" fmla="*/ 496912 w 1364418"/>
              <a:gd name="connsiteY41" fmla="*/ 4858827 h 6858000"/>
              <a:gd name="connsiteX42" fmla="*/ 502815 w 1364418"/>
              <a:gd name="connsiteY42" fmla="*/ 4821170 h 6858000"/>
              <a:gd name="connsiteX43" fmla="*/ 507548 w 1364418"/>
              <a:gd name="connsiteY43" fmla="*/ 4780965 h 6858000"/>
              <a:gd name="connsiteX44" fmla="*/ 508841 w 1364418"/>
              <a:gd name="connsiteY44" fmla="*/ 4750867 h 6858000"/>
              <a:gd name="connsiteX45" fmla="*/ 506648 w 1364418"/>
              <a:gd name="connsiteY45" fmla="*/ 4690749 h 6858000"/>
              <a:gd name="connsiteX46" fmla="*/ 502128 w 1364418"/>
              <a:gd name="connsiteY46" fmla="*/ 4584173 h 6858000"/>
              <a:gd name="connsiteX47" fmla="*/ 497211 w 1364418"/>
              <a:gd name="connsiteY47" fmla="*/ 4444346 h 6858000"/>
              <a:gd name="connsiteX48" fmla="*/ 493776 w 1364418"/>
              <a:gd name="connsiteY48" fmla="*/ 4375228 h 6858000"/>
              <a:gd name="connsiteX49" fmla="*/ 474429 w 1364418"/>
              <a:gd name="connsiteY49" fmla="*/ 4214165 h 6858000"/>
              <a:gd name="connsiteX50" fmla="*/ 478502 w 1364418"/>
              <a:gd name="connsiteY50" fmla="*/ 4090296 h 6858000"/>
              <a:gd name="connsiteX51" fmla="*/ 463758 w 1364418"/>
              <a:gd name="connsiteY51" fmla="*/ 4033999 h 6858000"/>
              <a:gd name="connsiteX52" fmla="*/ 464907 w 1364418"/>
              <a:gd name="connsiteY52" fmla="*/ 4031933 h 6858000"/>
              <a:gd name="connsiteX53" fmla="*/ 463483 w 1364418"/>
              <a:gd name="connsiteY53" fmla="*/ 4013953 h 6858000"/>
              <a:gd name="connsiteX54" fmla="*/ 449778 w 1364418"/>
              <a:gd name="connsiteY54" fmla="*/ 3974753 h 6858000"/>
              <a:gd name="connsiteX55" fmla="*/ 451376 w 1364418"/>
              <a:gd name="connsiteY55" fmla="*/ 3969950 h 6858000"/>
              <a:gd name="connsiteX56" fmla="*/ 444798 w 1364418"/>
              <a:gd name="connsiteY56" fmla="*/ 3933779 h 6858000"/>
              <a:gd name="connsiteX57" fmla="*/ 446129 w 1364418"/>
              <a:gd name="connsiteY57" fmla="*/ 3933093 h 6858000"/>
              <a:gd name="connsiteX58" fmla="*/ 450483 w 1364418"/>
              <a:gd name="connsiteY58" fmla="*/ 3922082 h 6858000"/>
              <a:gd name="connsiteX59" fmla="*/ 455561 w 1364418"/>
              <a:gd name="connsiteY59" fmla="*/ 3901461 h 6858000"/>
              <a:gd name="connsiteX60" fmla="*/ 478155 w 1364418"/>
              <a:gd name="connsiteY60" fmla="*/ 3813873 h 6858000"/>
              <a:gd name="connsiteX61" fmla="*/ 477580 w 1364418"/>
              <a:gd name="connsiteY61" fmla="*/ 3806161 h 6858000"/>
              <a:gd name="connsiteX62" fmla="*/ 477887 w 1364418"/>
              <a:gd name="connsiteY62" fmla="*/ 3805957 h 6858000"/>
              <a:gd name="connsiteX63" fmla="*/ 477914 w 1364418"/>
              <a:gd name="connsiteY63" fmla="*/ 3797724 h 6858000"/>
              <a:gd name="connsiteX64" fmla="*/ 476529 w 1364418"/>
              <a:gd name="connsiteY64" fmla="*/ 3792098 h 6858000"/>
              <a:gd name="connsiteX65" fmla="*/ 475413 w 1364418"/>
              <a:gd name="connsiteY65" fmla="*/ 3777135 h 6858000"/>
              <a:gd name="connsiteX66" fmla="*/ 477146 w 1364418"/>
              <a:gd name="connsiteY66" fmla="*/ 3771656 h 6858000"/>
              <a:gd name="connsiteX67" fmla="*/ 480889 w 1364418"/>
              <a:gd name="connsiteY67" fmla="*/ 3769007 h 6858000"/>
              <a:gd name="connsiteX68" fmla="*/ 480355 w 1364418"/>
              <a:gd name="connsiteY68" fmla="*/ 3767709 h 6858000"/>
              <a:gd name="connsiteX69" fmla="*/ 489051 w 1364418"/>
              <a:gd name="connsiteY69" fmla="*/ 3738082 h 6858000"/>
              <a:gd name="connsiteX70" fmla="*/ 496397 w 1364418"/>
              <a:gd name="connsiteY70" fmla="*/ 3673397 h 6858000"/>
              <a:gd name="connsiteX71" fmla="*/ 495693 w 1364418"/>
              <a:gd name="connsiteY71" fmla="*/ 3637109 h 6858000"/>
              <a:gd name="connsiteX72" fmla="*/ 499136 w 1364418"/>
              <a:gd name="connsiteY72" fmla="*/ 3536883 h 6858000"/>
              <a:gd name="connsiteX73" fmla="*/ 506674 w 1364418"/>
              <a:gd name="connsiteY73" fmla="*/ 3435652 h 6858000"/>
              <a:gd name="connsiteX74" fmla="*/ 508345 w 1364418"/>
              <a:gd name="connsiteY74" fmla="*/ 3307769 h 6858000"/>
              <a:gd name="connsiteX75" fmla="*/ 525908 w 1364418"/>
              <a:gd name="connsiteY75" fmla="*/ 3250522 h 6858000"/>
              <a:gd name="connsiteX76" fmla="*/ 526333 w 1364418"/>
              <a:gd name="connsiteY76" fmla="*/ 3229163 h 6858000"/>
              <a:gd name="connsiteX77" fmla="*/ 528156 w 1364418"/>
              <a:gd name="connsiteY77" fmla="*/ 3217217 h 6858000"/>
              <a:gd name="connsiteX78" fmla="*/ 514991 w 1364418"/>
              <a:gd name="connsiteY78" fmla="*/ 3183755 h 6858000"/>
              <a:gd name="connsiteX79" fmla="*/ 515492 w 1364418"/>
              <a:gd name="connsiteY79" fmla="*/ 3178642 h 6858000"/>
              <a:gd name="connsiteX80" fmla="*/ 503092 w 1364418"/>
              <a:gd name="connsiteY80" fmla="*/ 3158586 h 6858000"/>
              <a:gd name="connsiteX81" fmla="*/ 488277 w 1364418"/>
              <a:gd name="connsiteY81" fmla="*/ 3129034 h 6858000"/>
              <a:gd name="connsiteX82" fmla="*/ 488942 w 1364418"/>
              <a:gd name="connsiteY82" fmla="*/ 3126682 h 6858000"/>
              <a:gd name="connsiteX83" fmla="*/ 479810 w 1364418"/>
              <a:gd name="connsiteY83" fmla="*/ 3114519 h 6858000"/>
              <a:gd name="connsiteX84" fmla="*/ 466419 w 1364418"/>
              <a:gd name="connsiteY84" fmla="*/ 3106272 h 6858000"/>
              <a:gd name="connsiteX85" fmla="*/ 439149 w 1364418"/>
              <a:gd name="connsiteY85" fmla="*/ 2958185 h 6858000"/>
              <a:gd name="connsiteX86" fmla="*/ 381763 w 1364418"/>
              <a:gd name="connsiteY86" fmla="*/ 2762989 h 6858000"/>
              <a:gd name="connsiteX87" fmla="*/ 330681 w 1364418"/>
              <a:gd name="connsiteY87" fmla="*/ 2554718 h 6858000"/>
              <a:gd name="connsiteX88" fmla="*/ 310775 w 1364418"/>
              <a:gd name="connsiteY88" fmla="*/ 2485734 h 6858000"/>
              <a:gd name="connsiteX89" fmla="*/ 301498 w 1364418"/>
              <a:gd name="connsiteY89" fmla="*/ 2447068 h 6858000"/>
              <a:gd name="connsiteX90" fmla="*/ 288459 w 1364418"/>
              <a:gd name="connsiteY90" fmla="*/ 2425819 h 6858000"/>
              <a:gd name="connsiteX91" fmla="*/ 294458 w 1364418"/>
              <a:gd name="connsiteY91" fmla="*/ 2402874 h 6858000"/>
              <a:gd name="connsiteX92" fmla="*/ 297070 w 1364418"/>
              <a:gd name="connsiteY92" fmla="*/ 2381443 h 6858000"/>
              <a:gd name="connsiteX93" fmla="*/ 273399 w 1364418"/>
              <a:gd name="connsiteY93" fmla="*/ 2261920 h 6858000"/>
              <a:gd name="connsiteX94" fmla="*/ 263286 w 1364418"/>
              <a:gd name="connsiteY94" fmla="*/ 2195378 h 6858000"/>
              <a:gd name="connsiteX95" fmla="*/ 247503 w 1364418"/>
              <a:gd name="connsiteY95" fmla="*/ 2155135 h 6858000"/>
              <a:gd name="connsiteX96" fmla="*/ 244961 w 1364418"/>
              <a:gd name="connsiteY96" fmla="*/ 2118008 h 6858000"/>
              <a:gd name="connsiteX97" fmla="*/ 245954 w 1364418"/>
              <a:gd name="connsiteY97" fmla="*/ 2050531 h 6858000"/>
              <a:gd name="connsiteX98" fmla="*/ 237760 w 1364418"/>
              <a:gd name="connsiteY98" fmla="*/ 1963269 h 6858000"/>
              <a:gd name="connsiteX99" fmla="*/ 218938 w 1364418"/>
              <a:gd name="connsiteY99" fmla="*/ 1906352 h 6858000"/>
              <a:gd name="connsiteX100" fmla="*/ 195495 w 1364418"/>
              <a:gd name="connsiteY100" fmla="*/ 1861531 h 6858000"/>
              <a:gd name="connsiteX101" fmla="*/ 149294 w 1364418"/>
              <a:gd name="connsiteY101" fmla="*/ 1732919 h 6858000"/>
              <a:gd name="connsiteX102" fmla="*/ 121605 w 1364418"/>
              <a:gd name="connsiteY102" fmla="*/ 1663540 h 6858000"/>
              <a:gd name="connsiteX103" fmla="*/ 120731 w 1364418"/>
              <a:gd name="connsiteY103" fmla="*/ 1615777 h 6858000"/>
              <a:gd name="connsiteX104" fmla="*/ 101526 w 1364418"/>
              <a:gd name="connsiteY104" fmla="*/ 1563678 h 6858000"/>
              <a:gd name="connsiteX105" fmla="*/ 114606 w 1364418"/>
              <a:gd name="connsiteY105" fmla="*/ 1519474 h 6858000"/>
              <a:gd name="connsiteX106" fmla="*/ 107348 w 1364418"/>
              <a:gd name="connsiteY106" fmla="*/ 1477995 h 6858000"/>
              <a:gd name="connsiteX107" fmla="*/ 93433 w 1364418"/>
              <a:gd name="connsiteY107" fmla="*/ 1373769 h 6858000"/>
              <a:gd name="connsiteX108" fmla="*/ 101740 w 1364418"/>
              <a:gd name="connsiteY108" fmla="*/ 1307086 h 6858000"/>
              <a:gd name="connsiteX109" fmla="*/ 102928 w 1364418"/>
              <a:gd name="connsiteY109" fmla="*/ 1189033 h 6858000"/>
              <a:gd name="connsiteX110" fmla="*/ 107613 w 1364418"/>
              <a:gd name="connsiteY110" fmla="*/ 1168288 h 6858000"/>
              <a:gd name="connsiteX111" fmla="*/ 99895 w 1364418"/>
              <a:gd name="connsiteY111" fmla="*/ 1142577 h 6858000"/>
              <a:gd name="connsiteX112" fmla="*/ 89201 w 1364418"/>
              <a:gd name="connsiteY112" fmla="*/ 1088484 h 6858000"/>
              <a:gd name="connsiteX113" fmla="*/ 77937 w 1364418"/>
              <a:gd name="connsiteY113" fmla="*/ 1016103 h 6858000"/>
              <a:gd name="connsiteX114" fmla="*/ 79393 w 1364418"/>
              <a:gd name="connsiteY114" fmla="*/ 954054 h 6858000"/>
              <a:gd name="connsiteX115" fmla="*/ 90309 w 1364418"/>
              <a:gd name="connsiteY115" fmla="*/ 921368 h 6858000"/>
              <a:gd name="connsiteX116" fmla="*/ 74258 w 1364418"/>
              <a:gd name="connsiteY116" fmla="*/ 896999 h 6858000"/>
              <a:gd name="connsiteX117" fmla="*/ 43666 w 1364418"/>
              <a:gd name="connsiteY117" fmla="*/ 821517 h 6858000"/>
              <a:gd name="connsiteX118" fmla="*/ 22616 w 1364418"/>
              <a:gd name="connsiteY118" fmla="*/ 751353 h 6858000"/>
              <a:gd name="connsiteX119" fmla="*/ 22174 w 1364418"/>
              <a:gd name="connsiteY119" fmla="*/ 721230 h 6858000"/>
              <a:gd name="connsiteX120" fmla="*/ 7845 w 1364418"/>
              <a:gd name="connsiteY120" fmla="*/ 681659 h 6858000"/>
              <a:gd name="connsiteX121" fmla="*/ 31306 w 1364418"/>
              <a:gd name="connsiteY121" fmla="*/ 619315 h 6858000"/>
              <a:gd name="connsiteX122" fmla="*/ 15184 w 1364418"/>
              <a:gd name="connsiteY122" fmla="*/ 585934 h 6858000"/>
              <a:gd name="connsiteX123" fmla="*/ 22258 w 1364418"/>
              <a:gd name="connsiteY123" fmla="*/ 538948 h 6858000"/>
              <a:gd name="connsiteX124" fmla="*/ 26166 w 1364418"/>
              <a:gd name="connsiteY124" fmla="*/ 525163 h 6858000"/>
              <a:gd name="connsiteX125" fmla="*/ 52290 w 1364418"/>
              <a:gd name="connsiteY125" fmla="*/ 446567 h 6858000"/>
              <a:gd name="connsiteX126" fmla="*/ 51538 w 1364418"/>
              <a:gd name="connsiteY126" fmla="*/ 393828 h 6858000"/>
              <a:gd name="connsiteX127" fmla="*/ 51368 w 1364418"/>
              <a:gd name="connsiteY127" fmla="*/ 353137 h 6858000"/>
              <a:gd name="connsiteX128" fmla="*/ 55970 w 1364418"/>
              <a:gd name="connsiteY128" fmla="*/ 321428 h 6858000"/>
              <a:gd name="connsiteX129" fmla="*/ 57061 w 1364418"/>
              <a:gd name="connsiteY129" fmla="*/ 275771 h 6858000"/>
              <a:gd name="connsiteX130" fmla="*/ 74088 w 1364418"/>
              <a:gd name="connsiteY130" fmla="*/ 212860 h 6858000"/>
              <a:gd name="connsiteX131" fmla="*/ 65798 w 1364418"/>
              <a:gd name="connsiteY131" fmla="*/ 144983 h 6858000"/>
              <a:gd name="connsiteX132" fmla="*/ 78082 w 1364418"/>
              <a:gd name="connsiteY132" fmla="*/ 55288 h 6858000"/>
              <a:gd name="connsiteX133" fmla="*/ 37636 w 1364418"/>
              <a:gd name="connsiteY133" fmla="*/ 0 h 6858000"/>
              <a:gd name="connsiteX0" fmla="*/ 37636 w 1364418"/>
              <a:gd name="connsiteY0" fmla="*/ 0 h 6889521"/>
              <a:gd name="connsiteX1" fmla="*/ 1364418 w 1364418"/>
              <a:gd name="connsiteY1" fmla="*/ 0 h 6889521"/>
              <a:gd name="connsiteX2" fmla="*/ 1364418 w 1364418"/>
              <a:gd name="connsiteY2" fmla="*/ 6858000 h 6889521"/>
              <a:gd name="connsiteX3" fmla="*/ 101112 w 1364418"/>
              <a:gd name="connsiteY3" fmla="*/ 6857735 h 6889521"/>
              <a:gd name="connsiteX4" fmla="*/ 222208 w 1364418"/>
              <a:gd name="connsiteY4" fmla="*/ 6882355 h 6889521"/>
              <a:gd name="connsiteX5" fmla="*/ 209564 w 1364418"/>
              <a:gd name="connsiteY5" fmla="*/ 6777899 h 6889521"/>
              <a:gd name="connsiteX6" fmla="*/ 240339 w 1364418"/>
              <a:gd name="connsiteY6" fmla="*/ 6711686 h 6889521"/>
              <a:gd name="connsiteX7" fmla="*/ 286686 w 1364418"/>
              <a:gd name="connsiteY7" fmla="*/ 6664994 h 6889521"/>
              <a:gd name="connsiteX8" fmla="*/ 339152 w 1364418"/>
              <a:gd name="connsiteY8" fmla="*/ 6471804 h 6889521"/>
              <a:gd name="connsiteX9" fmla="*/ 334570 w 1364418"/>
              <a:gd name="connsiteY9" fmla="*/ 6389835 h 6889521"/>
              <a:gd name="connsiteX10" fmla="*/ 317792 w 1364418"/>
              <a:gd name="connsiteY10" fmla="*/ 6324679 h 6889521"/>
              <a:gd name="connsiteX11" fmla="*/ 278227 w 1364418"/>
              <a:gd name="connsiteY11" fmla="*/ 6280046 h 6889521"/>
              <a:gd name="connsiteX12" fmla="*/ 288000 w 1364418"/>
              <a:gd name="connsiteY12" fmla="*/ 6252834 h 6889521"/>
              <a:gd name="connsiteX13" fmla="*/ 265992 w 1364418"/>
              <a:gd name="connsiteY13" fmla="*/ 6202459 h 6889521"/>
              <a:gd name="connsiteX14" fmla="*/ 264790 w 1364418"/>
              <a:gd name="connsiteY14" fmla="*/ 6153037 h 6889521"/>
              <a:gd name="connsiteX15" fmla="*/ 280205 w 1364418"/>
              <a:gd name="connsiteY15" fmla="*/ 6078132 h 6889521"/>
              <a:gd name="connsiteX16" fmla="*/ 267592 w 1364418"/>
              <a:gd name="connsiteY16" fmla="*/ 6028119 h 6889521"/>
              <a:gd name="connsiteX17" fmla="*/ 252821 w 1364418"/>
              <a:gd name="connsiteY17" fmla="*/ 5926735 h 6889521"/>
              <a:gd name="connsiteX18" fmla="*/ 302333 w 1364418"/>
              <a:gd name="connsiteY18" fmla="*/ 5712857 h 6889521"/>
              <a:gd name="connsiteX19" fmla="*/ 332131 w 1364418"/>
              <a:gd name="connsiteY19" fmla="*/ 5660491 h 6889521"/>
              <a:gd name="connsiteX20" fmla="*/ 341254 w 1364418"/>
              <a:gd name="connsiteY20" fmla="*/ 5563435 h 6889521"/>
              <a:gd name="connsiteX21" fmla="*/ 368130 w 1364418"/>
              <a:gd name="connsiteY21" fmla="*/ 5437125 h 6889521"/>
              <a:gd name="connsiteX22" fmla="*/ 381698 w 1364418"/>
              <a:gd name="connsiteY22" fmla="*/ 5396260 h 6889521"/>
              <a:gd name="connsiteX23" fmla="*/ 397679 w 1364418"/>
              <a:gd name="connsiteY23" fmla="*/ 5330009 h 6889521"/>
              <a:gd name="connsiteX24" fmla="*/ 431172 w 1364418"/>
              <a:gd name="connsiteY24" fmla="*/ 5273739 h 6889521"/>
              <a:gd name="connsiteX25" fmla="*/ 440771 w 1364418"/>
              <a:gd name="connsiteY25" fmla="*/ 5241779 h 6889521"/>
              <a:gd name="connsiteX26" fmla="*/ 451997 w 1364418"/>
              <a:gd name="connsiteY26" fmla="*/ 5225268 h 6889521"/>
              <a:gd name="connsiteX27" fmla="*/ 453017 w 1364418"/>
              <a:gd name="connsiteY27" fmla="*/ 5217684 h 6889521"/>
              <a:gd name="connsiteX28" fmla="*/ 460358 w 1364418"/>
              <a:gd name="connsiteY28" fmla="*/ 5193377 h 6889521"/>
              <a:gd name="connsiteX29" fmla="*/ 463661 w 1364418"/>
              <a:gd name="connsiteY29" fmla="*/ 5179288 h 6889521"/>
              <a:gd name="connsiteX30" fmla="*/ 464645 w 1364418"/>
              <a:gd name="connsiteY30" fmla="*/ 5173621 h 6889521"/>
              <a:gd name="connsiteX31" fmla="*/ 460279 w 1364418"/>
              <a:gd name="connsiteY31" fmla="*/ 5159961 h 6889521"/>
              <a:gd name="connsiteX32" fmla="*/ 466956 w 1364418"/>
              <a:gd name="connsiteY32" fmla="*/ 5144295 h 6889521"/>
              <a:gd name="connsiteX33" fmla="*/ 463889 w 1364418"/>
              <a:gd name="connsiteY33" fmla="*/ 5125185 h 6889521"/>
              <a:gd name="connsiteX34" fmla="*/ 470719 w 1364418"/>
              <a:gd name="connsiteY34" fmla="*/ 5121884 h 6889521"/>
              <a:gd name="connsiteX35" fmla="*/ 477755 w 1364418"/>
              <a:gd name="connsiteY35" fmla="*/ 5067850 h 6889521"/>
              <a:gd name="connsiteX36" fmla="*/ 480486 w 1364418"/>
              <a:gd name="connsiteY36" fmla="*/ 5060861 h 6889521"/>
              <a:gd name="connsiteX37" fmla="*/ 477190 w 1364418"/>
              <a:gd name="connsiteY37" fmla="*/ 5034192 h 6889521"/>
              <a:gd name="connsiteX38" fmla="*/ 478744 w 1364418"/>
              <a:gd name="connsiteY38" fmla="*/ 4993030 h 6889521"/>
              <a:gd name="connsiteX39" fmla="*/ 485653 w 1364418"/>
              <a:gd name="connsiteY39" fmla="*/ 4946844 h 6889521"/>
              <a:gd name="connsiteX40" fmla="*/ 481509 w 1364418"/>
              <a:gd name="connsiteY40" fmla="*/ 4932692 h 6889521"/>
              <a:gd name="connsiteX41" fmla="*/ 496912 w 1364418"/>
              <a:gd name="connsiteY41" fmla="*/ 4858827 h 6889521"/>
              <a:gd name="connsiteX42" fmla="*/ 502815 w 1364418"/>
              <a:gd name="connsiteY42" fmla="*/ 4821170 h 6889521"/>
              <a:gd name="connsiteX43" fmla="*/ 507548 w 1364418"/>
              <a:gd name="connsiteY43" fmla="*/ 4780965 h 6889521"/>
              <a:gd name="connsiteX44" fmla="*/ 508841 w 1364418"/>
              <a:gd name="connsiteY44" fmla="*/ 4750867 h 6889521"/>
              <a:gd name="connsiteX45" fmla="*/ 506648 w 1364418"/>
              <a:gd name="connsiteY45" fmla="*/ 4690749 h 6889521"/>
              <a:gd name="connsiteX46" fmla="*/ 502128 w 1364418"/>
              <a:gd name="connsiteY46" fmla="*/ 4584173 h 6889521"/>
              <a:gd name="connsiteX47" fmla="*/ 497211 w 1364418"/>
              <a:gd name="connsiteY47" fmla="*/ 4444346 h 6889521"/>
              <a:gd name="connsiteX48" fmla="*/ 493776 w 1364418"/>
              <a:gd name="connsiteY48" fmla="*/ 4375228 h 6889521"/>
              <a:gd name="connsiteX49" fmla="*/ 474429 w 1364418"/>
              <a:gd name="connsiteY49" fmla="*/ 4214165 h 6889521"/>
              <a:gd name="connsiteX50" fmla="*/ 478502 w 1364418"/>
              <a:gd name="connsiteY50" fmla="*/ 4090296 h 6889521"/>
              <a:gd name="connsiteX51" fmla="*/ 463758 w 1364418"/>
              <a:gd name="connsiteY51" fmla="*/ 4033999 h 6889521"/>
              <a:gd name="connsiteX52" fmla="*/ 464907 w 1364418"/>
              <a:gd name="connsiteY52" fmla="*/ 4031933 h 6889521"/>
              <a:gd name="connsiteX53" fmla="*/ 463483 w 1364418"/>
              <a:gd name="connsiteY53" fmla="*/ 4013953 h 6889521"/>
              <a:gd name="connsiteX54" fmla="*/ 449778 w 1364418"/>
              <a:gd name="connsiteY54" fmla="*/ 3974753 h 6889521"/>
              <a:gd name="connsiteX55" fmla="*/ 451376 w 1364418"/>
              <a:gd name="connsiteY55" fmla="*/ 3969950 h 6889521"/>
              <a:gd name="connsiteX56" fmla="*/ 444798 w 1364418"/>
              <a:gd name="connsiteY56" fmla="*/ 3933779 h 6889521"/>
              <a:gd name="connsiteX57" fmla="*/ 446129 w 1364418"/>
              <a:gd name="connsiteY57" fmla="*/ 3933093 h 6889521"/>
              <a:gd name="connsiteX58" fmla="*/ 450483 w 1364418"/>
              <a:gd name="connsiteY58" fmla="*/ 3922082 h 6889521"/>
              <a:gd name="connsiteX59" fmla="*/ 455561 w 1364418"/>
              <a:gd name="connsiteY59" fmla="*/ 3901461 h 6889521"/>
              <a:gd name="connsiteX60" fmla="*/ 478155 w 1364418"/>
              <a:gd name="connsiteY60" fmla="*/ 3813873 h 6889521"/>
              <a:gd name="connsiteX61" fmla="*/ 477580 w 1364418"/>
              <a:gd name="connsiteY61" fmla="*/ 3806161 h 6889521"/>
              <a:gd name="connsiteX62" fmla="*/ 477887 w 1364418"/>
              <a:gd name="connsiteY62" fmla="*/ 3805957 h 6889521"/>
              <a:gd name="connsiteX63" fmla="*/ 477914 w 1364418"/>
              <a:gd name="connsiteY63" fmla="*/ 3797724 h 6889521"/>
              <a:gd name="connsiteX64" fmla="*/ 476529 w 1364418"/>
              <a:gd name="connsiteY64" fmla="*/ 3792098 h 6889521"/>
              <a:gd name="connsiteX65" fmla="*/ 475413 w 1364418"/>
              <a:gd name="connsiteY65" fmla="*/ 3777135 h 6889521"/>
              <a:gd name="connsiteX66" fmla="*/ 477146 w 1364418"/>
              <a:gd name="connsiteY66" fmla="*/ 3771656 h 6889521"/>
              <a:gd name="connsiteX67" fmla="*/ 480889 w 1364418"/>
              <a:gd name="connsiteY67" fmla="*/ 3769007 h 6889521"/>
              <a:gd name="connsiteX68" fmla="*/ 480355 w 1364418"/>
              <a:gd name="connsiteY68" fmla="*/ 3767709 h 6889521"/>
              <a:gd name="connsiteX69" fmla="*/ 489051 w 1364418"/>
              <a:gd name="connsiteY69" fmla="*/ 3738082 h 6889521"/>
              <a:gd name="connsiteX70" fmla="*/ 496397 w 1364418"/>
              <a:gd name="connsiteY70" fmla="*/ 3673397 h 6889521"/>
              <a:gd name="connsiteX71" fmla="*/ 495693 w 1364418"/>
              <a:gd name="connsiteY71" fmla="*/ 3637109 h 6889521"/>
              <a:gd name="connsiteX72" fmla="*/ 499136 w 1364418"/>
              <a:gd name="connsiteY72" fmla="*/ 3536883 h 6889521"/>
              <a:gd name="connsiteX73" fmla="*/ 506674 w 1364418"/>
              <a:gd name="connsiteY73" fmla="*/ 3435652 h 6889521"/>
              <a:gd name="connsiteX74" fmla="*/ 508345 w 1364418"/>
              <a:gd name="connsiteY74" fmla="*/ 3307769 h 6889521"/>
              <a:gd name="connsiteX75" fmla="*/ 525908 w 1364418"/>
              <a:gd name="connsiteY75" fmla="*/ 3250522 h 6889521"/>
              <a:gd name="connsiteX76" fmla="*/ 526333 w 1364418"/>
              <a:gd name="connsiteY76" fmla="*/ 3229163 h 6889521"/>
              <a:gd name="connsiteX77" fmla="*/ 528156 w 1364418"/>
              <a:gd name="connsiteY77" fmla="*/ 3217217 h 6889521"/>
              <a:gd name="connsiteX78" fmla="*/ 514991 w 1364418"/>
              <a:gd name="connsiteY78" fmla="*/ 3183755 h 6889521"/>
              <a:gd name="connsiteX79" fmla="*/ 515492 w 1364418"/>
              <a:gd name="connsiteY79" fmla="*/ 3178642 h 6889521"/>
              <a:gd name="connsiteX80" fmla="*/ 503092 w 1364418"/>
              <a:gd name="connsiteY80" fmla="*/ 3158586 h 6889521"/>
              <a:gd name="connsiteX81" fmla="*/ 488277 w 1364418"/>
              <a:gd name="connsiteY81" fmla="*/ 3129034 h 6889521"/>
              <a:gd name="connsiteX82" fmla="*/ 488942 w 1364418"/>
              <a:gd name="connsiteY82" fmla="*/ 3126682 h 6889521"/>
              <a:gd name="connsiteX83" fmla="*/ 479810 w 1364418"/>
              <a:gd name="connsiteY83" fmla="*/ 3114519 h 6889521"/>
              <a:gd name="connsiteX84" fmla="*/ 466419 w 1364418"/>
              <a:gd name="connsiteY84" fmla="*/ 3106272 h 6889521"/>
              <a:gd name="connsiteX85" fmla="*/ 439149 w 1364418"/>
              <a:gd name="connsiteY85" fmla="*/ 2958185 h 6889521"/>
              <a:gd name="connsiteX86" fmla="*/ 381763 w 1364418"/>
              <a:gd name="connsiteY86" fmla="*/ 2762989 h 6889521"/>
              <a:gd name="connsiteX87" fmla="*/ 330681 w 1364418"/>
              <a:gd name="connsiteY87" fmla="*/ 2554718 h 6889521"/>
              <a:gd name="connsiteX88" fmla="*/ 310775 w 1364418"/>
              <a:gd name="connsiteY88" fmla="*/ 2485734 h 6889521"/>
              <a:gd name="connsiteX89" fmla="*/ 301498 w 1364418"/>
              <a:gd name="connsiteY89" fmla="*/ 2447068 h 6889521"/>
              <a:gd name="connsiteX90" fmla="*/ 288459 w 1364418"/>
              <a:gd name="connsiteY90" fmla="*/ 2425819 h 6889521"/>
              <a:gd name="connsiteX91" fmla="*/ 294458 w 1364418"/>
              <a:gd name="connsiteY91" fmla="*/ 2402874 h 6889521"/>
              <a:gd name="connsiteX92" fmla="*/ 297070 w 1364418"/>
              <a:gd name="connsiteY92" fmla="*/ 2381443 h 6889521"/>
              <a:gd name="connsiteX93" fmla="*/ 273399 w 1364418"/>
              <a:gd name="connsiteY93" fmla="*/ 2261920 h 6889521"/>
              <a:gd name="connsiteX94" fmla="*/ 263286 w 1364418"/>
              <a:gd name="connsiteY94" fmla="*/ 2195378 h 6889521"/>
              <a:gd name="connsiteX95" fmla="*/ 247503 w 1364418"/>
              <a:gd name="connsiteY95" fmla="*/ 2155135 h 6889521"/>
              <a:gd name="connsiteX96" fmla="*/ 244961 w 1364418"/>
              <a:gd name="connsiteY96" fmla="*/ 2118008 h 6889521"/>
              <a:gd name="connsiteX97" fmla="*/ 245954 w 1364418"/>
              <a:gd name="connsiteY97" fmla="*/ 2050531 h 6889521"/>
              <a:gd name="connsiteX98" fmla="*/ 237760 w 1364418"/>
              <a:gd name="connsiteY98" fmla="*/ 1963269 h 6889521"/>
              <a:gd name="connsiteX99" fmla="*/ 218938 w 1364418"/>
              <a:gd name="connsiteY99" fmla="*/ 1906352 h 6889521"/>
              <a:gd name="connsiteX100" fmla="*/ 195495 w 1364418"/>
              <a:gd name="connsiteY100" fmla="*/ 1861531 h 6889521"/>
              <a:gd name="connsiteX101" fmla="*/ 149294 w 1364418"/>
              <a:gd name="connsiteY101" fmla="*/ 1732919 h 6889521"/>
              <a:gd name="connsiteX102" fmla="*/ 121605 w 1364418"/>
              <a:gd name="connsiteY102" fmla="*/ 1663540 h 6889521"/>
              <a:gd name="connsiteX103" fmla="*/ 120731 w 1364418"/>
              <a:gd name="connsiteY103" fmla="*/ 1615777 h 6889521"/>
              <a:gd name="connsiteX104" fmla="*/ 101526 w 1364418"/>
              <a:gd name="connsiteY104" fmla="*/ 1563678 h 6889521"/>
              <a:gd name="connsiteX105" fmla="*/ 114606 w 1364418"/>
              <a:gd name="connsiteY105" fmla="*/ 1519474 h 6889521"/>
              <a:gd name="connsiteX106" fmla="*/ 107348 w 1364418"/>
              <a:gd name="connsiteY106" fmla="*/ 1477995 h 6889521"/>
              <a:gd name="connsiteX107" fmla="*/ 93433 w 1364418"/>
              <a:gd name="connsiteY107" fmla="*/ 1373769 h 6889521"/>
              <a:gd name="connsiteX108" fmla="*/ 101740 w 1364418"/>
              <a:gd name="connsiteY108" fmla="*/ 1307086 h 6889521"/>
              <a:gd name="connsiteX109" fmla="*/ 102928 w 1364418"/>
              <a:gd name="connsiteY109" fmla="*/ 1189033 h 6889521"/>
              <a:gd name="connsiteX110" fmla="*/ 107613 w 1364418"/>
              <a:gd name="connsiteY110" fmla="*/ 1168288 h 6889521"/>
              <a:gd name="connsiteX111" fmla="*/ 99895 w 1364418"/>
              <a:gd name="connsiteY111" fmla="*/ 1142577 h 6889521"/>
              <a:gd name="connsiteX112" fmla="*/ 89201 w 1364418"/>
              <a:gd name="connsiteY112" fmla="*/ 1088484 h 6889521"/>
              <a:gd name="connsiteX113" fmla="*/ 77937 w 1364418"/>
              <a:gd name="connsiteY113" fmla="*/ 1016103 h 6889521"/>
              <a:gd name="connsiteX114" fmla="*/ 79393 w 1364418"/>
              <a:gd name="connsiteY114" fmla="*/ 954054 h 6889521"/>
              <a:gd name="connsiteX115" fmla="*/ 90309 w 1364418"/>
              <a:gd name="connsiteY115" fmla="*/ 921368 h 6889521"/>
              <a:gd name="connsiteX116" fmla="*/ 74258 w 1364418"/>
              <a:gd name="connsiteY116" fmla="*/ 896999 h 6889521"/>
              <a:gd name="connsiteX117" fmla="*/ 43666 w 1364418"/>
              <a:gd name="connsiteY117" fmla="*/ 821517 h 6889521"/>
              <a:gd name="connsiteX118" fmla="*/ 22616 w 1364418"/>
              <a:gd name="connsiteY118" fmla="*/ 751353 h 6889521"/>
              <a:gd name="connsiteX119" fmla="*/ 22174 w 1364418"/>
              <a:gd name="connsiteY119" fmla="*/ 721230 h 6889521"/>
              <a:gd name="connsiteX120" fmla="*/ 7845 w 1364418"/>
              <a:gd name="connsiteY120" fmla="*/ 681659 h 6889521"/>
              <a:gd name="connsiteX121" fmla="*/ 31306 w 1364418"/>
              <a:gd name="connsiteY121" fmla="*/ 619315 h 6889521"/>
              <a:gd name="connsiteX122" fmla="*/ 15184 w 1364418"/>
              <a:gd name="connsiteY122" fmla="*/ 585934 h 6889521"/>
              <a:gd name="connsiteX123" fmla="*/ 22258 w 1364418"/>
              <a:gd name="connsiteY123" fmla="*/ 538948 h 6889521"/>
              <a:gd name="connsiteX124" fmla="*/ 26166 w 1364418"/>
              <a:gd name="connsiteY124" fmla="*/ 525163 h 6889521"/>
              <a:gd name="connsiteX125" fmla="*/ 52290 w 1364418"/>
              <a:gd name="connsiteY125" fmla="*/ 446567 h 6889521"/>
              <a:gd name="connsiteX126" fmla="*/ 51538 w 1364418"/>
              <a:gd name="connsiteY126" fmla="*/ 393828 h 6889521"/>
              <a:gd name="connsiteX127" fmla="*/ 51368 w 1364418"/>
              <a:gd name="connsiteY127" fmla="*/ 353137 h 6889521"/>
              <a:gd name="connsiteX128" fmla="*/ 55970 w 1364418"/>
              <a:gd name="connsiteY128" fmla="*/ 321428 h 6889521"/>
              <a:gd name="connsiteX129" fmla="*/ 57061 w 1364418"/>
              <a:gd name="connsiteY129" fmla="*/ 275771 h 6889521"/>
              <a:gd name="connsiteX130" fmla="*/ 74088 w 1364418"/>
              <a:gd name="connsiteY130" fmla="*/ 212860 h 6889521"/>
              <a:gd name="connsiteX131" fmla="*/ 65798 w 1364418"/>
              <a:gd name="connsiteY131" fmla="*/ 144983 h 6889521"/>
              <a:gd name="connsiteX132" fmla="*/ 78082 w 1364418"/>
              <a:gd name="connsiteY132" fmla="*/ 55288 h 6889521"/>
              <a:gd name="connsiteX133" fmla="*/ 37636 w 1364418"/>
              <a:gd name="connsiteY133" fmla="*/ 0 h 6889521"/>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20956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0956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0956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3974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39744 w 1364418"/>
              <a:gd name="connsiteY4" fmla="*/ 6777899 h 6858000"/>
              <a:gd name="connsiteX5" fmla="*/ 264484 w 1364418"/>
              <a:gd name="connsiteY5" fmla="*/ 6716710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39744 w 1364418"/>
              <a:gd name="connsiteY4" fmla="*/ 6777899 h 6858000"/>
              <a:gd name="connsiteX5" fmla="*/ 264484 w 1364418"/>
              <a:gd name="connsiteY5" fmla="*/ 6716710 h 6858000"/>
              <a:gd name="connsiteX6" fmla="*/ 280651 w 1364418"/>
              <a:gd name="connsiteY6" fmla="*/ 6639873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81996 w 1364418"/>
              <a:gd name="connsiteY4" fmla="*/ 6792972 h 6858000"/>
              <a:gd name="connsiteX5" fmla="*/ 264484 w 1364418"/>
              <a:gd name="connsiteY5" fmla="*/ 6716710 h 6858000"/>
              <a:gd name="connsiteX6" fmla="*/ 280651 w 1364418"/>
              <a:gd name="connsiteY6" fmla="*/ 6639873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364418" h="6858000">
                <a:moveTo>
                  <a:pt x="37636" y="0"/>
                </a:moveTo>
                <a:lnTo>
                  <a:pt x="1364418" y="0"/>
                </a:lnTo>
                <a:lnTo>
                  <a:pt x="1364418" y="6858000"/>
                </a:lnTo>
                <a:lnTo>
                  <a:pt x="245974" y="6857735"/>
                </a:lnTo>
                <a:cubicBezTo>
                  <a:pt x="246649" y="6829312"/>
                  <a:pt x="258792" y="6817314"/>
                  <a:pt x="281996" y="6792972"/>
                </a:cubicBezTo>
                <a:cubicBezTo>
                  <a:pt x="288036" y="6763449"/>
                  <a:pt x="261498" y="6738121"/>
                  <a:pt x="264484" y="6716710"/>
                </a:cubicBezTo>
                <a:cubicBezTo>
                  <a:pt x="264597" y="6714739"/>
                  <a:pt x="280538" y="6641844"/>
                  <a:pt x="280651" y="6639873"/>
                </a:cubicBezTo>
                <a:cubicBezTo>
                  <a:pt x="296114" y="6596543"/>
                  <a:pt x="335196" y="6519339"/>
                  <a:pt x="339152" y="6471804"/>
                </a:cubicBezTo>
                <a:lnTo>
                  <a:pt x="334570" y="6389835"/>
                </a:lnTo>
                <a:cubicBezTo>
                  <a:pt x="334613" y="6357588"/>
                  <a:pt x="338883" y="6333072"/>
                  <a:pt x="317792" y="6324679"/>
                </a:cubicBezTo>
                <a:cubicBezTo>
                  <a:pt x="308402" y="6306381"/>
                  <a:pt x="279168" y="6293695"/>
                  <a:pt x="278227" y="6280046"/>
                </a:cubicBezTo>
                <a:cubicBezTo>
                  <a:pt x="281050" y="6269969"/>
                  <a:pt x="290039" y="6265765"/>
                  <a:pt x="288000" y="6252834"/>
                </a:cubicBezTo>
                <a:lnTo>
                  <a:pt x="265992" y="6202459"/>
                </a:lnTo>
                <a:cubicBezTo>
                  <a:pt x="264772" y="6196814"/>
                  <a:pt x="268092" y="6158095"/>
                  <a:pt x="264790" y="6153037"/>
                </a:cubicBezTo>
                <a:cubicBezTo>
                  <a:pt x="302335" y="6114354"/>
                  <a:pt x="260378" y="6128837"/>
                  <a:pt x="280205" y="6078132"/>
                </a:cubicBezTo>
                <a:cubicBezTo>
                  <a:pt x="283657" y="6049622"/>
                  <a:pt x="275724" y="6059673"/>
                  <a:pt x="267592" y="6028119"/>
                </a:cubicBezTo>
                <a:cubicBezTo>
                  <a:pt x="277113" y="5988572"/>
                  <a:pt x="234727" y="5976018"/>
                  <a:pt x="252821" y="5926735"/>
                </a:cubicBezTo>
                <a:cubicBezTo>
                  <a:pt x="290324" y="5823532"/>
                  <a:pt x="288016" y="5757776"/>
                  <a:pt x="302333" y="5712857"/>
                </a:cubicBezTo>
                <a:cubicBezTo>
                  <a:pt x="310258" y="5688518"/>
                  <a:pt x="328236" y="5675288"/>
                  <a:pt x="332131" y="5660491"/>
                </a:cubicBezTo>
                <a:cubicBezTo>
                  <a:pt x="345782" y="5622696"/>
                  <a:pt x="344964" y="5595787"/>
                  <a:pt x="341254" y="5563435"/>
                </a:cubicBezTo>
                <a:cubicBezTo>
                  <a:pt x="335745" y="5537661"/>
                  <a:pt x="359171" y="5479228"/>
                  <a:pt x="368130" y="5437125"/>
                </a:cubicBezTo>
                <a:cubicBezTo>
                  <a:pt x="379868" y="5399640"/>
                  <a:pt x="373836" y="5420657"/>
                  <a:pt x="381698" y="5396260"/>
                </a:cubicBezTo>
                <a:cubicBezTo>
                  <a:pt x="395995" y="5391935"/>
                  <a:pt x="389433" y="5350429"/>
                  <a:pt x="397679" y="5330009"/>
                </a:cubicBezTo>
                <a:cubicBezTo>
                  <a:pt x="405925" y="5309589"/>
                  <a:pt x="420210" y="5291626"/>
                  <a:pt x="431172" y="5273739"/>
                </a:cubicBezTo>
                <a:cubicBezTo>
                  <a:pt x="426568" y="5263245"/>
                  <a:pt x="432286" y="5253790"/>
                  <a:pt x="440771" y="5241779"/>
                </a:cubicBezTo>
                <a:lnTo>
                  <a:pt x="451997" y="5225268"/>
                </a:lnTo>
                <a:lnTo>
                  <a:pt x="453017" y="5217684"/>
                </a:lnTo>
                <a:cubicBezTo>
                  <a:pt x="455252" y="5208685"/>
                  <a:pt x="458044" y="5200600"/>
                  <a:pt x="460358" y="5193377"/>
                </a:cubicBezTo>
                <a:lnTo>
                  <a:pt x="463661" y="5179288"/>
                </a:lnTo>
                <a:lnTo>
                  <a:pt x="464645" y="5173621"/>
                </a:lnTo>
                <a:lnTo>
                  <a:pt x="460279" y="5159961"/>
                </a:lnTo>
                <a:lnTo>
                  <a:pt x="466956" y="5144295"/>
                </a:lnTo>
                <a:lnTo>
                  <a:pt x="463889" y="5125185"/>
                </a:lnTo>
                <a:cubicBezTo>
                  <a:pt x="466252" y="5124475"/>
                  <a:pt x="468554" y="5123363"/>
                  <a:pt x="470719" y="5121884"/>
                </a:cubicBezTo>
                <a:lnTo>
                  <a:pt x="477755" y="5067850"/>
                </a:lnTo>
                <a:lnTo>
                  <a:pt x="480486" y="5060861"/>
                </a:lnTo>
                <a:lnTo>
                  <a:pt x="477190" y="5034192"/>
                </a:lnTo>
                <a:cubicBezTo>
                  <a:pt x="476699" y="5019824"/>
                  <a:pt x="477403" y="5006180"/>
                  <a:pt x="478744" y="4993030"/>
                </a:cubicBezTo>
                <a:lnTo>
                  <a:pt x="485653" y="4946844"/>
                </a:lnTo>
                <a:lnTo>
                  <a:pt x="481509" y="4932692"/>
                </a:lnTo>
                <a:cubicBezTo>
                  <a:pt x="481214" y="4911802"/>
                  <a:pt x="495319" y="4880686"/>
                  <a:pt x="496912" y="4858827"/>
                </a:cubicBezTo>
                <a:lnTo>
                  <a:pt x="502815" y="4821170"/>
                </a:lnTo>
                <a:lnTo>
                  <a:pt x="507548" y="4780965"/>
                </a:lnTo>
                <a:lnTo>
                  <a:pt x="508841" y="4750867"/>
                </a:lnTo>
                <a:lnTo>
                  <a:pt x="506648" y="4690749"/>
                </a:lnTo>
                <a:cubicBezTo>
                  <a:pt x="512729" y="4654213"/>
                  <a:pt x="491337" y="4623546"/>
                  <a:pt x="502128" y="4584173"/>
                </a:cubicBezTo>
                <a:cubicBezTo>
                  <a:pt x="488693" y="4519562"/>
                  <a:pt x="492047" y="4501522"/>
                  <a:pt x="497211" y="4444346"/>
                </a:cubicBezTo>
                <a:cubicBezTo>
                  <a:pt x="511033" y="4454946"/>
                  <a:pt x="497584" y="4394050"/>
                  <a:pt x="493776" y="4375228"/>
                </a:cubicBezTo>
                <a:cubicBezTo>
                  <a:pt x="491426" y="4334791"/>
                  <a:pt x="480594" y="4270639"/>
                  <a:pt x="474429" y="4214165"/>
                </a:cubicBezTo>
                <a:cubicBezTo>
                  <a:pt x="465297" y="4170832"/>
                  <a:pt x="480280" y="4120324"/>
                  <a:pt x="478502" y="4090296"/>
                </a:cubicBezTo>
                <a:lnTo>
                  <a:pt x="463758" y="4033999"/>
                </a:lnTo>
                <a:lnTo>
                  <a:pt x="464907" y="4031933"/>
                </a:lnTo>
                <a:cubicBezTo>
                  <a:pt x="467040" y="4022997"/>
                  <a:pt x="465967" y="4017669"/>
                  <a:pt x="463483" y="4013953"/>
                </a:cubicBezTo>
                <a:lnTo>
                  <a:pt x="449778" y="3974753"/>
                </a:lnTo>
                <a:lnTo>
                  <a:pt x="451376" y="3969950"/>
                </a:lnTo>
                <a:lnTo>
                  <a:pt x="444798" y="3933779"/>
                </a:lnTo>
                <a:lnTo>
                  <a:pt x="446129" y="3933093"/>
                </a:lnTo>
                <a:cubicBezTo>
                  <a:pt x="448961" y="3930731"/>
                  <a:pt x="450769" y="3927433"/>
                  <a:pt x="450483" y="3922082"/>
                </a:cubicBezTo>
                <a:cubicBezTo>
                  <a:pt x="471740" y="3927556"/>
                  <a:pt x="458283" y="3917724"/>
                  <a:pt x="455561" y="3901461"/>
                </a:cubicBezTo>
                <a:cubicBezTo>
                  <a:pt x="460173" y="3883426"/>
                  <a:pt x="474485" y="3829756"/>
                  <a:pt x="478155" y="3813873"/>
                </a:cubicBezTo>
                <a:cubicBezTo>
                  <a:pt x="477963" y="3811302"/>
                  <a:pt x="477772" y="3808732"/>
                  <a:pt x="477580" y="3806161"/>
                </a:cubicBezTo>
                <a:lnTo>
                  <a:pt x="477887" y="3805957"/>
                </a:lnTo>
                <a:cubicBezTo>
                  <a:pt x="478443" y="3804175"/>
                  <a:pt x="478509" y="3801600"/>
                  <a:pt x="477914" y="3797724"/>
                </a:cubicBezTo>
                <a:lnTo>
                  <a:pt x="476529" y="3792098"/>
                </a:lnTo>
                <a:lnTo>
                  <a:pt x="475413" y="3777135"/>
                </a:lnTo>
                <a:lnTo>
                  <a:pt x="477146" y="3771656"/>
                </a:lnTo>
                <a:lnTo>
                  <a:pt x="480889" y="3769007"/>
                </a:lnTo>
                <a:lnTo>
                  <a:pt x="480355" y="3767709"/>
                </a:lnTo>
                <a:cubicBezTo>
                  <a:pt x="472854" y="3758603"/>
                  <a:pt x="462858" y="3757457"/>
                  <a:pt x="489051" y="3738082"/>
                </a:cubicBezTo>
                <a:cubicBezTo>
                  <a:pt x="476420" y="3716230"/>
                  <a:pt x="492614" y="3707883"/>
                  <a:pt x="496397" y="3673397"/>
                </a:cubicBezTo>
                <a:cubicBezTo>
                  <a:pt x="485059" y="3661788"/>
                  <a:pt x="488117" y="3649813"/>
                  <a:pt x="495693" y="3637109"/>
                </a:cubicBezTo>
                <a:cubicBezTo>
                  <a:pt x="488827" y="3605834"/>
                  <a:pt x="498565" y="3573837"/>
                  <a:pt x="499136" y="3536883"/>
                </a:cubicBezTo>
                <a:cubicBezTo>
                  <a:pt x="483096" y="3500539"/>
                  <a:pt x="506170" y="3475121"/>
                  <a:pt x="506674" y="3435652"/>
                </a:cubicBezTo>
                <a:cubicBezTo>
                  <a:pt x="508209" y="3397466"/>
                  <a:pt x="505139" y="3338624"/>
                  <a:pt x="508345" y="3307769"/>
                </a:cubicBezTo>
                <a:cubicBezTo>
                  <a:pt x="522826" y="3292381"/>
                  <a:pt x="493343" y="3256540"/>
                  <a:pt x="525908" y="3250522"/>
                </a:cubicBezTo>
                <a:cubicBezTo>
                  <a:pt x="519705" y="3235893"/>
                  <a:pt x="504475" y="3230937"/>
                  <a:pt x="526333" y="3229163"/>
                </a:cubicBezTo>
                <a:cubicBezTo>
                  <a:pt x="524884" y="3224149"/>
                  <a:pt x="525919" y="3220404"/>
                  <a:pt x="528156" y="3217217"/>
                </a:cubicBezTo>
                <a:lnTo>
                  <a:pt x="514991" y="3183755"/>
                </a:lnTo>
                <a:lnTo>
                  <a:pt x="515492" y="3178642"/>
                </a:lnTo>
                <a:lnTo>
                  <a:pt x="503092" y="3158586"/>
                </a:lnTo>
                <a:lnTo>
                  <a:pt x="488277" y="3129034"/>
                </a:lnTo>
                <a:lnTo>
                  <a:pt x="488942" y="3126682"/>
                </a:lnTo>
                <a:lnTo>
                  <a:pt x="479810" y="3114519"/>
                </a:lnTo>
                <a:cubicBezTo>
                  <a:pt x="476044" y="3110886"/>
                  <a:pt x="471657" y="3108020"/>
                  <a:pt x="466419" y="3106272"/>
                </a:cubicBezTo>
                <a:cubicBezTo>
                  <a:pt x="479357" y="3049949"/>
                  <a:pt x="446991" y="3011906"/>
                  <a:pt x="439149" y="2958185"/>
                </a:cubicBezTo>
                <a:cubicBezTo>
                  <a:pt x="423473" y="2895670"/>
                  <a:pt x="402616" y="2832884"/>
                  <a:pt x="381763" y="2762989"/>
                </a:cubicBezTo>
                <a:cubicBezTo>
                  <a:pt x="340504" y="2718141"/>
                  <a:pt x="357875" y="2611979"/>
                  <a:pt x="330681" y="2554718"/>
                </a:cubicBezTo>
                <a:cubicBezTo>
                  <a:pt x="354561" y="2510384"/>
                  <a:pt x="312857" y="2522616"/>
                  <a:pt x="310775" y="2485734"/>
                </a:cubicBezTo>
                <a:cubicBezTo>
                  <a:pt x="283880" y="2505125"/>
                  <a:pt x="334754" y="2437857"/>
                  <a:pt x="301498" y="2447068"/>
                </a:cubicBezTo>
                <a:cubicBezTo>
                  <a:pt x="302171" y="2440064"/>
                  <a:pt x="286502" y="2432988"/>
                  <a:pt x="288459" y="2425819"/>
                </a:cubicBezTo>
                <a:lnTo>
                  <a:pt x="294458" y="2402874"/>
                </a:lnTo>
                <a:lnTo>
                  <a:pt x="297070" y="2381443"/>
                </a:lnTo>
                <a:cubicBezTo>
                  <a:pt x="291389" y="2355877"/>
                  <a:pt x="281925" y="2295004"/>
                  <a:pt x="273399" y="2261920"/>
                </a:cubicBezTo>
                <a:cubicBezTo>
                  <a:pt x="264489" y="2250852"/>
                  <a:pt x="256407" y="2208397"/>
                  <a:pt x="263286" y="2195378"/>
                </a:cubicBezTo>
                <a:cubicBezTo>
                  <a:pt x="262597" y="2185499"/>
                  <a:pt x="238753" y="2164596"/>
                  <a:pt x="247503" y="2155135"/>
                </a:cubicBezTo>
                <a:cubicBezTo>
                  <a:pt x="257474" y="2141929"/>
                  <a:pt x="229406" y="2121310"/>
                  <a:pt x="244961" y="2118008"/>
                </a:cubicBezTo>
                <a:cubicBezTo>
                  <a:pt x="225493" y="2103116"/>
                  <a:pt x="245373" y="2072196"/>
                  <a:pt x="245954" y="2050531"/>
                </a:cubicBezTo>
                <a:cubicBezTo>
                  <a:pt x="228015" y="2040209"/>
                  <a:pt x="246924" y="2004931"/>
                  <a:pt x="237760" y="1963269"/>
                </a:cubicBezTo>
                <a:cubicBezTo>
                  <a:pt x="217314" y="1952304"/>
                  <a:pt x="249162" y="1930958"/>
                  <a:pt x="218938" y="1906352"/>
                </a:cubicBezTo>
                <a:cubicBezTo>
                  <a:pt x="211894" y="1889396"/>
                  <a:pt x="204207" y="1891128"/>
                  <a:pt x="195495" y="1861531"/>
                </a:cubicBezTo>
                <a:cubicBezTo>
                  <a:pt x="152756" y="1820122"/>
                  <a:pt x="167197" y="1775736"/>
                  <a:pt x="149294" y="1732919"/>
                </a:cubicBezTo>
                <a:cubicBezTo>
                  <a:pt x="132272" y="1683226"/>
                  <a:pt x="131129" y="1708347"/>
                  <a:pt x="121605" y="1663540"/>
                </a:cubicBezTo>
                <a:cubicBezTo>
                  <a:pt x="131383" y="1652207"/>
                  <a:pt x="129824" y="1627305"/>
                  <a:pt x="120731" y="1615777"/>
                </a:cubicBezTo>
                <a:cubicBezTo>
                  <a:pt x="113324" y="1591298"/>
                  <a:pt x="125561" y="1582061"/>
                  <a:pt x="101526" y="1563678"/>
                </a:cubicBezTo>
                <a:cubicBezTo>
                  <a:pt x="118336" y="1562186"/>
                  <a:pt x="95368" y="1514217"/>
                  <a:pt x="114606" y="1519474"/>
                </a:cubicBezTo>
                <a:cubicBezTo>
                  <a:pt x="124662" y="1497831"/>
                  <a:pt x="99126" y="1498809"/>
                  <a:pt x="107348" y="1477995"/>
                </a:cubicBezTo>
                <a:cubicBezTo>
                  <a:pt x="102372" y="1450946"/>
                  <a:pt x="98082" y="1395585"/>
                  <a:pt x="93433" y="1373769"/>
                </a:cubicBezTo>
                <a:lnTo>
                  <a:pt x="101740" y="1307086"/>
                </a:lnTo>
                <a:cubicBezTo>
                  <a:pt x="61518" y="1238798"/>
                  <a:pt x="128597" y="1302829"/>
                  <a:pt x="102928" y="1189033"/>
                </a:cubicBezTo>
                <a:cubicBezTo>
                  <a:pt x="96991" y="1183619"/>
                  <a:pt x="100433" y="1168361"/>
                  <a:pt x="107613" y="1168288"/>
                </a:cubicBezTo>
                <a:cubicBezTo>
                  <a:pt x="104521" y="1161401"/>
                  <a:pt x="88898" y="1146763"/>
                  <a:pt x="99895" y="1142577"/>
                </a:cubicBezTo>
                <a:cubicBezTo>
                  <a:pt x="98248" y="1123927"/>
                  <a:pt x="94639" y="1105753"/>
                  <a:pt x="89201" y="1088484"/>
                </a:cubicBezTo>
                <a:lnTo>
                  <a:pt x="77937" y="1016103"/>
                </a:lnTo>
                <a:cubicBezTo>
                  <a:pt x="78422" y="988163"/>
                  <a:pt x="78908" y="981994"/>
                  <a:pt x="79393" y="954054"/>
                </a:cubicBezTo>
                <a:cubicBezTo>
                  <a:pt x="74607" y="950500"/>
                  <a:pt x="84928" y="922140"/>
                  <a:pt x="90309" y="921368"/>
                </a:cubicBezTo>
                <a:cubicBezTo>
                  <a:pt x="87566" y="916400"/>
                  <a:pt x="66268" y="901306"/>
                  <a:pt x="74258" y="896999"/>
                </a:cubicBezTo>
                <a:cubicBezTo>
                  <a:pt x="69492" y="868759"/>
                  <a:pt x="58957" y="842759"/>
                  <a:pt x="43666" y="821517"/>
                </a:cubicBezTo>
                <a:cubicBezTo>
                  <a:pt x="35059" y="797243"/>
                  <a:pt x="27646" y="764612"/>
                  <a:pt x="22616" y="751353"/>
                </a:cubicBezTo>
                <a:cubicBezTo>
                  <a:pt x="22469" y="741312"/>
                  <a:pt x="22321" y="731271"/>
                  <a:pt x="22174" y="721230"/>
                </a:cubicBezTo>
                <a:lnTo>
                  <a:pt x="7845" y="681659"/>
                </a:lnTo>
                <a:cubicBezTo>
                  <a:pt x="-21513" y="678654"/>
                  <a:pt x="41748" y="630810"/>
                  <a:pt x="31306" y="619315"/>
                </a:cubicBezTo>
                <a:cubicBezTo>
                  <a:pt x="37997" y="611016"/>
                  <a:pt x="17724" y="592108"/>
                  <a:pt x="15184" y="585934"/>
                </a:cubicBezTo>
                <a:cubicBezTo>
                  <a:pt x="14724" y="571597"/>
                  <a:pt x="22718" y="553285"/>
                  <a:pt x="22258" y="538948"/>
                </a:cubicBezTo>
                <a:cubicBezTo>
                  <a:pt x="22152" y="531703"/>
                  <a:pt x="26272" y="532408"/>
                  <a:pt x="26166" y="525163"/>
                </a:cubicBezTo>
                <a:cubicBezTo>
                  <a:pt x="28507" y="511668"/>
                  <a:pt x="56166" y="464433"/>
                  <a:pt x="52290" y="446567"/>
                </a:cubicBezTo>
                <a:cubicBezTo>
                  <a:pt x="47300" y="425186"/>
                  <a:pt x="52062" y="408582"/>
                  <a:pt x="51538" y="393828"/>
                </a:cubicBezTo>
                <a:cubicBezTo>
                  <a:pt x="51481" y="380264"/>
                  <a:pt x="51425" y="366701"/>
                  <a:pt x="51368" y="353137"/>
                </a:cubicBezTo>
                <a:cubicBezTo>
                  <a:pt x="50053" y="345863"/>
                  <a:pt x="61696" y="333814"/>
                  <a:pt x="55970" y="321428"/>
                </a:cubicBezTo>
                <a:cubicBezTo>
                  <a:pt x="56334" y="306209"/>
                  <a:pt x="56697" y="290990"/>
                  <a:pt x="57061" y="275771"/>
                </a:cubicBezTo>
                <a:cubicBezTo>
                  <a:pt x="46146" y="254441"/>
                  <a:pt x="87623" y="243671"/>
                  <a:pt x="74088" y="212860"/>
                </a:cubicBezTo>
                <a:cubicBezTo>
                  <a:pt x="92367" y="188146"/>
                  <a:pt x="68261" y="179672"/>
                  <a:pt x="65798" y="144983"/>
                </a:cubicBezTo>
                <a:cubicBezTo>
                  <a:pt x="52661" y="119338"/>
                  <a:pt x="79134" y="90517"/>
                  <a:pt x="78082" y="55288"/>
                </a:cubicBezTo>
                <a:lnTo>
                  <a:pt x="37636"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1" name="Rectangle 16390">
            <a:extLst>
              <a:ext uri="{FF2B5EF4-FFF2-40B4-BE49-F238E27FC236}">
                <a16:creationId xmlns:a16="http://schemas.microsoft.com/office/drawing/2014/main" id="{D1942232-83D0-49E2-AF9B-1F97E3C1E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372"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93" name="Rectangle 16392">
            <a:extLst>
              <a:ext uri="{FF2B5EF4-FFF2-40B4-BE49-F238E27FC236}">
                <a16:creationId xmlns:a16="http://schemas.microsoft.com/office/drawing/2014/main" id="{E9E70D72-6E23-4015-A4A6-85C120C19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2" y="0"/>
            <a:ext cx="10080373" cy="56705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395" name="Group 16394">
            <a:extLst>
              <a:ext uri="{FF2B5EF4-FFF2-40B4-BE49-F238E27FC236}">
                <a16:creationId xmlns:a16="http://schemas.microsoft.com/office/drawing/2014/main" id="{C28A977F-B603-4D81-B0FC-C8DE048A7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52" y="0"/>
            <a:ext cx="2779836" cy="2086018"/>
            <a:chOff x="-305" y="-1"/>
            <a:chExt cx="3832880" cy="2876136"/>
          </a:xfrm>
        </p:grpSpPr>
        <p:sp>
          <p:nvSpPr>
            <p:cNvPr id="16396" name="Freeform: Shape 16395">
              <a:extLst>
                <a:ext uri="{FF2B5EF4-FFF2-40B4-BE49-F238E27FC236}">
                  <a16:creationId xmlns:a16="http://schemas.microsoft.com/office/drawing/2014/main" id="{0183CE8C-E039-4B2F-A36E-5FD5CD5D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97" name="Freeform: Shape 16396">
              <a:extLst>
                <a:ext uri="{FF2B5EF4-FFF2-40B4-BE49-F238E27FC236}">
                  <a16:creationId xmlns:a16="http://schemas.microsoft.com/office/drawing/2014/main" id="{3EB77281-FAB4-40D0-B3F3-264EC4AB2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98" name="Freeform: Shape 16397">
              <a:extLst>
                <a:ext uri="{FF2B5EF4-FFF2-40B4-BE49-F238E27FC236}">
                  <a16:creationId xmlns:a16="http://schemas.microsoft.com/office/drawing/2014/main" id="{815E59F3-75FC-494F-8737-5F00A4964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399" name="Freeform: Shape 16398">
              <a:extLst>
                <a:ext uri="{FF2B5EF4-FFF2-40B4-BE49-F238E27FC236}">
                  <a16:creationId xmlns:a16="http://schemas.microsoft.com/office/drawing/2014/main" id="{43ADDCFA-B066-4D79-AB71-062E66E58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386" name="Picture 2">
            <a:extLst>
              <a:ext uri="{FF2B5EF4-FFF2-40B4-BE49-F238E27FC236}">
                <a16:creationId xmlns:a16="http://schemas.microsoft.com/office/drawing/2014/main" id="{E1761C86-259A-18FF-FAA3-10A9657B278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82230" y="2370747"/>
            <a:ext cx="3580209" cy="1832679"/>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385" name="Rectangle 1">
            <a:extLst>
              <a:ext uri="{FF2B5EF4-FFF2-40B4-BE49-F238E27FC236}">
                <a16:creationId xmlns:a16="http://schemas.microsoft.com/office/drawing/2014/main" id="{0B712088-AADA-87CB-B3CC-5E4EEC30F061}"/>
              </a:ext>
            </a:extLst>
          </p:cNvPr>
          <p:cNvSpPr>
            <a:spLocks noGrp="1" noChangeArrowheads="1"/>
          </p:cNvSpPr>
          <p:nvPr>
            <p:ph type="body"/>
          </p:nvPr>
        </p:nvSpPr>
        <p:spPr>
          <a:xfrm>
            <a:off x="3982925" y="242987"/>
            <a:ext cx="5473721" cy="5184575"/>
          </a:xfrm>
        </p:spPr>
        <p:txBody>
          <a:bodyPr tIns="17640" anchor="ctr">
            <a:normAutofit lnSpcReduction="10000"/>
          </a:bodyPr>
          <a:lstStyle/>
          <a:p>
            <a:pPr indent="-323850"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solidFill>
                  <a:schemeClr val="tx2"/>
                </a:solidFill>
              </a:rPr>
              <a:t>Το αποτέλεσμα των άμεσων επενδύσεων είναι πολύπλοκο γι’ αυτό και οι φωνές περί προστατευτισμού είναι διαχρονικά τόσο επίμονες. </a:t>
            </a:r>
          </a:p>
          <a:p>
            <a:pPr indent="-323850"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solidFill>
                  <a:schemeClr val="tx2"/>
                </a:solidFill>
              </a:rPr>
              <a:t>Ο λόγος είναι ότι μέχρι στιγμής έχουμε δει την επίδραση της μιας πλευράς του καπιταλιστικού ανταγωνισμού όπως διατυπώνεται στο </a:t>
            </a:r>
            <a:r>
              <a:rPr lang="el-GR" altLang="el-GR" sz="1600" dirty="0" err="1">
                <a:solidFill>
                  <a:schemeClr val="tx2"/>
                </a:solidFill>
              </a:rPr>
              <a:t>Μάρξ</a:t>
            </a:r>
            <a:r>
              <a:rPr lang="el-GR" altLang="el-GR" sz="1600" dirty="0">
                <a:solidFill>
                  <a:schemeClr val="tx2"/>
                </a:solidFill>
              </a:rPr>
              <a:t>. Δηλαδή, το διακλαδικό ανταγωνισμό που τείνει να εξισώσει τα ποσοστά κέρδους και να διαμορφώσει τις τιμές παραγωγού. Όμως υπάρχει και ο ανταγωνισμός ανάμεσα στις επιχειρήσεις του ίδιου κλάδου που και αυτός προκαλεί μεταβιβάσεις αξίας από τους λιγότερο αποτελεσματικούς στους αποτελεσματικότερους παραγωγούς. </a:t>
            </a:r>
          </a:p>
          <a:p>
            <a:pPr indent="-323850"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solidFill>
                  <a:schemeClr val="tx2"/>
                </a:solidFill>
              </a:rPr>
              <a:t>Ο συνδυασμός των δύο παραγόντων συνοψίζεται στον πίνακα στα αριστερά (</a:t>
            </a:r>
            <a:r>
              <a:rPr lang="el-GR" altLang="el-GR" sz="1600" dirty="0" err="1">
                <a:solidFill>
                  <a:schemeClr val="tx2"/>
                </a:solidFill>
              </a:rPr>
              <a:t>Shaikh</a:t>
            </a:r>
            <a:r>
              <a:rPr lang="el-GR" altLang="el-GR" sz="1600" dirty="0">
                <a:solidFill>
                  <a:schemeClr val="tx2"/>
                </a:solidFill>
              </a:rPr>
              <a:t> 1980 σελ. 49). Για μια δυαδική οικονομία αυτό σημαίνει ότι ο αναπτυγμένος τομέας θα κερδίζει διπλά (και από τον </a:t>
            </a:r>
            <a:r>
              <a:rPr lang="el-GR" altLang="el-GR" sz="1600" dirty="0" err="1">
                <a:solidFill>
                  <a:schemeClr val="tx2"/>
                </a:solidFill>
              </a:rPr>
              <a:t>ενδοκλαδικό</a:t>
            </a:r>
            <a:r>
              <a:rPr lang="el-GR" altLang="el-GR" sz="1600" dirty="0">
                <a:solidFill>
                  <a:schemeClr val="tx2"/>
                </a:solidFill>
              </a:rPr>
              <a:t> και από το διακλαδικό ανταγωνισμό) ενώ ο καθυστερημένος αγροτικός και βιοτεχνικός τομέας θα χάνει διπλά. </a:t>
            </a:r>
            <a:r>
              <a:rPr lang="el-GR" altLang="el-GR" sz="1600" b="1" dirty="0">
                <a:solidFill>
                  <a:schemeClr val="tx2"/>
                </a:solidFill>
              </a:rPr>
              <a:t>Το συνολικό αποτέλεσμα για μια “δυαδική” εθνική οικονομία και περιοχή είναι αδιευκρίνιστο. Αυτό δεν μπορεί να μεταβληθεί ούτε λόγω μισθολογικών διαφορών (</a:t>
            </a:r>
            <a:r>
              <a:rPr lang="el-GR" altLang="el-GR" sz="1600" b="1" dirty="0">
                <a:solidFill>
                  <a:srgbClr val="FF0000"/>
                </a:solidFill>
              </a:rPr>
              <a:t>γιατί ;</a:t>
            </a:r>
            <a:r>
              <a:rPr lang="el-GR" altLang="el-GR" sz="1600" b="1" dirty="0">
                <a:solidFill>
                  <a:schemeClr val="tx2"/>
                </a:solidFill>
              </a:rPr>
              <a:t>) </a:t>
            </a:r>
          </a:p>
          <a:p>
            <a:pPr marL="431800" indent="-323850">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solidFill>
                  <a:schemeClr val="tx2"/>
                </a:solidFill>
              </a:rPr>
              <a:t>    </a:t>
            </a:r>
            <a:r>
              <a:rPr lang="el-GR" altLang="el-GR" sz="900" dirty="0">
                <a:solidFill>
                  <a:schemeClr val="tx2"/>
                </a:solidFill>
              </a:rPr>
              <a:t>  </a:t>
            </a:r>
          </a:p>
        </p:txBody>
      </p:sp>
      <p:grpSp>
        <p:nvGrpSpPr>
          <p:cNvPr id="16401" name="Group 16400">
            <a:extLst>
              <a:ext uri="{FF2B5EF4-FFF2-40B4-BE49-F238E27FC236}">
                <a16:creationId xmlns:a16="http://schemas.microsoft.com/office/drawing/2014/main" id="{C78D9229-E61D-4FEE-8321-2F8B64A8CA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8422018" y="4011944"/>
            <a:ext cx="1779112" cy="1538102"/>
            <a:chOff x="-305" y="-4155"/>
            <a:chExt cx="2514948" cy="2174333"/>
          </a:xfrm>
        </p:grpSpPr>
        <p:sp>
          <p:nvSpPr>
            <p:cNvPr id="16402" name="Freeform: Shape 16401">
              <a:extLst>
                <a:ext uri="{FF2B5EF4-FFF2-40B4-BE49-F238E27FC236}">
                  <a16:creationId xmlns:a16="http://schemas.microsoft.com/office/drawing/2014/main" id="{1FDD3CCB-26A3-4D79-AEB6-7A60CF980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03" name="Freeform: Shape 16402">
              <a:extLst>
                <a:ext uri="{FF2B5EF4-FFF2-40B4-BE49-F238E27FC236}">
                  <a16:creationId xmlns:a16="http://schemas.microsoft.com/office/drawing/2014/main" id="{E9AC4470-5113-4709-B29F-CDB937F254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04" name="Freeform: Shape 16403">
              <a:extLst>
                <a:ext uri="{FF2B5EF4-FFF2-40B4-BE49-F238E27FC236}">
                  <a16:creationId xmlns:a16="http://schemas.microsoft.com/office/drawing/2014/main" id="{3E0D146C-9DAB-421E-AE88-5F854BF3F7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6405" name="Freeform: Shape 16404">
              <a:extLst>
                <a:ext uri="{FF2B5EF4-FFF2-40B4-BE49-F238E27FC236}">
                  <a16:creationId xmlns:a16="http://schemas.microsoft.com/office/drawing/2014/main" id="{12EB32A5-4408-4F6C-84B2-F9A908237A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415" name="Rectangle 17414">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417" name="Rectangle 17416">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78104"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19" name="Rectangle 17418">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89" y="1165987"/>
            <a:ext cx="5670550" cy="3338575"/>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1" name="Rectangle 17420">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90" y="1174369"/>
            <a:ext cx="5670549" cy="3338578"/>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23" name="Rectangle 17422">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4900" y="2966873"/>
            <a:ext cx="2068766" cy="3338579"/>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25" name="Freeform: Shape 17424">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414847" y="801813"/>
            <a:ext cx="3224903" cy="3455379"/>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427" name="Rectangle 17426">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165996" y="1157604"/>
            <a:ext cx="5670552" cy="333857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09" name="Rectangle 1">
            <a:extLst>
              <a:ext uri="{FF2B5EF4-FFF2-40B4-BE49-F238E27FC236}">
                <a16:creationId xmlns:a16="http://schemas.microsoft.com/office/drawing/2014/main" id="{E3840CA5-DCB4-A5A6-3195-17D0297C9946}"/>
              </a:ext>
            </a:extLst>
          </p:cNvPr>
          <p:cNvSpPr>
            <a:spLocks noGrp="1" noChangeArrowheads="1"/>
          </p:cNvSpPr>
          <p:nvPr>
            <p:ph type="title"/>
          </p:nvPr>
        </p:nvSpPr>
        <p:spPr>
          <a:xfrm>
            <a:off x="385896" y="485242"/>
            <a:ext cx="2646963" cy="2800958"/>
          </a:xfrm>
        </p:spPr>
        <p:txBody>
          <a:bodyPr tIns="32040" anchor="b">
            <a:normAutofit/>
          </a:bodyPr>
          <a:lstStyle/>
          <a:p>
            <a:pPr algn="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3300">
                <a:solidFill>
                  <a:srgbClr val="FFFFFF"/>
                </a:solidFill>
              </a:rPr>
              <a:t>Emmanuel, Amin και Mandel</a:t>
            </a:r>
          </a:p>
        </p:txBody>
      </p:sp>
      <p:sp>
        <p:nvSpPr>
          <p:cNvPr id="17410" name="Rectangle 2">
            <a:extLst>
              <a:ext uri="{FF2B5EF4-FFF2-40B4-BE49-F238E27FC236}">
                <a16:creationId xmlns:a16="http://schemas.microsoft.com/office/drawing/2014/main" id="{36749CBA-3C2E-8690-D887-5E8CCD2F6BA1}"/>
              </a:ext>
            </a:extLst>
          </p:cNvPr>
          <p:cNvSpPr>
            <a:spLocks noGrp="1" noChangeArrowheads="1"/>
          </p:cNvSpPr>
          <p:nvPr>
            <p:ph type="body" idx="1"/>
          </p:nvPr>
        </p:nvSpPr>
        <p:spPr>
          <a:xfrm>
            <a:off x="3418756" y="314995"/>
            <a:ext cx="6446092" cy="5184576"/>
          </a:xfrm>
        </p:spPr>
        <p:txBody>
          <a:bodyPr tIns="17640" anchor="t">
            <a:normAutofit lnSpcReduction="10000"/>
          </a:bodyPr>
          <a:lstStyle/>
          <a:p>
            <a:pPr marL="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500" dirty="0"/>
              <a:t>Με βάση την ανάλυση της εργασιακής θεωρίας της αξίας για το διεθνές εμπόριο και τις μεταβιβάσεις αξίας μπορούμε να δούμε τις εργασίες που συγκέντρωσαν έντονο ενδιαφέρον τη δεκαετία του 70 και του 80.</a:t>
            </a:r>
          </a:p>
          <a:p>
            <a:pPr marL="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500" dirty="0"/>
              <a:t>Το βιβλίο του </a:t>
            </a:r>
            <a:r>
              <a:rPr lang="el-GR" altLang="el-GR" sz="1500" b="1" dirty="0" err="1"/>
              <a:t>Emmanuel</a:t>
            </a:r>
            <a:r>
              <a:rPr lang="el-GR" altLang="el-GR" sz="1500" dirty="0"/>
              <a:t> “Άνιση Ανταλλαγή” άνοιξε τη συζήτηση για την παγκόσμια ανισότητα και το διεθνές εμπόριο από μαρξιστική σκοπιά. Η βασική του υπόθεση ήταν ότι η κάθε περιοχή του πλανήτη έχει την αποκλειστικότητα στα </a:t>
            </a:r>
            <a:r>
              <a:rPr lang="el-GR" altLang="el-GR" sz="1500" dirty="0" err="1"/>
              <a:t>εμπορευμάτα</a:t>
            </a:r>
            <a:r>
              <a:rPr lang="el-GR" altLang="el-GR" sz="1500" dirty="0"/>
              <a:t> που παράγει. (Π.χ. όλα τα αυτοκίνητα παράγονται στον αναπτυγμένο κόσμο). Οι κλάδοι υψηλής οργανικής σύνθεσης κεφαλαίου είναι συγκεντρωμένοι στις αναπτυγμένες χώρες ενώ οι χαμηλής οργανικής σύνθεσης στις αναπτυσσόμενες. Έτσι αγνοεί τελείως τις </a:t>
            </a:r>
            <a:r>
              <a:rPr lang="el-GR" altLang="el-GR" sz="1500" dirty="0" err="1"/>
              <a:t>ενδοκλαδικές</a:t>
            </a:r>
            <a:r>
              <a:rPr lang="el-GR" altLang="el-GR" sz="1500" dirty="0"/>
              <a:t> μεταβιβάσεις αξίας. Λόγω της συγκέντρωσης των κλάδων υψηλής οργανικής σύνθεσης στον αναπτυγμένο κόσμο αλλά και την επίδραση των χαμηλών μισθών στον αναπτυσσόμενο κόσμο.. </a:t>
            </a:r>
            <a:r>
              <a:rPr lang="el-GR" altLang="el-GR" sz="1500" b="1" dirty="0"/>
              <a:t>Η επικράτηση “διεθνών τιμών” σημαίνει τη μεταβίβαση υπεραξίας από τον αναπτυσσόμενο στον αναπτυγμένο κόσμο.</a:t>
            </a:r>
          </a:p>
          <a:p>
            <a:pPr marL="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500" dirty="0"/>
              <a:t>Στον αντίποδα της προσέγγισης του </a:t>
            </a:r>
            <a:r>
              <a:rPr lang="el-GR" altLang="el-GR" sz="1500" dirty="0" err="1"/>
              <a:t>Emmanuel</a:t>
            </a:r>
            <a:r>
              <a:rPr lang="el-GR" altLang="el-GR" sz="1500" dirty="0"/>
              <a:t> βρίσκεται εκείνη του </a:t>
            </a:r>
            <a:r>
              <a:rPr lang="el-GR" altLang="el-GR" sz="1500" b="1" dirty="0" err="1"/>
              <a:t>Mandel</a:t>
            </a:r>
            <a:r>
              <a:rPr lang="el-GR" altLang="el-GR" sz="1500" dirty="0"/>
              <a:t>. Αυτός </a:t>
            </a:r>
            <a:r>
              <a:rPr lang="el-GR" altLang="el-GR" sz="1500" dirty="0" err="1"/>
              <a:t>απολυτοποιεί</a:t>
            </a:r>
            <a:r>
              <a:rPr lang="el-GR" altLang="el-GR" sz="1500" dirty="0"/>
              <a:t> τη διαφορά ανάμεσα στην ατομική αξία που παράγει κάθε επιχείρηση σε σχέση με την κοινωνική (παγκόσμια) αξία ανταλλαγής. Επειδή </a:t>
            </a:r>
            <a:r>
              <a:rPr lang="el-GR" altLang="el-GR" sz="1500" b="1" dirty="0"/>
              <a:t>στην ανάλυσή του δεν υπάρχει εξίσωση των ποσοστών κέρδους υπάρχουν μόνο μεταβιβάσεις αξίας ανάμεσα στους αποτελεσματικούς και λιγότερο αποτελεσματικούς παραγωγούς οι οποίες μάλιστα σε αυτό το περιβάλλον δεν επηρεάζονται από μισθολογικές διαφορές..       </a:t>
            </a:r>
          </a:p>
          <a:p>
            <a:pPr marL="43180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200" dirty="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447" name="Rectangle 18446">
            <a:extLst>
              <a:ext uri="{FF2B5EF4-FFF2-40B4-BE49-F238E27FC236}">
                <a16:creationId xmlns:a16="http://schemas.microsoft.com/office/drawing/2014/main" id="{6128F3BD-7564-4310-B528-888E64F875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33" name="Rectangle 1">
            <a:extLst>
              <a:ext uri="{FF2B5EF4-FFF2-40B4-BE49-F238E27FC236}">
                <a16:creationId xmlns:a16="http://schemas.microsoft.com/office/drawing/2014/main" id="{EC12AFBF-0A5C-111A-2951-39F5FBFAA326}"/>
              </a:ext>
            </a:extLst>
          </p:cNvPr>
          <p:cNvSpPr>
            <a:spLocks noGrp="1" noChangeArrowheads="1"/>
          </p:cNvSpPr>
          <p:nvPr>
            <p:ph type="body"/>
          </p:nvPr>
        </p:nvSpPr>
        <p:spPr>
          <a:xfrm>
            <a:off x="287784" y="314995"/>
            <a:ext cx="8568952" cy="5256584"/>
          </a:xfrm>
        </p:spPr>
        <p:txBody>
          <a:bodyPr tIns="17640">
            <a:normAutofit/>
          </a:bodyPr>
          <a:lstStyle/>
          <a:p>
            <a:pPr indent="-323850"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Πιο κοντά στην πραγματικότητα των λιγότερο αναπτυγμένων χωρών βρίσκεται σίγουρα η ανάλυση </a:t>
            </a:r>
            <a:r>
              <a:rPr lang="el-GR" altLang="el-GR" sz="1600" b="1" dirty="0"/>
              <a:t>του </a:t>
            </a:r>
            <a:r>
              <a:rPr lang="el-GR" altLang="el-GR" sz="1600" b="1" dirty="0" err="1"/>
              <a:t>Samir</a:t>
            </a:r>
            <a:r>
              <a:rPr lang="el-GR" altLang="el-GR" sz="1600" b="1" dirty="0"/>
              <a:t> </a:t>
            </a:r>
            <a:r>
              <a:rPr lang="el-GR" altLang="el-GR" sz="1600" b="1" dirty="0" err="1"/>
              <a:t>Amin</a:t>
            </a:r>
            <a:r>
              <a:rPr lang="el-GR" altLang="el-GR" sz="1600" dirty="0"/>
              <a:t>. Ο τελευταίος αναγνωρίζει τη δυαδική δομή των αναπτυσσόμενων χωρών. Όμως στην ανάλυσή του κάνει ένα κρίσιμο σφάλμα. Όπως έχουμε πει ο ανταγωνισμός εντός του ιδίου κλάδου οδηγεί σε εξίσωση των τιμών. Αυτό σημαίνει ότι οι διαφορετικές επιχειρήσεις κάθε κλάδου θεωρείται ότι έχουν διαφορετικά ποσοστά κέρδους. Όμως </a:t>
            </a:r>
            <a:r>
              <a:rPr lang="el-GR" altLang="el-GR" sz="1600" b="1" dirty="0"/>
              <a:t>ο </a:t>
            </a:r>
            <a:r>
              <a:rPr lang="el-GR" altLang="el-GR" sz="1600" b="1" dirty="0" err="1"/>
              <a:t>Amin</a:t>
            </a:r>
            <a:r>
              <a:rPr lang="el-GR" altLang="el-GR" sz="1600" b="1" dirty="0"/>
              <a:t> θεωρεί τα ποσοστά κέρδους ίσα ως εάν αν ήταν η ίδια επιχείρηση. Αυτό σημαίνει ότι τα ποσοστά κέρδους ανάμεσα σε διαφορετικές περιοχές ή ομάδες χωρών πρέπει να είναι ίσα. Το τελευταίο δεν ισχύει ακόμα και αν υπάρχει τάση εξίσωσης των κλαδικών ποσοστών κέρδους παγκοσμίως. </a:t>
            </a:r>
          </a:p>
          <a:p>
            <a:pPr indent="-323850"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Όμως η μεγαλύτερη ανεπάρκεια αυτών των προσεγγίσεων είναι ότι θεωρούν ότι η ανισότητα προέρχεται από τις μεταβιβάσεις αξίας ενώ στην πραγματικότητα οι μεταβιβάσεις αξίας είναι το αποτέλεσμα της ανισότητας. </a:t>
            </a:r>
            <a:r>
              <a:rPr lang="el-GR" altLang="el-GR" sz="1600" b="1" dirty="0"/>
              <a:t>Από μαρξιστική σκοπιά η αιτία της ανισότητας βρίσκεται στις συνθήκες της “πρωταρχικής συσσώρευσης του κεφαλαίου” και της διάρθρωσης των αναπτυσσόμενων οικονομιών στο πλαίσιο του καπιταλιστικού ανταγωνισμού. Η ιστορία έχει δείξει ότι σε συνθήκες ελεύθερου εμπορίου δύσκολα μπορούν υπανάπτυκτες χώρες να ξεφύγουν από το φαύλο κύκλο της καθυστέρησης. </a:t>
            </a:r>
          </a:p>
          <a:p>
            <a:pPr indent="-323850"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Παρά τις επιμέρους αδυναμίες οι παραπάνω εργασίες, ιδιαίτερα του </a:t>
            </a:r>
            <a:r>
              <a:rPr lang="el-GR" altLang="el-GR" sz="1600" dirty="0" err="1"/>
              <a:t>Emmanuel</a:t>
            </a:r>
            <a:r>
              <a:rPr lang="el-GR" altLang="el-GR" sz="1600" dirty="0"/>
              <a:t> άνοιξαν το δρόμο για την ανάλυση του διεθνούς εμπορίου (</a:t>
            </a:r>
            <a:r>
              <a:rPr lang="el-GR" altLang="el-GR" sz="1600" dirty="0" err="1"/>
              <a:t>Tsoulfidis</a:t>
            </a:r>
            <a:r>
              <a:rPr lang="el-GR" altLang="el-GR" sz="1600" dirty="0"/>
              <a:t> &amp; </a:t>
            </a:r>
            <a:r>
              <a:rPr lang="el-GR" altLang="el-GR" sz="1600" dirty="0" err="1"/>
              <a:t>Tsaliki</a:t>
            </a:r>
            <a:r>
              <a:rPr lang="el-GR" altLang="el-GR" sz="1600" dirty="0"/>
              <a:t> 2005) αλλά και της μακροχρόνιας τάσης των συναλλαγματικών ισοτιμιών (</a:t>
            </a:r>
            <a:r>
              <a:rPr lang="el-GR" altLang="el-GR" sz="1600" dirty="0" err="1"/>
              <a:t>Shaikh</a:t>
            </a:r>
            <a:r>
              <a:rPr lang="el-GR" altLang="el-GR" sz="1600" dirty="0"/>
              <a:t> &amp; </a:t>
            </a:r>
            <a:r>
              <a:rPr lang="el-GR" altLang="el-GR" sz="1600" dirty="0" err="1"/>
              <a:t>Antonopoulos</a:t>
            </a:r>
            <a:r>
              <a:rPr lang="el-GR" altLang="el-GR" sz="1600" dirty="0"/>
              <a:t> 2012) μέσα από την εργασιακή θεωρία της αξίας και με αυτό τον τρόπο ενός σημαντικού μέρους της ανισότητας του σύγχρονου κόσμου.    </a:t>
            </a:r>
          </a:p>
          <a:p>
            <a:pPr marL="431800" indent="-323850">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100" dirty="0"/>
          </a:p>
        </p:txBody>
      </p:sp>
      <p:sp>
        <p:nvSpPr>
          <p:cNvPr id="18449" name="Freeform: Shape 18448">
            <a:extLst>
              <a:ext uri="{FF2B5EF4-FFF2-40B4-BE49-F238E27FC236}">
                <a16:creationId xmlns:a16="http://schemas.microsoft.com/office/drawing/2014/main" id="{82AA3C4E-019E-440F-87AB-67EFA9BE6C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948254" y="-1"/>
            <a:ext cx="1131275" cy="5670549"/>
          </a:xfrm>
          <a:custGeom>
            <a:avLst/>
            <a:gdLst>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06772 w 1605470"/>
              <a:gd name="connsiteY131" fmla="*/ 2847273 h 6858000"/>
              <a:gd name="connsiteX132" fmla="*/ 593254 w 1605470"/>
              <a:gd name="connsiteY132" fmla="*/ 2766463 h 6858000"/>
              <a:gd name="connsiteX133" fmla="*/ 613412 w 1605470"/>
              <a:gd name="connsiteY133" fmla="*/ 2731184 h 6858000"/>
              <a:gd name="connsiteX134" fmla="*/ 555080 w 1605470"/>
              <a:gd name="connsiteY134" fmla="*/ 2538816 h 6858000"/>
              <a:gd name="connsiteX135" fmla="*/ 551827 w 1605470"/>
              <a:gd name="connsiteY135" fmla="*/ 2485734 h 6858000"/>
              <a:gd name="connsiteX136" fmla="*/ 525179 w 1605470"/>
              <a:gd name="connsiteY136" fmla="*/ 2447068 h 6858000"/>
              <a:gd name="connsiteX137" fmla="*/ 529511 w 1605470"/>
              <a:gd name="connsiteY137" fmla="*/ 2425819 h 6858000"/>
              <a:gd name="connsiteX138" fmla="*/ 530521 w 1605470"/>
              <a:gd name="connsiteY138" fmla="*/ 2422066 h 6858000"/>
              <a:gd name="connsiteX139" fmla="*/ 528878 w 1605470"/>
              <a:gd name="connsiteY139" fmla="*/ 2408971 h 6858000"/>
              <a:gd name="connsiteX140" fmla="*/ 535510 w 1605470"/>
              <a:gd name="connsiteY140" fmla="*/ 2402874 h 6858000"/>
              <a:gd name="connsiteX141" fmla="*/ 538122 w 1605470"/>
              <a:gd name="connsiteY141" fmla="*/ 2381443 h 6858000"/>
              <a:gd name="connsiteX142" fmla="*/ 533116 w 1605470"/>
              <a:gd name="connsiteY142" fmla="*/ 2358011 h 6858000"/>
              <a:gd name="connsiteX143" fmla="*/ 501423 w 1605470"/>
              <a:gd name="connsiteY143" fmla="*/ 2249479 h 6858000"/>
              <a:gd name="connsiteX144" fmla="*/ 486968 w 1605470"/>
              <a:gd name="connsiteY144" fmla="*/ 2182937 h 6858000"/>
              <a:gd name="connsiteX145" fmla="*/ 488555 w 1605470"/>
              <a:gd name="connsiteY145" fmla="*/ 2155135 h 6858000"/>
              <a:gd name="connsiteX146" fmla="*/ 486013 w 1605470"/>
              <a:gd name="connsiteY146" fmla="*/ 2118008 h 6858000"/>
              <a:gd name="connsiteX147" fmla="*/ 487006 w 1605470"/>
              <a:gd name="connsiteY147" fmla="*/ 2050531 h 6858000"/>
              <a:gd name="connsiteX148" fmla="*/ 478812 w 1605470"/>
              <a:gd name="connsiteY148" fmla="*/ 1963269 h 6858000"/>
              <a:gd name="connsiteX149" fmla="*/ 442619 w 1605470"/>
              <a:gd name="connsiteY149" fmla="*/ 1910499 h 6858000"/>
              <a:gd name="connsiteX150" fmla="*/ 446785 w 1605470"/>
              <a:gd name="connsiteY150" fmla="*/ 1903212 h 6858000"/>
              <a:gd name="connsiteX151" fmla="*/ 436547 w 1605470"/>
              <a:gd name="connsiteY151" fmla="*/ 1861531 h 6858000"/>
              <a:gd name="connsiteX152" fmla="*/ 364290 w 1605470"/>
              <a:gd name="connsiteY152" fmla="*/ 1728772 h 6858000"/>
              <a:gd name="connsiteX153" fmla="*/ 345287 w 1605470"/>
              <a:gd name="connsiteY153" fmla="*/ 1646953 h 6858000"/>
              <a:gd name="connsiteX154" fmla="*/ 344412 w 1605470"/>
              <a:gd name="connsiteY154" fmla="*/ 1615777 h 6858000"/>
              <a:gd name="connsiteX155" fmla="*/ 342578 w 1605470"/>
              <a:gd name="connsiteY155" fmla="*/ 1563678 h 6858000"/>
              <a:gd name="connsiteX156" fmla="*/ 355658 w 1605470"/>
              <a:gd name="connsiteY156" fmla="*/ 1519474 h 6858000"/>
              <a:gd name="connsiteX157" fmla="*/ 348400 w 1605470"/>
              <a:gd name="connsiteY157" fmla="*/ 1477995 h 6858000"/>
              <a:gd name="connsiteX158" fmla="*/ 328025 w 1605470"/>
              <a:gd name="connsiteY158" fmla="*/ 1475165 h 6858000"/>
              <a:gd name="connsiteX159" fmla="*/ 326326 w 1605470"/>
              <a:gd name="connsiteY159" fmla="*/ 1428585 h 6858000"/>
              <a:gd name="connsiteX160" fmla="*/ 325799 w 1605470"/>
              <a:gd name="connsiteY160" fmla="*/ 1357181 h 6858000"/>
              <a:gd name="connsiteX161" fmla="*/ 320507 w 1605470"/>
              <a:gd name="connsiteY161" fmla="*/ 1347099 h 6858000"/>
              <a:gd name="connsiteX162" fmla="*/ 335347 w 1605470"/>
              <a:gd name="connsiteY162" fmla="*/ 1334233 h 6858000"/>
              <a:gd name="connsiteX163" fmla="*/ 342792 w 1605470"/>
              <a:gd name="connsiteY163" fmla="*/ 1307086 h 6858000"/>
              <a:gd name="connsiteX164" fmla="*/ 343980 w 1605470"/>
              <a:gd name="connsiteY164" fmla="*/ 1189033 h 6858000"/>
              <a:gd name="connsiteX165" fmla="*/ 348665 w 1605470"/>
              <a:gd name="connsiteY165" fmla="*/ 1168288 h 6858000"/>
              <a:gd name="connsiteX166" fmla="*/ 340947 w 1605470"/>
              <a:gd name="connsiteY166" fmla="*/ 1142577 h 6858000"/>
              <a:gd name="connsiteX167" fmla="*/ 330253 w 1605470"/>
              <a:gd name="connsiteY167" fmla="*/ 1088484 h 6858000"/>
              <a:gd name="connsiteX168" fmla="*/ 314647 w 1605470"/>
              <a:gd name="connsiteY168" fmla="*/ 1053424 h 6858000"/>
              <a:gd name="connsiteX169" fmla="*/ 322906 w 1605470"/>
              <a:gd name="connsiteY169" fmla="*/ 1044367 h 6858000"/>
              <a:gd name="connsiteX170" fmla="*/ 326818 w 1605470"/>
              <a:gd name="connsiteY170" fmla="*/ 1022828 h 6858000"/>
              <a:gd name="connsiteX171" fmla="*/ 320445 w 1605470"/>
              <a:gd name="connsiteY171" fmla="*/ 932283 h 6858000"/>
              <a:gd name="connsiteX172" fmla="*/ 322681 w 1605470"/>
              <a:gd name="connsiteY172" fmla="*/ 915925 h 6858000"/>
              <a:gd name="connsiteX173" fmla="*/ 315310 w 1605470"/>
              <a:gd name="connsiteY173" fmla="*/ 896999 h 6858000"/>
              <a:gd name="connsiteX174" fmla="*/ 284718 w 1605470"/>
              <a:gd name="connsiteY174" fmla="*/ 821517 h 6858000"/>
              <a:gd name="connsiteX175" fmla="*/ 270682 w 1605470"/>
              <a:gd name="connsiteY175" fmla="*/ 786519 h 6858000"/>
              <a:gd name="connsiteX176" fmla="*/ 265483 w 1605470"/>
              <a:gd name="connsiteY176" fmla="*/ 784963 h 6858000"/>
              <a:gd name="connsiteX177" fmla="*/ 270939 w 1605470"/>
              <a:gd name="connsiteY177" fmla="*/ 776648 h 6858000"/>
              <a:gd name="connsiteX178" fmla="*/ 263668 w 1605470"/>
              <a:gd name="connsiteY178" fmla="*/ 751353 h 6858000"/>
              <a:gd name="connsiteX179" fmla="*/ 254540 w 1605470"/>
              <a:gd name="connsiteY179" fmla="*/ 741965 h 6858000"/>
              <a:gd name="connsiteX180" fmla="*/ 252501 w 1605470"/>
              <a:gd name="connsiteY180" fmla="*/ 724635 h 6858000"/>
              <a:gd name="connsiteX181" fmla="*/ 248897 w 1605470"/>
              <a:gd name="connsiteY181" fmla="*/ 681659 h 6858000"/>
              <a:gd name="connsiteX182" fmla="*/ 234316 w 1605470"/>
              <a:gd name="connsiteY182" fmla="*/ 635218 h 6858000"/>
              <a:gd name="connsiteX183" fmla="*/ 239327 w 1605470"/>
              <a:gd name="connsiteY183" fmla="*/ 613763 h 6858000"/>
              <a:gd name="connsiteX184" fmla="*/ 225269 w 1605470"/>
              <a:gd name="connsiteY184" fmla="*/ 598582 h 6858000"/>
              <a:gd name="connsiteX185" fmla="*/ 224950 w 1605470"/>
              <a:gd name="connsiteY185" fmla="*/ 576846 h 6858000"/>
              <a:gd name="connsiteX186" fmla="*/ 204632 w 1605470"/>
              <a:gd name="connsiteY186" fmla="*/ 553868 h 6858000"/>
              <a:gd name="connsiteX187" fmla="*/ 239317 w 1605470"/>
              <a:gd name="connsiteY187" fmla="*/ 517614 h 6858000"/>
              <a:gd name="connsiteX188" fmla="*/ 257645 w 1605470"/>
              <a:gd name="connsiteY188" fmla="*/ 474761 h 6858000"/>
              <a:gd name="connsiteX189" fmla="*/ 201693 w 1605470"/>
              <a:gd name="connsiteY189" fmla="*/ 469651 h 6858000"/>
              <a:gd name="connsiteX190" fmla="*/ 195012 w 1605470"/>
              <a:gd name="connsiteY190" fmla="*/ 448559 h 6858000"/>
              <a:gd name="connsiteX191" fmla="*/ 201434 w 1605470"/>
              <a:gd name="connsiteY191" fmla="*/ 441529 h 6858000"/>
              <a:gd name="connsiteX192" fmla="*/ 200655 w 1605470"/>
              <a:gd name="connsiteY192" fmla="*/ 428927 h 6858000"/>
              <a:gd name="connsiteX193" fmla="*/ 190059 w 1605470"/>
              <a:gd name="connsiteY193" fmla="*/ 430161 h 6858000"/>
              <a:gd name="connsiteX194" fmla="*/ 184450 w 1605470"/>
              <a:gd name="connsiteY194" fmla="*/ 396240 h 6858000"/>
              <a:gd name="connsiteX195" fmla="*/ 146196 w 1605470"/>
              <a:gd name="connsiteY195" fmla="*/ 358810 h 6858000"/>
              <a:gd name="connsiteX196" fmla="*/ 124571 w 1605470"/>
              <a:gd name="connsiteY196" fmla="*/ 302178 h 6858000"/>
              <a:gd name="connsiteX197" fmla="*/ 103243 w 1605470"/>
              <a:gd name="connsiteY197" fmla="*/ 211375 h 6858000"/>
              <a:gd name="connsiteX198" fmla="*/ 94571 w 1605470"/>
              <a:gd name="connsiteY198" fmla="*/ 184179 h 6858000"/>
              <a:gd name="connsiteX199" fmla="*/ 13437 w 1605470"/>
              <a:gd name="connsiteY199" fmla="*/ 19287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06772 w 1605470"/>
              <a:gd name="connsiteY131" fmla="*/ 2847273 h 6858000"/>
              <a:gd name="connsiteX132" fmla="*/ 593254 w 1605470"/>
              <a:gd name="connsiteY132" fmla="*/ 2766463 h 6858000"/>
              <a:gd name="connsiteX133" fmla="*/ 613412 w 1605470"/>
              <a:gd name="connsiteY133" fmla="*/ 2731184 h 6858000"/>
              <a:gd name="connsiteX134" fmla="*/ 555080 w 1605470"/>
              <a:gd name="connsiteY134" fmla="*/ 2538816 h 6858000"/>
              <a:gd name="connsiteX135" fmla="*/ 551827 w 1605470"/>
              <a:gd name="connsiteY135" fmla="*/ 2485734 h 6858000"/>
              <a:gd name="connsiteX136" fmla="*/ 525179 w 1605470"/>
              <a:gd name="connsiteY136" fmla="*/ 2447068 h 6858000"/>
              <a:gd name="connsiteX137" fmla="*/ 529511 w 1605470"/>
              <a:gd name="connsiteY137" fmla="*/ 2425819 h 6858000"/>
              <a:gd name="connsiteX138" fmla="*/ 530521 w 1605470"/>
              <a:gd name="connsiteY138" fmla="*/ 2422066 h 6858000"/>
              <a:gd name="connsiteX139" fmla="*/ 528878 w 1605470"/>
              <a:gd name="connsiteY139" fmla="*/ 2408971 h 6858000"/>
              <a:gd name="connsiteX140" fmla="*/ 535510 w 1605470"/>
              <a:gd name="connsiteY140" fmla="*/ 2402874 h 6858000"/>
              <a:gd name="connsiteX141" fmla="*/ 538122 w 1605470"/>
              <a:gd name="connsiteY141" fmla="*/ 2381443 h 6858000"/>
              <a:gd name="connsiteX142" fmla="*/ 533116 w 1605470"/>
              <a:gd name="connsiteY142" fmla="*/ 2358011 h 6858000"/>
              <a:gd name="connsiteX143" fmla="*/ 501423 w 1605470"/>
              <a:gd name="connsiteY143" fmla="*/ 2249479 h 6858000"/>
              <a:gd name="connsiteX144" fmla="*/ 486968 w 1605470"/>
              <a:gd name="connsiteY144" fmla="*/ 2182937 h 6858000"/>
              <a:gd name="connsiteX145" fmla="*/ 488555 w 1605470"/>
              <a:gd name="connsiteY145" fmla="*/ 2155135 h 6858000"/>
              <a:gd name="connsiteX146" fmla="*/ 486013 w 1605470"/>
              <a:gd name="connsiteY146" fmla="*/ 2118008 h 6858000"/>
              <a:gd name="connsiteX147" fmla="*/ 487006 w 1605470"/>
              <a:gd name="connsiteY147" fmla="*/ 2050531 h 6858000"/>
              <a:gd name="connsiteX148" fmla="*/ 478812 w 1605470"/>
              <a:gd name="connsiteY148" fmla="*/ 1963269 h 6858000"/>
              <a:gd name="connsiteX149" fmla="*/ 442619 w 1605470"/>
              <a:gd name="connsiteY149" fmla="*/ 1910499 h 6858000"/>
              <a:gd name="connsiteX150" fmla="*/ 446785 w 1605470"/>
              <a:gd name="connsiteY150" fmla="*/ 1903212 h 6858000"/>
              <a:gd name="connsiteX151" fmla="*/ 436547 w 1605470"/>
              <a:gd name="connsiteY151" fmla="*/ 1861531 h 6858000"/>
              <a:gd name="connsiteX152" fmla="*/ 364290 w 1605470"/>
              <a:gd name="connsiteY152" fmla="*/ 1728772 h 6858000"/>
              <a:gd name="connsiteX153" fmla="*/ 345287 w 1605470"/>
              <a:gd name="connsiteY153" fmla="*/ 1646953 h 6858000"/>
              <a:gd name="connsiteX154" fmla="*/ 344412 w 1605470"/>
              <a:gd name="connsiteY154" fmla="*/ 1615777 h 6858000"/>
              <a:gd name="connsiteX155" fmla="*/ 342578 w 1605470"/>
              <a:gd name="connsiteY155" fmla="*/ 1563678 h 6858000"/>
              <a:gd name="connsiteX156" fmla="*/ 355658 w 1605470"/>
              <a:gd name="connsiteY156" fmla="*/ 1519474 h 6858000"/>
              <a:gd name="connsiteX157" fmla="*/ 348400 w 1605470"/>
              <a:gd name="connsiteY157" fmla="*/ 1477995 h 6858000"/>
              <a:gd name="connsiteX158" fmla="*/ 328025 w 1605470"/>
              <a:gd name="connsiteY158" fmla="*/ 1475165 h 6858000"/>
              <a:gd name="connsiteX159" fmla="*/ 326326 w 1605470"/>
              <a:gd name="connsiteY159" fmla="*/ 1428585 h 6858000"/>
              <a:gd name="connsiteX160" fmla="*/ 325799 w 1605470"/>
              <a:gd name="connsiteY160" fmla="*/ 1357181 h 6858000"/>
              <a:gd name="connsiteX161" fmla="*/ 320507 w 1605470"/>
              <a:gd name="connsiteY161" fmla="*/ 1347099 h 6858000"/>
              <a:gd name="connsiteX162" fmla="*/ 335347 w 1605470"/>
              <a:gd name="connsiteY162" fmla="*/ 1334233 h 6858000"/>
              <a:gd name="connsiteX163" fmla="*/ 342792 w 1605470"/>
              <a:gd name="connsiteY163" fmla="*/ 1307086 h 6858000"/>
              <a:gd name="connsiteX164" fmla="*/ 343980 w 1605470"/>
              <a:gd name="connsiteY164" fmla="*/ 1189033 h 6858000"/>
              <a:gd name="connsiteX165" fmla="*/ 348665 w 1605470"/>
              <a:gd name="connsiteY165" fmla="*/ 1168288 h 6858000"/>
              <a:gd name="connsiteX166" fmla="*/ 340947 w 1605470"/>
              <a:gd name="connsiteY166" fmla="*/ 1142577 h 6858000"/>
              <a:gd name="connsiteX167" fmla="*/ 330253 w 1605470"/>
              <a:gd name="connsiteY167" fmla="*/ 1088484 h 6858000"/>
              <a:gd name="connsiteX168" fmla="*/ 314647 w 1605470"/>
              <a:gd name="connsiteY168" fmla="*/ 1053424 h 6858000"/>
              <a:gd name="connsiteX169" fmla="*/ 322906 w 1605470"/>
              <a:gd name="connsiteY169" fmla="*/ 1044367 h 6858000"/>
              <a:gd name="connsiteX170" fmla="*/ 326818 w 1605470"/>
              <a:gd name="connsiteY170" fmla="*/ 1022828 h 6858000"/>
              <a:gd name="connsiteX171" fmla="*/ 320445 w 1605470"/>
              <a:gd name="connsiteY171" fmla="*/ 932283 h 6858000"/>
              <a:gd name="connsiteX172" fmla="*/ 322681 w 1605470"/>
              <a:gd name="connsiteY172" fmla="*/ 915925 h 6858000"/>
              <a:gd name="connsiteX173" fmla="*/ 315310 w 1605470"/>
              <a:gd name="connsiteY173" fmla="*/ 896999 h 6858000"/>
              <a:gd name="connsiteX174" fmla="*/ 284718 w 1605470"/>
              <a:gd name="connsiteY174" fmla="*/ 821517 h 6858000"/>
              <a:gd name="connsiteX175" fmla="*/ 270682 w 1605470"/>
              <a:gd name="connsiteY175" fmla="*/ 786519 h 6858000"/>
              <a:gd name="connsiteX176" fmla="*/ 265483 w 1605470"/>
              <a:gd name="connsiteY176" fmla="*/ 784963 h 6858000"/>
              <a:gd name="connsiteX177" fmla="*/ 270939 w 1605470"/>
              <a:gd name="connsiteY177" fmla="*/ 776648 h 6858000"/>
              <a:gd name="connsiteX178" fmla="*/ 263668 w 1605470"/>
              <a:gd name="connsiteY178" fmla="*/ 751353 h 6858000"/>
              <a:gd name="connsiteX179" fmla="*/ 254540 w 1605470"/>
              <a:gd name="connsiteY179" fmla="*/ 741965 h 6858000"/>
              <a:gd name="connsiteX180" fmla="*/ 252501 w 1605470"/>
              <a:gd name="connsiteY180" fmla="*/ 724635 h 6858000"/>
              <a:gd name="connsiteX181" fmla="*/ 248897 w 1605470"/>
              <a:gd name="connsiteY181" fmla="*/ 681659 h 6858000"/>
              <a:gd name="connsiteX182" fmla="*/ 234316 w 1605470"/>
              <a:gd name="connsiteY182" fmla="*/ 635218 h 6858000"/>
              <a:gd name="connsiteX183" fmla="*/ 239327 w 1605470"/>
              <a:gd name="connsiteY183" fmla="*/ 613763 h 6858000"/>
              <a:gd name="connsiteX184" fmla="*/ 225269 w 1605470"/>
              <a:gd name="connsiteY184" fmla="*/ 598582 h 6858000"/>
              <a:gd name="connsiteX185" fmla="*/ 224950 w 1605470"/>
              <a:gd name="connsiteY185" fmla="*/ 576846 h 6858000"/>
              <a:gd name="connsiteX186" fmla="*/ 204632 w 1605470"/>
              <a:gd name="connsiteY186" fmla="*/ 553868 h 6858000"/>
              <a:gd name="connsiteX187" fmla="*/ 239317 w 1605470"/>
              <a:gd name="connsiteY187" fmla="*/ 517614 h 6858000"/>
              <a:gd name="connsiteX188" fmla="*/ 201693 w 1605470"/>
              <a:gd name="connsiteY188" fmla="*/ 469651 h 6858000"/>
              <a:gd name="connsiteX189" fmla="*/ 195012 w 1605470"/>
              <a:gd name="connsiteY189" fmla="*/ 448559 h 6858000"/>
              <a:gd name="connsiteX190" fmla="*/ 201434 w 1605470"/>
              <a:gd name="connsiteY190" fmla="*/ 441529 h 6858000"/>
              <a:gd name="connsiteX191" fmla="*/ 200655 w 1605470"/>
              <a:gd name="connsiteY191" fmla="*/ 428927 h 6858000"/>
              <a:gd name="connsiteX192" fmla="*/ 190059 w 1605470"/>
              <a:gd name="connsiteY192" fmla="*/ 430161 h 6858000"/>
              <a:gd name="connsiteX193" fmla="*/ 184450 w 1605470"/>
              <a:gd name="connsiteY193" fmla="*/ 396240 h 6858000"/>
              <a:gd name="connsiteX194" fmla="*/ 146196 w 1605470"/>
              <a:gd name="connsiteY194" fmla="*/ 358810 h 6858000"/>
              <a:gd name="connsiteX195" fmla="*/ 124571 w 1605470"/>
              <a:gd name="connsiteY195" fmla="*/ 302178 h 6858000"/>
              <a:gd name="connsiteX196" fmla="*/ 103243 w 1605470"/>
              <a:gd name="connsiteY196" fmla="*/ 211375 h 6858000"/>
              <a:gd name="connsiteX197" fmla="*/ 94571 w 1605470"/>
              <a:gd name="connsiteY197" fmla="*/ 184179 h 6858000"/>
              <a:gd name="connsiteX198" fmla="*/ 13437 w 1605470"/>
              <a:gd name="connsiteY198" fmla="*/ 19287 h 6858000"/>
              <a:gd name="connsiteX199" fmla="*/ 0 w 1605470"/>
              <a:gd name="connsiteY19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06772 w 1605470"/>
              <a:gd name="connsiteY131" fmla="*/ 2847273 h 6858000"/>
              <a:gd name="connsiteX132" fmla="*/ 613412 w 1605470"/>
              <a:gd name="connsiteY132" fmla="*/ 2731184 h 6858000"/>
              <a:gd name="connsiteX133" fmla="*/ 555080 w 1605470"/>
              <a:gd name="connsiteY133" fmla="*/ 2538816 h 6858000"/>
              <a:gd name="connsiteX134" fmla="*/ 551827 w 1605470"/>
              <a:gd name="connsiteY134" fmla="*/ 2485734 h 6858000"/>
              <a:gd name="connsiteX135" fmla="*/ 525179 w 1605470"/>
              <a:gd name="connsiteY135" fmla="*/ 2447068 h 6858000"/>
              <a:gd name="connsiteX136" fmla="*/ 529511 w 1605470"/>
              <a:gd name="connsiteY136" fmla="*/ 2425819 h 6858000"/>
              <a:gd name="connsiteX137" fmla="*/ 530521 w 1605470"/>
              <a:gd name="connsiteY137" fmla="*/ 2422066 h 6858000"/>
              <a:gd name="connsiteX138" fmla="*/ 528878 w 1605470"/>
              <a:gd name="connsiteY138" fmla="*/ 2408971 h 6858000"/>
              <a:gd name="connsiteX139" fmla="*/ 535510 w 1605470"/>
              <a:gd name="connsiteY139" fmla="*/ 2402874 h 6858000"/>
              <a:gd name="connsiteX140" fmla="*/ 538122 w 1605470"/>
              <a:gd name="connsiteY140" fmla="*/ 2381443 h 6858000"/>
              <a:gd name="connsiteX141" fmla="*/ 533116 w 1605470"/>
              <a:gd name="connsiteY141" fmla="*/ 2358011 h 6858000"/>
              <a:gd name="connsiteX142" fmla="*/ 501423 w 1605470"/>
              <a:gd name="connsiteY142" fmla="*/ 2249479 h 6858000"/>
              <a:gd name="connsiteX143" fmla="*/ 486968 w 1605470"/>
              <a:gd name="connsiteY143" fmla="*/ 2182937 h 6858000"/>
              <a:gd name="connsiteX144" fmla="*/ 488555 w 1605470"/>
              <a:gd name="connsiteY144" fmla="*/ 2155135 h 6858000"/>
              <a:gd name="connsiteX145" fmla="*/ 486013 w 1605470"/>
              <a:gd name="connsiteY145" fmla="*/ 2118008 h 6858000"/>
              <a:gd name="connsiteX146" fmla="*/ 487006 w 1605470"/>
              <a:gd name="connsiteY146" fmla="*/ 2050531 h 6858000"/>
              <a:gd name="connsiteX147" fmla="*/ 478812 w 1605470"/>
              <a:gd name="connsiteY147" fmla="*/ 1963269 h 6858000"/>
              <a:gd name="connsiteX148" fmla="*/ 442619 w 1605470"/>
              <a:gd name="connsiteY148" fmla="*/ 1910499 h 6858000"/>
              <a:gd name="connsiteX149" fmla="*/ 446785 w 1605470"/>
              <a:gd name="connsiteY149" fmla="*/ 1903212 h 6858000"/>
              <a:gd name="connsiteX150" fmla="*/ 436547 w 1605470"/>
              <a:gd name="connsiteY150" fmla="*/ 1861531 h 6858000"/>
              <a:gd name="connsiteX151" fmla="*/ 364290 w 1605470"/>
              <a:gd name="connsiteY151" fmla="*/ 1728772 h 6858000"/>
              <a:gd name="connsiteX152" fmla="*/ 345287 w 1605470"/>
              <a:gd name="connsiteY152" fmla="*/ 1646953 h 6858000"/>
              <a:gd name="connsiteX153" fmla="*/ 344412 w 1605470"/>
              <a:gd name="connsiteY153" fmla="*/ 1615777 h 6858000"/>
              <a:gd name="connsiteX154" fmla="*/ 342578 w 1605470"/>
              <a:gd name="connsiteY154" fmla="*/ 1563678 h 6858000"/>
              <a:gd name="connsiteX155" fmla="*/ 355658 w 1605470"/>
              <a:gd name="connsiteY155" fmla="*/ 1519474 h 6858000"/>
              <a:gd name="connsiteX156" fmla="*/ 348400 w 1605470"/>
              <a:gd name="connsiteY156" fmla="*/ 1477995 h 6858000"/>
              <a:gd name="connsiteX157" fmla="*/ 328025 w 1605470"/>
              <a:gd name="connsiteY157" fmla="*/ 1475165 h 6858000"/>
              <a:gd name="connsiteX158" fmla="*/ 326326 w 1605470"/>
              <a:gd name="connsiteY158" fmla="*/ 1428585 h 6858000"/>
              <a:gd name="connsiteX159" fmla="*/ 325799 w 1605470"/>
              <a:gd name="connsiteY159" fmla="*/ 1357181 h 6858000"/>
              <a:gd name="connsiteX160" fmla="*/ 320507 w 1605470"/>
              <a:gd name="connsiteY160" fmla="*/ 1347099 h 6858000"/>
              <a:gd name="connsiteX161" fmla="*/ 335347 w 1605470"/>
              <a:gd name="connsiteY161" fmla="*/ 1334233 h 6858000"/>
              <a:gd name="connsiteX162" fmla="*/ 342792 w 1605470"/>
              <a:gd name="connsiteY162" fmla="*/ 1307086 h 6858000"/>
              <a:gd name="connsiteX163" fmla="*/ 343980 w 1605470"/>
              <a:gd name="connsiteY163" fmla="*/ 1189033 h 6858000"/>
              <a:gd name="connsiteX164" fmla="*/ 348665 w 1605470"/>
              <a:gd name="connsiteY164" fmla="*/ 1168288 h 6858000"/>
              <a:gd name="connsiteX165" fmla="*/ 340947 w 1605470"/>
              <a:gd name="connsiteY165" fmla="*/ 1142577 h 6858000"/>
              <a:gd name="connsiteX166" fmla="*/ 330253 w 1605470"/>
              <a:gd name="connsiteY166" fmla="*/ 1088484 h 6858000"/>
              <a:gd name="connsiteX167" fmla="*/ 314647 w 1605470"/>
              <a:gd name="connsiteY167" fmla="*/ 1053424 h 6858000"/>
              <a:gd name="connsiteX168" fmla="*/ 322906 w 1605470"/>
              <a:gd name="connsiteY168" fmla="*/ 1044367 h 6858000"/>
              <a:gd name="connsiteX169" fmla="*/ 326818 w 1605470"/>
              <a:gd name="connsiteY169" fmla="*/ 1022828 h 6858000"/>
              <a:gd name="connsiteX170" fmla="*/ 320445 w 1605470"/>
              <a:gd name="connsiteY170" fmla="*/ 932283 h 6858000"/>
              <a:gd name="connsiteX171" fmla="*/ 322681 w 1605470"/>
              <a:gd name="connsiteY171" fmla="*/ 915925 h 6858000"/>
              <a:gd name="connsiteX172" fmla="*/ 315310 w 1605470"/>
              <a:gd name="connsiteY172" fmla="*/ 896999 h 6858000"/>
              <a:gd name="connsiteX173" fmla="*/ 284718 w 1605470"/>
              <a:gd name="connsiteY173" fmla="*/ 821517 h 6858000"/>
              <a:gd name="connsiteX174" fmla="*/ 270682 w 1605470"/>
              <a:gd name="connsiteY174" fmla="*/ 786519 h 6858000"/>
              <a:gd name="connsiteX175" fmla="*/ 265483 w 1605470"/>
              <a:gd name="connsiteY175" fmla="*/ 784963 h 6858000"/>
              <a:gd name="connsiteX176" fmla="*/ 270939 w 1605470"/>
              <a:gd name="connsiteY176" fmla="*/ 776648 h 6858000"/>
              <a:gd name="connsiteX177" fmla="*/ 263668 w 1605470"/>
              <a:gd name="connsiteY177" fmla="*/ 751353 h 6858000"/>
              <a:gd name="connsiteX178" fmla="*/ 254540 w 1605470"/>
              <a:gd name="connsiteY178" fmla="*/ 741965 h 6858000"/>
              <a:gd name="connsiteX179" fmla="*/ 252501 w 1605470"/>
              <a:gd name="connsiteY179" fmla="*/ 724635 h 6858000"/>
              <a:gd name="connsiteX180" fmla="*/ 248897 w 1605470"/>
              <a:gd name="connsiteY180" fmla="*/ 681659 h 6858000"/>
              <a:gd name="connsiteX181" fmla="*/ 234316 w 1605470"/>
              <a:gd name="connsiteY181" fmla="*/ 635218 h 6858000"/>
              <a:gd name="connsiteX182" fmla="*/ 239327 w 1605470"/>
              <a:gd name="connsiteY182" fmla="*/ 613763 h 6858000"/>
              <a:gd name="connsiteX183" fmla="*/ 225269 w 1605470"/>
              <a:gd name="connsiteY183" fmla="*/ 598582 h 6858000"/>
              <a:gd name="connsiteX184" fmla="*/ 224950 w 1605470"/>
              <a:gd name="connsiteY184" fmla="*/ 576846 h 6858000"/>
              <a:gd name="connsiteX185" fmla="*/ 204632 w 1605470"/>
              <a:gd name="connsiteY185" fmla="*/ 553868 h 6858000"/>
              <a:gd name="connsiteX186" fmla="*/ 239317 w 1605470"/>
              <a:gd name="connsiteY186" fmla="*/ 517614 h 6858000"/>
              <a:gd name="connsiteX187" fmla="*/ 201693 w 1605470"/>
              <a:gd name="connsiteY187" fmla="*/ 469651 h 6858000"/>
              <a:gd name="connsiteX188" fmla="*/ 195012 w 1605470"/>
              <a:gd name="connsiteY188" fmla="*/ 448559 h 6858000"/>
              <a:gd name="connsiteX189" fmla="*/ 201434 w 1605470"/>
              <a:gd name="connsiteY189" fmla="*/ 441529 h 6858000"/>
              <a:gd name="connsiteX190" fmla="*/ 200655 w 1605470"/>
              <a:gd name="connsiteY190" fmla="*/ 428927 h 6858000"/>
              <a:gd name="connsiteX191" fmla="*/ 190059 w 1605470"/>
              <a:gd name="connsiteY191" fmla="*/ 430161 h 6858000"/>
              <a:gd name="connsiteX192" fmla="*/ 184450 w 1605470"/>
              <a:gd name="connsiteY192" fmla="*/ 396240 h 6858000"/>
              <a:gd name="connsiteX193" fmla="*/ 146196 w 1605470"/>
              <a:gd name="connsiteY193" fmla="*/ 358810 h 6858000"/>
              <a:gd name="connsiteX194" fmla="*/ 124571 w 1605470"/>
              <a:gd name="connsiteY194" fmla="*/ 302178 h 6858000"/>
              <a:gd name="connsiteX195" fmla="*/ 103243 w 1605470"/>
              <a:gd name="connsiteY195" fmla="*/ 211375 h 6858000"/>
              <a:gd name="connsiteX196" fmla="*/ 94571 w 1605470"/>
              <a:gd name="connsiteY196" fmla="*/ 184179 h 6858000"/>
              <a:gd name="connsiteX197" fmla="*/ 13437 w 1605470"/>
              <a:gd name="connsiteY197" fmla="*/ 19287 h 6858000"/>
              <a:gd name="connsiteX198" fmla="*/ 0 w 1605470"/>
              <a:gd name="connsiteY19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13412 w 1605470"/>
              <a:gd name="connsiteY131" fmla="*/ 2731184 h 6858000"/>
              <a:gd name="connsiteX132" fmla="*/ 555080 w 1605470"/>
              <a:gd name="connsiteY132" fmla="*/ 2538816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70939 w 1605470"/>
              <a:gd name="connsiteY175" fmla="*/ 776648 h 6858000"/>
              <a:gd name="connsiteX176" fmla="*/ 263668 w 1605470"/>
              <a:gd name="connsiteY176" fmla="*/ 751353 h 6858000"/>
              <a:gd name="connsiteX177" fmla="*/ 254540 w 1605470"/>
              <a:gd name="connsiteY177" fmla="*/ 741965 h 6858000"/>
              <a:gd name="connsiteX178" fmla="*/ 252501 w 1605470"/>
              <a:gd name="connsiteY178" fmla="*/ 724635 h 6858000"/>
              <a:gd name="connsiteX179" fmla="*/ 248897 w 1605470"/>
              <a:gd name="connsiteY179" fmla="*/ 681659 h 6858000"/>
              <a:gd name="connsiteX180" fmla="*/ 234316 w 1605470"/>
              <a:gd name="connsiteY180" fmla="*/ 635218 h 6858000"/>
              <a:gd name="connsiteX181" fmla="*/ 239327 w 1605470"/>
              <a:gd name="connsiteY181" fmla="*/ 613763 h 6858000"/>
              <a:gd name="connsiteX182" fmla="*/ 225269 w 1605470"/>
              <a:gd name="connsiteY182" fmla="*/ 598582 h 6858000"/>
              <a:gd name="connsiteX183" fmla="*/ 224950 w 1605470"/>
              <a:gd name="connsiteY183" fmla="*/ 576846 h 6858000"/>
              <a:gd name="connsiteX184" fmla="*/ 204632 w 1605470"/>
              <a:gd name="connsiteY184" fmla="*/ 553868 h 6858000"/>
              <a:gd name="connsiteX185" fmla="*/ 239317 w 1605470"/>
              <a:gd name="connsiteY185" fmla="*/ 517614 h 6858000"/>
              <a:gd name="connsiteX186" fmla="*/ 201693 w 1605470"/>
              <a:gd name="connsiteY186" fmla="*/ 469651 h 6858000"/>
              <a:gd name="connsiteX187" fmla="*/ 195012 w 1605470"/>
              <a:gd name="connsiteY187" fmla="*/ 448559 h 6858000"/>
              <a:gd name="connsiteX188" fmla="*/ 201434 w 1605470"/>
              <a:gd name="connsiteY188" fmla="*/ 441529 h 6858000"/>
              <a:gd name="connsiteX189" fmla="*/ 200655 w 1605470"/>
              <a:gd name="connsiteY189" fmla="*/ 428927 h 6858000"/>
              <a:gd name="connsiteX190" fmla="*/ 190059 w 1605470"/>
              <a:gd name="connsiteY190" fmla="*/ 430161 h 6858000"/>
              <a:gd name="connsiteX191" fmla="*/ 184450 w 1605470"/>
              <a:gd name="connsiteY191" fmla="*/ 396240 h 6858000"/>
              <a:gd name="connsiteX192" fmla="*/ 146196 w 1605470"/>
              <a:gd name="connsiteY192" fmla="*/ 358810 h 6858000"/>
              <a:gd name="connsiteX193" fmla="*/ 124571 w 1605470"/>
              <a:gd name="connsiteY193" fmla="*/ 302178 h 6858000"/>
              <a:gd name="connsiteX194" fmla="*/ 103243 w 1605470"/>
              <a:gd name="connsiteY194" fmla="*/ 211375 h 6858000"/>
              <a:gd name="connsiteX195" fmla="*/ 94571 w 1605470"/>
              <a:gd name="connsiteY195" fmla="*/ 184179 h 6858000"/>
              <a:gd name="connsiteX196" fmla="*/ 13437 w 1605470"/>
              <a:gd name="connsiteY196" fmla="*/ 19287 h 6858000"/>
              <a:gd name="connsiteX197" fmla="*/ 0 w 1605470"/>
              <a:gd name="connsiteY19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55080 w 1605470"/>
              <a:gd name="connsiteY132" fmla="*/ 2538816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70939 w 1605470"/>
              <a:gd name="connsiteY175" fmla="*/ 776648 h 6858000"/>
              <a:gd name="connsiteX176" fmla="*/ 263668 w 1605470"/>
              <a:gd name="connsiteY176" fmla="*/ 751353 h 6858000"/>
              <a:gd name="connsiteX177" fmla="*/ 254540 w 1605470"/>
              <a:gd name="connsiteY177" fmla="*/ 741965 h 6858000"/>
              <a:gd name="connsiteX178" fmla="*/ 252501 w 1605470"/>
              <a:gd name="connsiteY178" fmla="*/ 724635 h 6858000"/>
              <a:gd name="connsiteX179" fmla="*/ 248897 w 1605470"/>
              <a:gd name="connsiteY179" fmla="*/ 681659 h 6858000"/>
              <a:gd name="connsiteX180" fmla="*/ 234316 w 1605470"/>
              <a:gd name="connsiteY180" fmla="*/ 635218 h 6858000"/>
              <a:gd name="connsiteX181" fmla="*/ 239327 w 1605470"/>
              <a:gd name="connsiteY181" fmla="*/ 613763 h 6858000"/>
              <a:gd name="connsiteX182" fmla="*/ 225269 w 1605470"/>
              <a:gd name="connsiteY182" fmla="*/ 598582 h 6858000"/>
              <a:gd name="connsiteX183" fmla="*/ 224950 w 1605470"/>
              <a:gd name="connsiteY183" fmla="*/ 576846 h 6858000"/>
              <a:gd name="connsiteX184" fmla="*/ 204632 w 1605470"/>
              <a:gd name="connsiteY184" fmla="*/ 553868 h 6858000"/>
              <a:gd name="connsiteX185" fmla="*/ 239317 w 1605470"/>
              <a:gd name="connsiteY185" fmla="*/ 517614 h 6858000"/>
              <a:gd name="connsiteX186" fmla="*/ 201693 w 1605470"/>
              <a:gd name="connsiteY186" fmla="*/ 469651 h 6858000"/>
              <a:gd name="connsiteX187" fmla="*/ 195012 w 1605470"/>
              <a:gd name="connsiteY187" fmla="*/ 448559 h 6858000"/>
              <a:gd name="connsiteX188" fmla="*/ 201434 w 1605470"/>
              <a:gd name="connsiteY188" fmla="*/ 441529 h 6858000"/>
              <a:gd name="connsiteX189" fmla="*/ 200655 w 1605470"/>
              <a:gd name="connsiteY189" fmla="*/ 428927 h 6858000"/>
              <a:gd name="connsiteX190" fmla="*/ 190059 w 1605470"/>
              <a:gd name="connsiteY190" fmla="*/ 430161 h 6858000"/>
              <a:gd name="connsiteX191" fmla="*/ 184450 w 1605470"/>
              <a:gd name="connsiteY191" fmla="*/ 396240 h 6858000"/>
              <a:gd name="connsiteX192" fmla="*/ 146196 w 1605470"/>
              <a:gd name="connsiteY192" fmla="*/ 358810 h 6858000"/>
              <a:gd name="connsiteX193" fmla="*/ 124571 w 1605470"/>
              <a:gd name="connsiteY193" fmla="*/ 302178 h 6858000"/>
              <a:gd name="connsiteX194" fmla="*/ 103243 w 1605470"/>
              <a:gd name="connsiteY194" fmla="*/ 211375 h 6858000"/>
              <a:gd name="connsiteX195" fmla="*/ 94571 w 1605470"/>
              <a:gd name="connsiteY195" fmla="*/ 184179 h 6858000"/>
              <a:gd name="connsiteX196" fmla="*/ 13437 w 1605470"/>
              <a:gd name="connsiteY196" fmla="*/ 19287 h 6858000"/>
              <a:gd name="connsiteX197" fmla="*/ 0 w 1605470"/>
              <a:gd name="connsiteY19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70939 w 1605470"/>
              <a:gd name="connsiteY175" fmla="*/ 776648 h 6858000"/>
              <a:gd name="connsiteX176" fmla="*/ 263668 w 1605470"/>
              <a:gd name="connsiteY176" fmla="*/ 751353 h 6858000"/>
              <a:gd name="connsiteX177" fmla="*/ 254540 w 1605470"/>
              <a:gd name="connsiteY177" fmla="*/ 741965 h 6858000"/>
              <a:gd name="connsiteX178" fmla="*/ 252501 w 1605470"/>
              <a:gd name="connsiteY178" fmla="*/ 724635 h 6858000"/>
              <a:gd name="connsiteX179" fmla="*/ 248897 w 1605470"/>
              <a:gd name="connsiteY179" fmla="*/ 681659 h 6858000"/>
              <a:gd name="connsiteX180" fmla="*/ 234316 w 1605470"/>
              <a:gd name="connsiteY180" fmla="*/ 635218 h 6858000"/>
              <a:gd name="connsiteX181" fmla="*/ 239327 w 1605470"/>
              <a:gd name="connsiteY181" fmla="*/ 613763 h 6858000"/>
              <a:gd name="connsiteX182" fmla="*/ 225269 w 1605470"/>
              <a:gd name="connsiteY182" fmla="*/ 598582 h 6858000"/>
              <a:gd name="connsiteX183" fmla="*/ 224950 w 1605470"/>
              <a:gd name="connsiteY183" fmla="*/ 576846 h 6858000"/>
              <a:gd name="connsiteX184" fmla="*/ 204632 w 1605470"/>
              <a:gd name="connsiteY184" fmla="*/ 553868 h 6858000"/>
              <a:gd name="connsiteX185" fmla="*/ 239317 w 1605470"/>
              <a:gd name="connsiteY185" fmla="*/ 517614 h 6858000"/>
              <a:gd name="connsiteX186" fmla="*/ 201693 w 1605470"/>
              <a:gd name="connsiteY186" fmla="*/ 469651 h 6858000"/>
              <a:gd name="connsiteX187" fmla="*/ 195012 w 1605470"/>
              <a:gd name="connsiteY187" fmla="*/ 448559 h 6858000"/>
              <a:gd name="connsiteX188" fmla="*/ 201434 w 1605470"/>
              <a:gd name="connsiteY188" fmla="*/ 441529 h 6858000"/>
              <a:gd name="connsiteX189" fmla="*/ 200655 w 1605470"/>
              <a:gd name="connsiteY189" fmla="*/ 428927 h 6858000"/>
              <a:gd name="connsiteX190" fmla="*/ 190059 w 1605470"/>
              <a:gd name="connsiteY190" fmla="*/ 430161 h 6858000"/>
              <a:gd name="connsiteX191" fmla="*/ 184450 w 1605470"/>
              <a:gd name="connsiteY191" fmla="*/ 396240 h 6858000"/>
              <a:gd name="connsiteX192" fmla="*/ 146196 w 1605470"/>
              <a:gd name="connsiteY192" fmla="*/ 358810 h 6858000"/>
              <a:gd name="connsiteX193" fmla="*/ 124571 w 1605470"/>
              <a:gd name="connsiteY193" fmla="*/ 302178 h 6858000"/>
              <a:gd name="connsiteX194" fmla="*/ 103243 w 1605470"/>
              <a:gd name="connsiteY194" fmla="*/ 211375 h 6858000"/>
              <a:gd name="connsiteX195" fmla="*/ 94571 w 1605470"/>
              <a:gd name="connsiteY195" fmla="*/ 184179 h 6858000"/>
              <a:gd name="connsiteX196" fmla="*/ 13437 w 1605470"/>
              <a:gd name="connsiteY196" fmla="*/ 19287 h 6858000"/>
              <a:gd name="connsiteX197" fmla="*/ 0 w 1605470"/>
              <a:gd name="connsiteY19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5483 w 1605470"/>
              <a:gd name="connsiteY174" fmla="*/ 784963 h 6858000"/>
              <a:gd name="connsiteX175" fmla="*/ 263668 w 1605470"/>
              <a:gd name="connsiteY175" fmla="*/ 751353 h 6858000"/>
              <a:gd name="connsiteX176" fmla="*/ 254540 w 1605470"/>
              <a:gd name="connsiteY176" fmla="*/ 741965 h 6858000"/>
              <a:gd name="connsiteX177" fmla="*/ 252501 w 1605470"/>
              <a:gd name="connsiteY177" fmla="*/ 724635 h 6858000"/>
              <a:gd name="connsiteX178" fmla="*/ 248897 w 1605470"/>
              <a:gd name="connsiteY178" fmla="*/ 681659 h 6858000"/>
              <a:gd name="connsiteX179" fmla="*/ 234316 w 1605470"/>
              <a:gd name="connsiteY179" fmla="*/ 635218 h 6858000"/>
              <a:gd name="connsiteX180" fmla="*/ 239327 w 1605470"/>
              <a:gd name="connsiteY180" fmla="*/ 613763 h 6858000"/>
              <a:gd name="connsiteX181" fmla="*/ 225269 w 1605470"/>
              <a:gd name="connsiteY181" fmla="*/ 598582 h 6858000"/>
              <a:gd name="connsiteX182" fmla="*/ 224950 w 1605470"/>
              <a:gd name="connsiteY182" fmla="*/ 576846 h 6858000"/>
              <a:gd name="connsiteX183" fmla="*/ 204632 w 1605470"/>
              <a:gd name="connsiteY183" fmla="*/ 553868 h 6858000"/>
              <a:gd name="connsiteX184" fmla="*/ 239317 w 1605470"/>
              <a:gd name="connsiteY184" fmla="*/ 517614 h 6858000"/>
              <a:gd name="connsiteX185" fmla="*/ 201693 w 1605470"/>
              <a:gd name="connsiteY185" fmla="*/ 469651 h 6858000"/>
              <a:gd name="connsiteX186" fmla="*/ 195012 w 1605470"/>
              <a:gd name="connsiteY186" fmla="*/ 448559 h 6858000"/>
              <a:gd name="connsiteX187" fmla="*/ 201434 w 1605470"/>
              <a:gd name="connsiteY187" fmla="*/ 441529 h 6858000"/>
              <a:gd name="connsiteX188" fmla="*/ 200655 w 1605470"/>
              <a:gd name="connsiteY188" fmla="*/ 428927 h 6858000"/>
              <a:gd name="connsiteX189" fmla="*/ 190059 w 1605470"/>
              <a:gd name="connsiteY189" fmla="*/ 430161 h 6858000"/>
              <a:gd name="connsiteX190" fmla="*/ 184450 w 1605470"/>
              <a:gd name="connsiteY190" fmla="*/ 396240 h 6858000"/>
              <a:gd name="connsiteX191" fmla="*/ 146196 w 1605470"/>
              <a:gd name="connsiteY191" fmla="*/ 358810 h 6858000"/>
              <a:gd name="connsiteX192" fmla="*/ 124571 w 1605470"/>
              <a:gd name="connsiteY192" fmla="*/ 302178 h 6858000"/>
              <a:gd name="connsiteX193" fmla="*/ 103243 w 1605470"/>
              <a:gd name="connsiteY193" fmla="*/ 211375 h 6858000"/>
              <a:gd name="connsiteX194" fmla="*/ 94571 w 1605470"/>
              <a:gd name="connsiteY194" fmla="*/ 184179 h 6858000"/>
              <a:gd name="connsiteX195" fmla="*/ 13437 w 1605470"/>
              <a:gd name="connsiteY195" fmla="*/ 19287 h 6858000"/>
              <a:gd name="connsiteX196" fmla="*/ 0 w 1605470"/>
              <a:gd name="connsiteY19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70682 w 1605470"/>
              <a:gd name="connsiteY173" fmla="*/ 786519 h 6858000"/>
              <a:gd name="connsiteX174" fmla="*/ 263668 w 1605470"/>
              <a:gd name="connsiteY174" fmla="*/ 751353 h 6858000"/>
              <a:gd name="connsiteX175" fmla="*/ 254540 w 1605470"/>
              <a:gd name="connsiteY175" fmla="*/ 741965 h 6858000"/>
              <a:gd name="connsiteX176" fmla="*/ 252501 w 1605470"/>
              <a:gd name="connsiteY176" fmla="*/ 724635 h 6858000"/>
              <a:gd name="connsiteX177" fmla="*/ 248897 w 1605470"/>
              <a:gd name="connsiteY177" fmla="*/ 681659 h 6858000"/>
              <a:gd name="connsiteX178" fmla="*/ 234316 w 1605470"/>
              <a:gd name="connsiteY178" fmla="*/ 635218 h 6858000"/>
              <a:gd name="connsiteX179" fmla="*/ 239327 w 1605470"/>
              <a:gd name="connsiteY179" fmla="*/ 613763 h 6858000"/>
              <a:gd name="connsiteX180" fmla="*/ 225269 w 1605470"/>
              <a:gd name="connsiteY180" fmla="*/ 598582 h 6858000"/>
              <a:gd name="connsiteX181" fmla="*/ 224950 w 1605470"/>
              <a:gd name="connsiteY181" fmla="*/ 576846 h 6858000"/>
              <a:gd name="connsiteX182" fmla="*/ 204632 w 1605470"/>
              <a:gd name="connsiteY182" fmla="*/ 553868 h 6858000"/>
              <a:gd name="connsiteX183" fmla="*/ 239317 w 1605470"/>
              <a:gd name="connsiteY183" fmla="*/ 517614 h 6858000"/>
              <a:gd name="connsiteX184" fmla="*/ 201693 w 1605470"/>
              <a:gd name="connsiteY184" fmla="*/ 469651 h 6858000"/>
              <a:gd name="connsiteX185" fmla="*/ 195012 w 1605470"/>
              <a:gd name="connsiteY185" fmla="*/ 448559 h 6858000"/>
              <a:gd name="connsiteX186" fmla="*/ 201434 w 1605470"/>
              <a:gd name="connsiteY186" fmla="*/ 441529 h 6858000"/>
              <a:gd name="connsiteX187" fmla="*/ 200655 w 1605470"/>
              <a:gd name="connsiteY187" fmla="*/ 428927 h 6858000"/>
              <a:gd name="connsiteX188" fmla="*/ 190059 w 1605470"/>
              <a:gd name="connsiteY188" fmla="*/ 430161 h 6858000"/>
              <a:gd name="connsiteX189" fmla="*/ 184450 w 1605470"/>
              <a:gd name="connsiteY189" fmla="*/ 396240 h 6858000"/>
              <a:gd name="connsiteX190" fmla="*/ 146196 w 1605470"/>
              <a:gd name="connsiteY190" fmla="*/ 358810 h 6858000"/>
              <a:gd name="connsiteX191" fmla="*/ 124571 w 1605470"/>
              <a:gd name="connsiteY191" fmla="*/ 302178 h 6858000"/>
              <a:gd name="connsiteX192" fmla="*/ 103243 w 1605470"/>
              <a:gd name="connsiteY192" fmla="*/ 211375 h 6858000"/>
              <a:gd name="connsiteX193" fmla="*/ 94571 w 1605470"/>
              <a:gd name="connsiteY193" fmla="*/ 184179 h 6858000"/>
              <a:gd name="connsiteX194" fmla="*/ 13437 w 1605470"/>
              <a:gd name="connsiteY194" fmla="*/ 19287 h 6858000"/>
              <a:gd name="connsiteX195" fmla="*/ 0 w 1605470"/>
              <a:gd name="connsiteY19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33116 w 1605470"/>
              <a:gd name="connsiteY140" fmla="*/ 2358011 h 6858000"/>
              <a:gd name="connsiteX141" fmla="*/ 501423 w 1605470"/>
              <a:gd name="connsiteY141" fmla="*/ 2249479 h 6858000"/>
              <a:gd name="connsiteX142" fmla="*/ 486968 w 1605470"/>
              <a:gd name="connsiteY142" fmla="*/ 2182937 h 6858000"/>
              <a:gd name="connsiteX143" fmla="*/ 488555 w 1605470"/>
              <a:gd name="connsiteY143" fmla="*/ 2155135 h 6858000"/>
              <a:gd name="connsiteX144" fmla="*/ 486013 w 1605470"/>
              <a:gd name="connsiteY144" fmla="*/ 2118008 h 6858000"/>
              <a:gd name="connsiteX145" fmla="*/ 487006 w 1605470"/>
              <a:gd name="connsiteY145" fmla="*/ 2050531 h 6858000"/>
              <a:gd name="connsiteX146" fmla="*/ 478812 w 1605470"/>
              <a:gd name="connsiteY146" fmla="*/ 1963269 h 6858000"/>
              <a:gd name="connsiteX147" fmla="*/ 442619 w 1605470"/>
              <a:gd name="connsiteY147" fmla="*/ 1910499 h 6858000"/>
              <a:gd name="connsiteX148" fmla="*/ 446785 w 1605470"/>
              <a:gd name="connsiteY148" fmla="*/ 1903212 h 6858000"/>
              <a:gd name="connsiteX149" fmla="*/ 436547 w 1605470"/>
              <a:gd name="connsiteY149" fmla="*/ 1861531 h 6858000"/>
              <a:gd name="connsiteX150" fmla="*/ 364290 w 1605470"/>
              <a:gd name="connsiteY150" fmla="*/ 1728772 h 6858000"/>
              <a:gd name="connsiteX151" fmla="*/ 345287 w 1605470"/>
              <a:gd name="connsiteY151" fmla="*/ 1646953 h 6858000"/>
              <a:gd name="connsiteX152" fmla="*/ 344412 w 1605470"/>
              <a:gd name="connsiteY152" fmla="*/ 1615777 h 6858000"/>
              <a:gd name="connsiteX153" fmla="*/ 342578 w 1605470"/>
              <a:gd name="connsiteY153" fmla="*/ 1563678 h 6858000"/>
              <a:gd name="connsiteX154" fmla="*/ 355658 w 1605470"/>
              <a:gd name="connsiteY154" fmla="*/ 1519474 h 6858000"/>
              <a:gd name="connsiteX155" fmla="*/ 348400 w 1605470"/>
              <a:gd name="connsiteY155" fmla="*/ 1477995 h 6858000"/>
              <a:gd name="connsiteX156" fmla="*/ 328025 w 1605470"/>
              <a:gd name="connsiteY156" fmla="*/ 1475165 h 6858000"/>
              <a:gd name="connsiteX157" fmla="*/ 326326 w 1605470"/>
              <a:gd name="connsiteY157" fmla="*/ 1428585 h 6858000"/>
              <a:gd name="connsiteX158" fmla="*/ 325799 w 1605470"/>
              <a:gd name="connsiteY158" fmla="*/ 1357181 h 6858000"/>
              <a:gd name="connsiteX159" fmla="*/ 320507 w 1605470"/>
              <a:gd name="connsiteY159" fmla="*/ 1347099 h 6858000"/>
              <a:gd name="connsiteX160" fmla="*/ 335347 w 1605470"/>
              <a:gd name="connsiteY160" fmla="*/ 1334233 h 6858000"/>
              <a:gd name="connsiteX161" fmla="*/ 342792 w 1605470"/>
              <a:gd name="connsiteY161" fmla="*/ 1307086 h 6858000"/>
              <a:gd name="connsiteX162" fmla="*/ 343980 w 1605470"/>
              <a:gd name="connsiteY162" fmla="*/ 1189033 h 6858000"/>
              <a:gd name="connsiteX163" fmla="*/ 348665 w 1605470"/>
              <a:gd name="connsiteY163" fmla="*/ 1168288 h 6858000"/>
              <a:gd name="connsiteX164" fmla="*/ 340947 w 1605470"/>
              <a:gd name="connsiteY164" fmla="*/ 1142577 h 6858000"/>
              <a:gd name="connsiteX165" fmla="*/ 330253 w 1605470"/>
              <a:gd name="connsiteY165" fmla="*/ 1088484 h 6858000"/>
              <a:gd name="connsiteX166" fmla="*/ 314647 w 1605470"/>
              <a:gd name="connsiteY166" fmla="*/ 1053424 h 6858000"/>
              <a:gd name="connsiteX167" fmla="*/ 322906 w 1605470"/>
              <a:gd name="connsiteY167" fmla="*/ 1044367 h 6858000"/>
              <a:gd name="connsiteX168" fmla="*/ 326818 w 1605470"/>
              <a:gd name="connsiteY168" fmla="*/ 1022828 h 6858000"/>
              <a:gd name="connsiteX169" fmla="*/ 320445 w 1605470"/>
              <a:gd name="connsiteY169" fmla="*/ 932283 h 6858000"/>
              <a:gd name="connsiteX170" fmla="*/ 322681 w 1605470"/>
              <a:gd name="connsiteY170" fmla="*/ 915925 h 6858000"/>
              <a:gd name="connsiteX171" fmla="*/ 315310 w 1605470"/>
              <a:gd name="connsiteY171" fmla="*/ 896999 h 6858000"/>
              <a:gd name="connsiteX172" fmla="*/ 284718 w 1605470"/>
              <a:gd name="connsiteY172" fmla="*/ 821517 h 6858000"/>
              <a:gd name="connsiteX173" fmla="*/ 263668 w 1605470"/>
              <a:gd name="connsiteY173" fmla="*/ 751353 h 6858000"/>
              <a:gd name="connsiteX174" fmla="*/ 254540 w 1605470"/>
              <a:gd name="connsiteY174" fmla="*/ 741965 h 6858000"/>
              <a:gd name="connsiteX175" fmla="*/ 252501 w 1605470"/>
              <a:gd name="connsiteY175" fmla="*/ 724635 h 6858000"/>
              <a:gd name="connsiteX176" fmla="*/ 248897 w 1605470"/>
              <a:gd name="connsiteY176" fmla="*/ 681659 h 6858000"/>
              <a:gd name="connsiteX177" fmla="*/ 234316 w 1605470"/>
              <a:gd name="connsiteY177" fmla="*/ 635218 h 6858000"/>
              <a:gd name="connsiteX178" fmla="*/ 239327 w 1605470"/>
              <a:gd name="connsiteY178" fmla="*/ 613763 h 6858000"/>
              <a:gd name="connsiteX179" fmla="*/ 225269 w 1605470"/>
              <a:gd name="connsiteY179" fmla="*/ 598582 h 6858000"/>
              <a:gd name="connsiteX180" fmla="*/ 224950 w 1605470"/>
              <a:gd name="connsiteY180" fmla="*/ 576846 h 6858000"/>
              <a:gd name="connsiteX181" fmla="*/ 204632 w 1605470"/>
              <a:gd name="connsiteY181" fmla="*/ 553868 h 6858000"/>
              <a:gd name="connsiteX182" fmla="*/ 239317 w 1605470"/>
              <a:gd name="connsiteY182" fmla="*/ 517614 h 6858000"/>
              <a:gd name="connsiteX183" fmla="*/ 201693 w 1605470"/>
              <a:gd name="connsiteY183" fmla="*/ 469651 h 6858000"/>
              <a:gd name="connsiteX184" fmla="*/ 195012 w 1605470"/>
              <a:gd name="connsiteY184" fmla="*/ 448559 h 6858000"/>
              <a:gd name="connsiteX185" fmla="*/ 201434 w 1605470"/>
              <a:gd name="connsiteY185" fmla="*/ 441529 h 6858000"/>
              <a:gd name="connsiteX186" fmla="*/ 200655 w 1605470"/>
              <a:gd name="connsiteY186" fmla="*/ 428927 h 6858000"/>
              <a:gd name="connsiteX187" fmla="*/ 190059 w 1605470"/>
              <a:gd name="connsiteY187" fmla="*/ 430161 h 6858000"/>
              <a:gd name="connsiteX188" fmla="*/ 184450 w 1605470"/>
              <a:gd name="connsiteY188" fmla="*/ 396240 h 6858000"/>
              <a:gd name="connsiteX189" fmla="*/ 146196 w 1605470"/>
              <a:gd name="connsiteY189" fmla="*/ 358810 h 6858000"/>
              <a:gd name="connsiteX190" fmla="*/ 124571 w 1605470"/>
              <a:gd name="connsiteY190" fmla="*/ 302178 h 6858000"/>
              <a:gd name="connsiteX191" fmla="*/ 103243 w 1605470"/>
              <a:gd name="connsiteY191" fmla="*/ 211375 h 6858000"/>
              <a:gd name="connsiteX192" fmla="*/ 94571 w 1605470"/>
              <a:gd name="connsiteY192" fmla="*/ 184179 h 6858000"/>
              <a:gd name="connsiteX193" fmla="*/ 13437 w 1605470"/>
              <a:gd name="connsiteY193" fmla="*/ 19287 h 6858000"/>
              <a:gd name="connsiteX194" fmla="*/ 0 w 1605470"/>
              <a:gd name="connsiteY19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01423 w 1605470"/>
              <a:gd name="connsiteY140" fmla="*/ 2249479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64290 w 1605470"/>
              <a:gd name="connsiteY149" fmla="*/ 1728772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8025 w 1605470"/>
              <a:gd name="connsiteY155" fmla="*/ 1475165 h 6858000"/>
              <a:gd name="connsiteX156" fmla="*/ 326326 w 1605470"/>
              <a:gd name="connsiteY156" fmla="*/ 1428585 h 6858000"/>
              <a:gd name="connsiteX157" fmla="*/ 325799 w 1605470"/>
              <a:gd name="connsiteY157" fmla="*/ 1357181 h 6858000"/>
              <a:gd name="connsiteX158" fmla="*/ 320507 w 1605470"/>
              <a:gd name="connsiteY158" fmla="*/ 1347099 h 6858000"/>
              <a:gd name="connsiteX159" fmla="*/ 335347 w 1605470"/>
              <a:gd name="connsiteY159" fmla="*/ 1334233 h 6858000"/>
              <a:gd name="connsiteX160" fmla="*/ 342792 w 1605470"/>
              <a:gd name="connsiteY160" fmla="*/ 1307086 h 6858000"/>
              <a:gd name="connsiteX161" fmla="*/ 343980 w 1605470"/>
              <a:gd name="connsiteY161" fmla="*/ 1189033 h 6858000"/>
              <a:gd name="connsiteX162" fmla="*/ 348665 w 1605470"/>
              <a:gd name="connsiteY162" fmla="*/ 1168288 h 6858000"/>
              <a:gd name="connsiteX163" fmla="*/ 340947 w 1605470"/>
              <a:gd name="connsiteY163" fmla="*/ 1142577 h 6858000"/>
              <a:gd name="connsiteX164" fmla="*/ 330253 w 1605470"/>
              <a:gd name="connsiteY164" fmla="*/ 1088484 h 6858000"/>
              <a:gd name="connsiteX165" fmla="*/ 314647 w 1605470"/>
              <a:gd name="connsiteY165" fmla="*/ 1053424 h 6858000"/>
              <a:gd name="connsiteX166" fmla="*/ 322906 w 1605470"/>
              <a:gd name="connsiteY166" fmla="*/ 1044367 h 6858000"/>
              <a:gd name="connsiteX167" fmla="*/ 326818 w 1605470"/>
              <a:gd name="connsiteY167" fmla="*/ 1022828 h 6858000"/>
              <a:gd name="connsiteX168" fmla="*/ 320445 w 1605470"/>
              <a:gd name="connsiteY168" fmla="*/ 932283 h 6858000"/>
              <a:gd name="connsiteX169" fmla="*/ 322681 w 1605470"/>
              <a:gd name="connsiteY169" fmla="*/ 915925 h 6858000"/>
              <a:gd name="connsiteX170" fmla="*/ 315310 w 1605470"/>
              <a:gd name="connsiteY170" fmla="*/ 896999 h 6858000"/>
              <a:gd name="connsiteX171" fmla="*/ 284718 w 1605470"/>
              <a:gd name="connsiteY171" fmla="*/ 821517 h 6858000"/>
              <a:gd name="connsiteX172" fmla="*/ 263668 w 1605470"/>
              <a:gd name="connsiteY172" fmla="*/ 751353 h 6858000"/>
              <a:gd name="connsiteX173" fmla="*/ 254540 w 1605470"/>
              <a:gd name="connsiteY173" fmla="*/ 741965 h 6858000"/>
              <a:gd name="connsiteX174" fmla="*/ 252501 w 1605470"/>
              <a:gd name="connsiteY174" fmla="*/ 724635 h 6858000"/>
              <a:gd name="connsiteX175" fmla="*/ 248897 w 1605470"/>
              <a:gd name="connsiteY175" fmla="*/ 681659 h 6858000"/>
              <a:gd name="connsiteX176" fmla="*/ 234316 w 1605470"/>
              <a:gd name="connsiteY176" fmla="*/ 635218 h 6858000"/>
              <a:gd name="connsiteX177" fmla="*/ 239327 w 1605470"/>
              <a:gd name="connsiteY177" fmla="*/ 613763 h 6858000"/>
              <a:gd name="connsiteX178" fmla="*/ 225269 w 1605470"/>
              <a:gd name="connsiteY178" fmla="*/ 598582 h 6858000"/>
              <a:gd name="connsiteX179" fmla="*/ 224950 w 1605470"/>
              <a:gd name="connsiteY179" fmla="*/ 576846 h 6858000"/>
              <a:gd name="connsiteX180" fmla="*/ 204632 w 1605470"/>
              <a:gd name="connsiteY180" fmla="*/ 553868 h 6858000"/>
              <a:gd name="connsiteX181" fmla="*/ 239317 w 1605470"/>
              <a:gd name="connsiteY181" fmla="*/ 517614 h 6858000"/>
              <a:gd name="connsiteX182" fmla="*/ 201693 w 1605470"/>
              <a:gd name="connsiteY182" fmla="*/ 469651 h 6858000"/>
              <a:gd name="connsiteX183" fmla="*/ 195012 w 1605470"/>
              <a:gd name="connsiteY183" fmla="*/ 448559 h 6858000"/>
              <a:gd name="connsiteX184" fmla="*/ 201434 w 1605470"/>
              <a:gd name="connsiteY184" fmla="*/ 441529 h 6858000"/>
              <a:gd name="connsiteX185" fmla="*/ 200655 w 1605470"/>
              <a:gd name="connsiteY185" fmla="*/ 428927 h 6858000"/>
              <a:gd name="connsiteX186" fmla="*/ 190059 w 1605470"/>
              <a:gd name="connsiteY186" fmla="*/ 430161 h 6858000"/>
              <a:gd name="connsiteX187" fmla="*/ 184450 w 1605470"/>
              <a:gd name="connsiteY187" fmla="*/ 396240 h 6858000"/>
              <a:gd name="connsiteX188" fmla="*/ 146196 w 1605470"/>
              <a:gd name="connsiteY188" fmla="*/ 358810 h 6858000"/>
              <a:gd name="connsiteX189" fmla="*/ 124571 w 1605470"/>
              <a:gd name="connsiteY189" fmla="*/ 302178 h 6858000"/>
              <a:gd name="connsiteX190" fmla="*/ 103243 w 1605470"/>
              <a:gd name="connsiteY190" fmla="*/ 211375 h 6858000"/>
              <a:gd name="connsiteX191" fmla="*/ 94571 w 1605470"/>
              <a:gd name="connsiteY191" fmla="*/ 184179 h 6858000"/>
              <a:gd name="connsiteX192" fmla="*/ 13437 w 1605470"/>
              <a:gd name="connsiteY192" fmla="*/ 19287 h 6858000"/>
              <a:gd name="connsiteX193" fmla="*/ 0 w 1605470"/>
              <a:gd name="connsiteY19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64290 w 1605470"/>
              <a:gd name="connsiteY149" fmla="*/ 1728772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8025 w 1605470"/>
              <a:gd name="connsiteY155" fmla="*/ 1475165 h 6858000"/>
              <a:gd name="connsiteX156" fmla="*/ 326326 w 1605470"/>
              <a:gd name="connsiteY156" fmla="*/ 1428585 h 6858000"/>
              <a:gd name="connsiteX157" fmla="*/ 325799 w 1605470"/>
              <a:gd name="connsiteY157" fmla="*/ 1357181 h 6858000"/>
              <a:gd name="connsiteX158" fmla="*/ 320507 w 1605470"/>
              <a:gd name="connsiteY158" fmla="*/ 1347099 h 6858000"/>
              <a:gd name="connsiteX159" fmla="*/ 335347 w 1605470"/>
              <a:gd name="connsiteY159" fmla="*/ 1334233 h 6858000"/>
              <a:gd name="connsiteX160" fmla="*/ 342792 w 1605470"/>
              <a:gd name="connsiteY160" fmla="*/ 1307086 h 6858000"/>
              <a:gd name="connsiteX161" fmla="*/ 343980 w 1605470"/>
              <a:gd name="connsiteY161" fmla="*/ 1189033 h 6858000"/>
              <a:gd name="connsiteX162" fmla="*/ 348665 w 1605470"/>
              <a:gd name="connsiteY162" fmla="*/ 1168288 h 6858000"/>
              <a:gd name="connsiteX163" fmla="*/ 340947 w 1605470"/>
              <a:gd name="connsiteY163" fmla="*/ 1142577 h 6858000"/>
              <a:gd name="connsiteX164" fmla="*/ 330253 w 1605470"/>
              <a:gd name="connsiteY164" fmla="*/ 1088484 h 6858000"/>
              <a:gd name="connsiteX165" fmla="*/ 314647 w 1605470"/>
              <a:gd name="connsiteY165" fmla="*/ 1053424 h 6858000"/>
              <a:gd name="connsiteX166" fmla="*/ 322906 w 1605470"/>
              <a:gd name="connsiteY166" fmla="*/ 1044367 h 6858000"/>
              <a:gd name="connsiteX167" fmla="*/ 326818 w 1605470"/>
              <a:gd name="connsiteY167" fmla="*/ 1022828 h 6858000"/>
              <a:gd name="connsiteX168" fmla="*/ 320445 w 1605470"/>
              <a:gd name="connsiteY168" fmla="*/ 932283 h 6858000"/>
              <a:gd name="connsiteX169" fmla="*/ 322681 w 1605470"/>
              <a:gd name="connsiteY169" fmla="*/ 915925 h 6858000"/>
              <a:gd name="connsiteX170" fmla="*/ 315310 w 1605470"/>
              <a:gd name="connsiteY170" fmla="*/ 896999 h 6858000"/>
              <a:gd name="connsiteX171" fmla="*/ 284718 w 1605470"/>
              <a:gd name="connsiteY171" fmla="*/ 821517 h 6858000"/>
              <a:gd name="connsiteX172" fmla="*/ 263668 w 1605470"/>
              <a:gd name="connsiteY172" fmla="*/ 751353 h 6858000"/>
              <a:gd name="connsiteX173" fmla="*/ 254540 w 1605470"/>
              <a:gd name="connsiteY173" fmla="*/ 741965 h 6858000"/>
              <a:gd name="connsiteX174" fmla="*/ 252501 w 1605470"/>
              <a:gd name="connsiteY174" fmla="*/ 724635 h 6858000"/>
              <a:gd name="connsiteX175" fmla="*/ 248897 w 1605470"/>
              <a:gd name="connsiteY175" fmla="*/ 681659 h 6858000"/>
              <a:gd name="connsiteX176" fmla="*/ 234316 w 1605470"/>
              <a:gd name="connsiteY176" fmla="*/ 635218 h 6858000"/>
              <a:gd name="connsiteX177" fmla="*/ 239327 w 1605470"/>
              <a:gd name="connsiteY177" fmla="*/ 613763 h 6858000"/>
              <a:gd name="connsiteX178" fmla="*/ 225269 w 1605470"/>
              <a:gd name="connsiteY178" fmla="*/ 598582 h 6858000"/>
              <a:gd name="connsiteX179" fmla="*/ 224950 w 1605470"/>
              <a:gd name="connsiteY179" fmla="*/ 576846 h 6858000"/>
              <a:gd name="connsiteX180" fmla="*/ 204632 w 1605470"/>
              <a:gd name="connsiteY180" fmla="*/ 553868 h 6858000"/>
              <a:gd name="connsiteX181" fmla="*/ 239317 w 1605470"/>
              <a:gd name="connsiteY181" fmla="*/ 517614 h 6858000"/>
              <a:gd name="connsiteX182" fmla="*/ 201693 w 1605470"/>
              <a:gd name="connsiteY182" fmla="*/ 469651 h 6858000"/>
              <a:gd name="connsiteX183" fmla="*/ 195012 w 1605470"/>
              <a:gd name="connsiteY183" fmla="*/ 448559 h 6858000"/>
              <a:gd name="connsiteX184" fmla="*/ 201434 w 1605470"/>
              <a:gd name="connsiteY184" fmla="*/ 441529 h 6858000"/>
              <a:gd name="connsiteX185" fmla="*/ 200655 w 1605470"/>
              <a:gd name="connsiteY185" fmla="*/ 428927 h 6858000"/>
              <a:gd name="connsiteX186" fmla="*/ 190059 w 1605470"/>
              <a:gd name="connsiteY186" fmla="*/ 430161 h 6858000"/>
              <a:gd name="connsiteX187" fmla="*/ 184450 w 1605470"/>
              <a:gd name="connsiteY187" fmla="*/ 396240 h 6858000"/>
              <a:gd name="connsiteX188" fmla="*/ 146196 w 1605470"/>
              <a:gd name="connsiteY188" fmla="*/ 358810 h 6858000"/>
              <a:gd name="connsiteX189" fmla="*/ 124571 w 1605470"/>
              <a:gd name="connsiteY189" fmla="*/ 302178 h 6858000"/>
              <a:gd name="connsiteX190" fmla="*/ 103243 w 1605470"/>
              <a:gd name="connsiteY190" fmla="*/ 211375 h 6858000"/>
              <a:gd name="connsiteX191" fmla="*/ 94571 w 1605470"/>
              <a:gd name="connsiteY191" fmla="*/ 184179 h 6858000"/>
              <a:gd name="connsiteX192" fmla="*/ 13437 w 1605470"/>
              <a:gd name="connsiteY192" fmla="*/ 19287 h 6858000"/>
              <a:gd name="connsiteX193" fmla="*/ 0 w 1605470"/>
              <a:gd name="connsiteY19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8025 w 1605470"/>
              <a:gd name="connsiteY155" fmla="*/ 1475165 h 6858000"/>
              <a:gd name="connsiteX156" fmla="*/ 326326 w 1605470"/>
              <a:gd name="connsiteY156" fmla="*/ 1428585 h 6858000"/>
              <a:gd name="connsiteX157" fmla="*/ 325799 w 1605470"/>
              <a:gd name="connsiteY157" fmla="*/ 1357181 h 6858000"/>
              <a:gd name="connsiteX158" fmla="*/ 320507 w 1605470"/>
              <a:gd name="connsiteY158" fmla="*/ 1347099 h 6858000"/>
              <a:gd name="connsiteX159" fmla="*/ 335347 w 1605470"/>
              <a:gd name="connsiteY159" fmla="*/ 1334233 h 6858000"/>
              <a:gd name="connsiteX160" fmla="*/ 342792 w 1605470"/>
              <a:gd name="connsiteY160" fmla="*/ 1307086 h 6858000"/>
              <a:gd name="connsiteX161" fmla="*/ 343980 w 1605470"/>
              <a:gd name="connsiteY161" fmla="*/ 1189033 h 6858000"/>
              <a:gd name="connsiteX162" fmla="*/ 348665 w 1605470"/>
              <a:gd name="connsiteY162" fmla="*/ 1168288 h 6858000"/>
              <a:gd name="connsiteX163" fmla="*/ 340947 w 1605470"/>
              <a:gd name="connsiteY163" fmla="*/ 1142577 h 6858000"/>
              <a:gd name="connsiteX164" fmla="*/ 330253 w 1605470"/>
              <a:gd name="connsiteY164" fmla="*/ 1088484 h 6858000"/>
              <a:gd name="connsiteX165" fmla="*/ 314647 w 1605470"/>
              <a:gd name="connsiteY165" fmla="*/ 1053424 h 6858000"/>
              <a:gd name="connsiteX166" fmla="*/ 322906 w 1605470"/>
              <a:gd name="connsiteY166" fmla="*/ 1044367 h 6858000"/>
              <a:gd name="connsiteX167" fmla="*/ 326818 w 1605470"/>
              <a:gd name="connsiteY167" fmla="*/ 1022828 h 6858000"/>
              <a:gd name="connsiteX168" fmla="*/ 320445 w 1605470"/>
              <a:gd name="connsiteY168" fmla="*/ 932283 h 6858000"/>
              <a:gd name="connsiteX169" fmla="*/ 322681 w 1605470"/>
              <a:gd name="connsiteY169" fmla="*/ 915925 h 6858000"/>
              <a:gd name="connsiteX170" fmla="*/ 315310 w 1605470"/>
              <a:gd name="connsiteY170" fmla="*/ 896999 h 6858000"/>
              <a:gd name="connsiteX171" fmla="*/ 284718 w 1605470"/>
              <a:gd name="connsiteY171" fmla="*/ 821517 h 6858000"/>
              <a:gd name="connsiteX172" fmla="*/ 263668 w 1605470"/>
              <a:gd name="connsiteY172" fmla="*/ 751353 h 6858000"/>
              <a:gd name="connsiteX173" fmla="*/ 254540 w 1605470"/>
              <a:gd name="connsiteY173" fmla="*/ 741965 h 6858000"/>
              <a:gd name="connsiteX174" fmla="*/ 252501 w 1605470"/>
              <a:gd name="connsiteY174" fmla="*/ 724635 h 6858000"/>
              <a:gd name="connsiteX175" fmla="*/ 248897 w 1605470"/>
              <a:gd name="connsiteY175" fmla="*/ 681659 h 6858000"/>
              <a:gd name="connsiteX176" fmla="*/ 234316 w 1605470"/>
              <a:gd name="connsiteY176" fmla="*/ 635218 h 6858000"/>
              <a:gd name="connsiteX177" fmla="*/ 239327 w 1605470"/>
              <a:gd name="connsiteY177" fmla="*/ 613763 h 6858000"/>
              <a:gd name="connsiteX178" fmla="*/ 225269 w 1605470"/>
              <a:gd name="connsiteY178" fmla="*/ 598582 h 6858000"/>
              <a:gd name="connsiteX179" fmla="*/ 224950 w 1605470"/>
              <a:gd name="connsiteY179" fmla="*/ 576846 h 6858000"/>
              <a:gd name="connsiteX180" fmla="*/ 204632 w 1605470"/>
              <a:gd name="connsiteY180" fmla="*/ 553868 h 6858000"/>
              <a:gd name="connsiteX181" fmla="*/ 239317 w 1605470"/>
              <a:gd name="connsiteY181" fmla="*/ 517614 h 6858000"/>
              <a:gd name="connsiteX182" fmla="*/ 201693 w 1605470"/>
              <a:gd name="connsiteY182" fmla="*/ 469651 h 6858000"/>
              <a:gd name="connsiteX183" fmla="*/ 195012 w 1605470"/>
              <a:gd name="connsiteY183" fmla="*/ 448559 h 6858000"/>
              <a:gd name="connsiteX184" fmla="*/ 201434 w 1605470"/>
              <a:gd name="connsiteY184" fmla="*/ 441529 h 6858000"/>
              <a:gd name="connsiteX185" fmla="*/ 200655 w 1605470"/>
              <a:gd name="connsiteY185" fmla="*/ 428927 h 6858000"/>
              <a:gd name="connsiteX186" fmla="*/ 190059 w 1605470"/>
              <a:gd name="connsiteY186" fmla="*/ 430161 h 6858000"/>
              <a:gd name="connsiteX187" fmla="*/ 184450 w 1605470"/>
              <a:gd name="connsiteY187" fmla="*/ 396240 h 6858000"/>
              <a:gd name="connsiteX188" fmla="*/ 146196 w 1605470"/>
              <a:gd name="connsiteY188" fmla="*/ 358810 h 6858000"/>
              <a:gd name="connsiteX189" fmla="*/ 124571 w 1605470"/>
              <a:gd name="connsiteY189" fmla="*/ 302178 h 6858000"/>
              <a:gd name="connsiteX190" fmla="*/ 103243 w 1605470"/>
              <a:gd name="connsiteY190" fmla="*/ 211375 h 6858000"/>
              <a:gd name="connsiteX191" fmla="*/ 94571 w 1605470"/>
              <a:gd name="connsiteY191" fmla="*/ 184179 h 6858000"/>
              <a:gd name="connsiteX192" fmla="*/ 13437 w 1605470"/>
              <a:gd name="connsiteY192" fmla="*/ 19287 h 6858000"/>
              <a:gd name="connsiteX193" fmla="*/ 0 w 1605470"/>
              <a:gd name="connsiteY19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6326 w 1605470"/>
              <a:gd name="connsiteY155" fmla="*/ 1428585 h 6858000"/>
              <a:gd name="connsiteX156" fmla="*/ 325799 w 1605470"/>
              <a:gd name="connsiteY156" fmla="*/ 1357181 h 6858000"/>
              <a:gd name="connsiteX157" fmla="*/ 320507 w 1605470"/>
              <a:gd name="connsiteY157" fmla="*/ 1347099 h 6858000"/>
              <a:gd name="connsiteX158" fmla="*/ 335347 w 1605470"/>
              <a:gd name="connsiteY158" fmla="*/ 1334233 h 6858000"/>
              <a:gd name="connsiteX159" fmla="*/ 342792 w 1605470"/>
              <a:gd name="connsiteY159" fmla="*/ 1307086 h 6858000"/>
              <a:gd name="connsiteX160" fmla="*/ 343980 w 1605470"/>
              <a:gd name="connsiteY160" fmla="*/ 1189033 h 6858000"/>
              <a:gd name="connsiteX161" fmla="*/ 348665 w 1605470"/>
              <a:gd name="connsiteY161" fmla="*/ 1168288 h 6858000"/>
              <a:gd name="connsiteX162" fmla="*/ 340947 w 1605470"/>
              <a:gd name="connsiteY162" fmla="*/ 1142577 h 6858000"/>
              <a:gd name="connsiteX163" fmla="*/ 330253 w 1605470"/>
              <a:gd name="connsiteY163" fmla="*/ 1088484 h 6858000"/>
              <a:gd name="connsiteX164" fmla="*/ 314647 w 1605470"/>
              <a:gd name="connsiteY164" fmla="*/ 1053424 h 6858000"/>
              <a:gd name="connsiteX165" fmla="*/ 322906 w 1605470"/>
              <a:gd name="connsiteY165" fmla="*/ 1044367 h 6858000"/>
              <a:gd name="connsiteX166" fmla="*/ 326818 w 1605470"/>
              <a:gd name="connsiteY166" fmla="*/ 1022828 h 6858000"/>
              <a:gd name="connsiteX167" fmla="*/ 320445 w 1605470"/>
              <a:gd name="connsiteY167" fmla="*/ 932283 h 6858000"/>
              <a:gd name="connsiteX168" fmla="*/ 322681 w 1605470"/>
              <a:gd name="connsiteY168" fmla="*/ 915925 h 6858000"/>
              <a:gd name="connsiteX169" fmla="*/ 315310 w 1605470"/>
              <a:gd name="connsiteY169" fmla="*/ 896999 h 6858000"/>
              <a:gd name="connsiteX170" fmla="*/ 284718 w 1605470"/>
              <a:gd name="connsiteY170" fmla="*/ 821517 h 6858000"/>
              <a:gd name="connsiteX171" fmla="*/ 263668 w 1605470"/>
              <a:gd name="connsiteY171" fmla="*/ 751353 h 6858000"/>
              <a:gd name="connsiteX172" fmla="*/ 254540 w 1605470"/>
              <a:gd name="connsiteY172" fmla="*/ 741965 h 6858000"/>
              <a:gd name="connsiteX173" fmla="*/ 252501 w 1605470"/>
              <a:gd name="connsiteY173" fmla="*/ 724635 h 6858000"/>
              <a:gd name="connsiteX174" fmla="*/ 248897 w 1605470"/>
              <a:gd name="connsiteY174" fmla="*/ 681659 h 6858000"/>
              <a:gd name="connsiteX175" fmla="*/ 234316 w 1605470"/>
              <a:gd name="connsiteY175" fmla="*/ 635218 h 6858000"/>
              <a:gd name="connsiteX176" fmla="*/ 239327 w 1605470"/>
              <a:gd name="connsiteY176" fmla="*/ 613763 h 6858000"/>
              <a:gd name="connsiteX177" fmla="*/ 225269 w 1605470"/>
              <a:gd name="connsiteY177" fmla="*/ 598582 h 6858000"/>
              <a:gd name="connsiteX178" fmla="*/ 224950 w 1605470"/>
              <a:gd name="connsiteY178" fmla="*/ 576846 h 6858000"/>
              <a:gd name="connsiteX179" fmla="*/ 204632 w 1605470"/>
              <a:gd name="connsiteY179" fmla="*/ 553868 h 6858000"/>
              <a:gd name="connsiteX180" fmla="*/ 239317 w 1605470"/>
              <a:gd name="connsiteY180" fmla="*/ 517614 h 6858000"/>
              <a:gd name="connsiteX181" fmla="*/ 201693 w 1605470"/>
              <a:gd name="connsiteY181" fmla="*/ 469651 h 6858000"/>
              <a:gd name="connsiteX182" fmla="*/ 195012 w 1605470"/>
              <a:gd name="connsiteY182" fmla="*/ 448559 h 6858000"/>
              <a:gd name="connsiteX183" fmla="*/ 201434 w 1605470"/>
              <a:gd name="connsiteY183" fmla="*/ 441529 h 6858000"/>
              <a:gd name="connsiteX184" fmla="*/ 200655 w 1605470"/>
              <a:gd name="connsiteY184" fmla="*/ 428927 h 6858000"/>
              <a:gd name="connsiteX185" fmla="*/ 190059 w 1605470"/>
              <a:gd name="connsiteY185" fmla="*/ 430161 h 6858000"/>
              <a:gd name="connsiteX186" fmla="*/ 184450 w 1605470"/>
              <a:gd name="connsiteY186" fmla="*/ 396240 h 6858000"/>
              <a:gd name="connsiteX187" fmla="*/ 146196 w 1605470"/>
              <a:gd name="connsiteY187" fmla="*/ 358810 h 6858000"/>
              <a:gd name="connsiteX188" fmla="*/ 124571 w 1605470"/>
              <a:gd name="connsiteY188" fmla="*/ 302178 h 6858000"/>
              <a:gd name="connsiteX189" fmla="*/ 103243 w 1605470"/>
              <a:gd name="connsiteY189" fmla="*/ 211375 h 6858000"/>
              <a:gd name="connsiteX190" fmla="*/ 94571 w 1605470"/>
              <a:gd name="connsiteY190" fmla="*/ 184179 h 6858000"/>
              <a:gd name="connsiteX191" fmla="*/ 13437 w 1605470"/>
              <a:gd name="connsiteY191" fmla="*/ 19287 h 6858000"/>
              <a:gd name="connsiteX192" fmla="*/ 0 w 1605470"/>
              <a:gd name="connsiteY19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45287 w 1605470"/>
              <a:gd name="connsiteY150" fmla="*/ 1646953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6818 w 1605470"/>
              <a:gd name="connsiteY165" fmla="*/ 1022828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6818 w 1605470"/>
              <a:gd name="connsiteY165" fmla="*/ 1022828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6818 w 1605470"/>
              <a:gd name="connsiteY165" fmla="*/ 1022828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906 w 1605470"/>
              <a:gd name="connsiteY164" fmla="*/ 1044367 h 6858000"/>
              <a:gd name="connsiteX165" fmla="*/ 322475 w 1605470"/>
              <a:gd name="connsiteY165" fmla="*/ 1002093 h 6858000"/>
              <a:gd name="connsiteX166" fmla="*/ 320445 w 1605470"/>
              <a:gd name="connsiteY166" fmla="*/ 932283 h 6858000"/>
              <a:gd name="connsiteX167" fmla="*/ 322681 w 1605470"/>
              <a:gd name="connsiteY167" fmla="*/ 915925 h 6858000"/>
              <a:gd name="connsiteX168" fmla="*/ 315310 w 1605470"/>
              <a:gd name="connsiteY168" fmla="*/ 896999 h 6858000"/>
              <a:gd name="connsiteX169" fmla="*/ 284718 w 1605470"/>
              <a:gd name="connsiteY169" fmla="*/ 821517 h 6858000"/>
              <a:gd name="connsiteX170" fmla="*/ 263668 w 1605470"/>
              <a:gd name="connsiteY170" fmla="*/ 751353 h 6858000"/>
              <a:gd name="connsiteX171" fmla="*/ 254540 w 1605470"/>
              <a:gd name="connsiteY171" fmla="*/ 741965 h 6858000"/>
              <a:gd name="connsiteX172" fmla="*/ 252501 w 1605470"/>
              <a:gd name="connsiteY172" fmla="*/ 724635 h 6858000"/>
              <a:gd name="connsiteX173" fmla="*/ 248897 w 1605470"/>
              <a:gd name="connsiteY173" fmla="*/ 681659 h 6858000"/>
              <a:gd name="connsiteX174" fmla="*/ 234316 w 1605470"/>
              <a:gd name="connsiteY174" fmla="*/ 635218 h 6858000"/>
              <a:gd name="connsiteX175" fmla="*/ 239327 w 1605470"/>
              <a:gd name="connsiteY175" fmla="*/ 613763 h 6858000"/>
              <a:gd name="connsiteX176" fmla="*/ 225269 w 1605470"/>
              <a:gd name="connsiteY176" fmla="*/ 598582 h 6858000"/>
              <a:gd name="connsiteX177" fmla="*/ 224950 w 1605470"/>
              <a:gd name="connsiteY177" fmla="*/ 576846 h 6858000"/>
              <a:gd name="connsiteX178" fmla="*/ 204632 w 1605470"/>
              <a:gd name="connsiteY178" fmla="*/ 553868 h 6858000"/>
              <a:gd name="connsiteX179" fmla="*/ 239317 w 1605470"/>
              <a:gd name="connsiteY179" fmla="*/ 517614 h 6858000"/>
              <a:gd name="connsiteX180" fmla="*/ 201693 w 1605470"/>
              <a:gd name="connsiteY180" fmla="*/ 469651 h 6858000"/>
              <a:gd name="connsiteX181" fmla="*/ 195012 w 1605470"/>
              <a:gd name="connsiteY181" fmla="*/ 448559 h 6858000"/>
              <a:gd name="connsiteX182" fmla="*/ 201434 w 1605470"/>
              <a:gd name="connsiteY182" fmla="*/ 441529 h 6858000"/>
              <a:gd name="connsiteX183" fmla="*/ 200655 w 1605470"/>
              <a:gd name="connsiteY183" fmla="*/ 428927 h 6858000"/>
              <a:gd name="connsiteX184" fmla="*/ 190059 w 1605470"/>
              <a:gd name="connsiteY184" fmla="*/ 430161 h 6858000"/>
              <a:gd name="connsiteX185" fmla="*/ 184450 w 1605470"/>
              <a:gd name="connsiteY185" fmla="*/ 396240 h 6858000"/>
              <a:gd name="connsiteX186" fmla="*/ 146196 w 1605470"/>
              <a:gd name="connsiteY186" fmla="*/ 358810 h 6858000"/>
              <a:gd name="connsiteX187" fmla="*/ 124571 w 1605470"/>
              <a:gd name="connsiteY187" fmla="*/ 302178 h 6858000"/>
              <a:gd name="connsiteX188" fmla="*/ 103243 w 1605470"/>
              <a:gd name="connsiteY188" fmla="*/ 211375 h 6858000"/>
              <a:gd name="connsiteX189" fmla="*/ 94571 w 1605470"/>
              <a:gd name="connsiteY189" fmla="*/ 184179 h 6858000"/>
              <a:gd name="connsiteX190" fmla="*/ 13437 w 1605470"/>
              <a:gd name="connsiteY190" fmla="*/ 19287 h 6858000"/>
              <a:gd name="connsiteX191" fmla="*/ 0 w 1605470"/>
              <a:gd name="connsiteY19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14647 w 1605470"/>
              <a:gd name="connsiteY163" fmla="*/ 1053424 h 6858000"/>
              <a:gd name="connsiteX164" fmla="*/ 322475 w 1605470"/>
              <a:gd name="connsiteY164" fmla="*/ 1002093 h 6858000"/>
              <a:gd name="connsiteX165" fmla="*/ 320445 w 1605470"/>
              <a:gd name="connsiteY165" fmla="*/ 932283 h 6858000"/>
              <a:gd name="connsiteX166" fmla="*/ 322681 w 1605470"/>
              <a:gd name="connsiteY166" fmla="*/ 915925 h 6858000"/>
              <a:gd name="connsiteX167" fmla="*/ 315310 w 1605470"/>
              <a:gd name="connsiteY167" fmla="*/ 896999 h 6858000"/>
              <a:gd name="connsiteX168" fmla="*/ 284718 w 1605470"/>
              <a:gd name="connsiteY168" fmla="*/ 821517 h 6858000"/>
              <a:gd name="connsiteX169" fmla="*/ 263668 w 1605470"/>
              <a:gd name="connsiteY169" fmla="*/ 751353 h 6858000"/>
              <a:gd name="connsiteX170" fmla="*/ 254540 w 1605470"/>
              <a:gd name="connsiteY170" fmla="*/ 741965 h 6858000"/>
              <a:gd name="connsiteX171" fmla="*/ 252501 w 1605470"/>
              <a:gd name="connsiteY171" fmla="*/ 724635 h 6858000"/>
              <a:gd name="connsiteX172" fmla="*/ 248897 w 1605470"/>
              <a:gd name="connsiteY172" fmla="*/ 681659 h 6858000"/>
              <a:gd name="connsiteX173" fmla="*/ 234316 w 1605470"/>
              <a:gd name="connsiteY173" fmla="*/ 635218 h 6858000"/>
              <a:gd name="connsiteX174" fmla="*/ 239327 w 1605470"/>
              <a:gd name="connsiteY174" fmla="*/ 613763 h 6858000"/>
              <a:gd name="connsiteX175" fmla="*/ 225269 w 1605470"/>
              <a:gd name="connsiteY175" fmla="*/ 598582 h 6858000"/>
              <a:gd name="connsiteX176" fmla="*/ 224950 w 1605470"/>
              <a:gd name="connsiteY176" fmla="*/ 576846 h 6858000"/>
              <a:gd name="connsiteX177" fmla="*/ 204632 w 1605470"/>
              <a:gd name="connsiteY177" fmla="*/ 553868 h 6858000"/>
              <a:gd name="connsiteX178" fmla="*/ 239317 w 1605470"/>
              <a:gd name="connsiteY178" fmla="*/ 517614 h 6858000"/>
              <a:gd name="connsiteX179" fmla="*/ 201693 w 1605470"/>
              <a:gd name="connsiteY179" fmla="*/ 469651 h 6858000"/>
              <a:gd name="connsiteX180" fmla="*/ 195012 w 1605470"/>
              <a:gd name="connsiteY180" fmla="*/ 448559 h 6858000"/>
              <a:gd name="connsiteX181" fmla="*/ 201434 w 1605470"/>
              <a:gd name="connsiteY181" fmla="*/ 441529 h 6858000"/>
              <a:gd name="connsiteX182" fmla="*/ 200655 w 1605470"/>
              <a:gd name="connsiteY182" fmla="*/ 428927 h 6858000"/>
              <a:gd name="connsiteX183" fmla="*/ 190059 w 1605470"/>
              <a:gd name="connsiteY183" fmla="*/ 430161 h 6858000"/>
              <a:gd name="connsiteX184" fmla="*/ 184450 w 1605470"/>
              <a:gd name="connsiteY184" fmla="*/ 396240 h 6858000"/>
              <a:gd name="connsiteX185" fmla="*/ 146196 w 1605470"/>
              <a:gd name="connsiteY185" fmla="*/ 358810 h 6858000"/>
              <a:gd name="connsiteX186" fmla="*/ 124571 w 1605470"/>
              <a:gd name="connsiteY186" fmla="*/ 302178 h 6858000"/>
              <a:gd name="connsiteX187" fmla="*/ 103243 w 1605470"/>
              <a:gd name="connsiteY187" fmla="*/ 211375 h 6858000"/>
              <a:gd name="connsiteX188" fmla="*/ 94571 w 1605470"/>
              <a:gd name="connsiteY188" fmla="*/ 184179 h 6858000"/>
              <a:gd name="connsiteX189" fmla="*/ 13437 w 1605470"/>
              <a:gd name="connsiteY189" fmla="*/ 19287 h 6858000"/>
              <a:gd name="connsiteX190" fmla="*/ 0 w 1605470"/>
              <a:gd name="connsiteY19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35347 w 1605470"/>
              <a:gd name="connsiteY157" fmla="*/ 1334233 h 6858000"/>
              <a:gd name="connsiteX158" fmla="*/ 342792 w 1605470"/>
              <a:gd name="connsiteY158" fmla="*/ 1307086 h 6858000"/>
              <a:gd name="connsiteX159" fmla="*/ 343980 w 1605470"/>
              <a:gd name="connsiteY159" fmla="*/ 1189033 h 6858000"/>
              <a:gd name="connsiteX160" fmla="*/ 348665 w 1605470"/>
              <a:gd name="connsiteY160" fmla="*/ 1168288 h 6858000"/>
              <a:gd name="connsiteX161" fmla="*/ 340947 w 1605470"/>
              <a:gd name="connsiteY161" fmla="*/ 1142577 h 6858000"/>
              <a:gd name="connsiteX162" fmla="*/ 330253 w 1605470"/>
              <a:gd name="connsiteY162" fmla="*/ 1088484 h 6858000"/>
              <a:gd name="connsiteX163" fmla="*/ 336360 w 1605470"/>
              <a:gd name="connsiteY163" fmla="*/ 1045131 h 6858000"/>
              <a:gd name="connsiteX164" fmla="*/ 322475 w 1605470"/>
              <a:gd name="connsiteY164" fmla="*/ 1002093 h 6858000"/>
              <a:gd name="connsiteX165" fmla="*/ 320445 w 1605470"/>
              <a:gd name="connsiteY165" fmla="*/ 932283 h 6858000"/>
              <a:gd name="connsiteX166" fmla="*/ 322681 w 1605470"/>
              <a:gd name="connsiteY166" fmla="*/ 915925 h 6858000"/>
              <a:gd name="connsiteX167" fmla="*/ 315310 w 1605470"/>
              <a:gd name="connsiteY167" fmla="*/ 896999 h 6858000"/>
              <a:gd name="connsiteX168" fmla="*/ 284718 w 1605470"/>
              <a:gd name="connsiteY168" fmla="*/ 821517 h 6858000"/>
              <a:gd name="connsiteX169" fmla="*/ 263668 w 1605470"/>
              <a:gd name="connsiteY169" fmla="*/ 751353 h 6858000"/>
              <a:gd name="connsiteX170" fmla="*/ 254540 w 1605470"/>
              <a:gd name="connsiteY170" fmla="*/ 741965 h 6858000"/>
              <a:gd name="connsiteX171" fmla="*/ 252501 w 1605470"/>
              <a:gd name="connsiteY171" fmla="*/ 724635 h 6858000"/>
              <a:gd name="connsiteX172" fmla="*/ 248897 w 1605470"/>
              <a:gd name="connsiteY172" fmla="*/ 681659 h 6858000"/>
              <a:gd name="connsiteX173" fmla="*/ 234316 w 1605470"/>
              <a:gd name="connsiteY173" fmla="*/ 635218 h 6858000"/>
              <a:gd name="connsiteX174" fmla="*/ 239327 w 1605470"/>
              <a:gd name="connsiteY174" fmla="*/ 613763 h 6858000"/>
              <a:gd name="connsiteX175" fmla="*/ 225269 w 1605470"/>
              <a:gd name="connsiteY175" fmla="*/ 598582 h 6858000"/>
              <a:gd name="connsiteX176" fmla="*/ 224950 w 1605470"/>
              <a:gd name="connsiteY176" fmla="*/ 576846 h 6858000"/>
              <a:gd name="connsiteX177" fmla="*/ 204632 w 1605470"/>
              <a:gd name="connsiteY177" fmla="*/ 553868 h 6858000"/>
              <a:gd name="connsiteX178" fmla="*/ 239317 w 1605470"/>
              <a:gd name="connsiteY178" fmla="*/ 517614 h 6858000"/>
              <a:gd name="connsiteX179" fmla="*/ 201693 w 1605470"/>
              <a:gd name="connsiteY179" fmla="*/ 469651 h 6858000"/>
              <a:gd name="connsiteX180" fmla="*/ 195012 w 1605470"/>
              <a:gd name="connsiteY180" fmla="*/ 448559 h 6858000"/>
              <a:gd name="connsiteX181" fmla="*/ 201434 w 1605470"/>
              <a:gd name="connsiteY181" fmla="*/ 441529 h 6858000"/>
              <a:gd name="connsiteX182" fmla="*/ 200655 w 1605470"/>
              <a:gd name="connsiteY182" fmla="*/ 428927 h 6858000"/>
              <a:gd name="connsiteX183" fmla="*/ 190059 w 1605470"/>
              <a:gd name="connsiteY183" fmla="*/ 430161 h 6858000"/>
              <a:gd name="connsiteX184" fmla="*/ 184450 w 1605470"/>
              <a:gd name="connsiteY184" fmla="*/ 396240 h 6858000"/>
              <a:gd name="connsiteX185" fmla="*/ 146196 w 1605470"/>
              <a:gd name="connsiteY185" fmla="*/ 358810 h 6858000"/>
              <a:gd name="connsiteX186" fmla="*/ 124571 w 1605470"/>
              <a:gd name="connsiteY186" fmla="*/ 302178 h 6858000"/>
              <a:gd name="connsiteX187" fmla="*/ 103243 w 1605470"/>
              <a:gd name="connsiteY187" fmla="*/ 211375 h 6858000"/>
              <a:gd name="connsiteX188" fmla="*/ 94571 w 1605470"/>
              <a:gd name="connsiteY188" fmla="*/ 184179 h 6858000"/>
              <a:gd name="connsiteX189" fmla="*/ 13437 w 1605470"/>
              <a:gd name="connsiteY189" fmla="*/ 19287 h 6858000"/>
              <a:gd name="connsiteX190" fmla="*/ 0 w 1605470"/>
              <a:gd name="connsiteY19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20507 w 1605470"/>
              <a:gd name="connsiteY156" fmla="*/ 1347099 h 6858000"/>
              <a:gd name="connsiteX157" fmla="*/ 342792 w 1605470"/>
              <a:gd name="connsiteY157" fmla="*/ 1307086 h 6858000"/>
              <a:gd name="connsiteX158" fmla="*/ 343980 w 1605470"/>
              <a:gd name="connsiteY158" fmla="*/ 1189033 h 6858000"/>
              <a:gd name="connsiteX159" fmla="*/ 348665 w 1605470"/>
              <a:gd name="connsiteY159" fmla="*/ 1168288 h 6858000"/>
              <a:gd name="connsiteX160" fmla="*/ 340947 w 1605470"/>
              <a:gd name="connsiteY160" fmla="*/ 1142577 h 6858000"/>
              <a:gd name="connsiteX161" fmla="*/ 330253 w 1605470"/>
              <a:gd name="connsiteY161" fmla="*/ 1088484 h 6858000"/>
              <a:gd name="connsiteX162" fmla="*/ 336360 w 1605470"/>
              <a:gd name="connsiteY162" fmla="*/ 1045131 h 6858000"/>
              <a:gd name="connsiteX163" fmla="*/ 322475 w 1605470"/>
              <a:gd name="connsiteY163" fmla="*/ 1002093 h 6858000"/>
              <a:gd name="connsiteX164" fmla="*/ 320445 w 1605470"/>
              <a:gd name="connsiteY164" fmla="*/ 932283 h 6858000"/>
              <a:gd name="connsiteX165" fmla="*/ 322681 w 1605470"/>
              <a:gd name="connsiteY165" fmla="*/ 915925 h 6858000"/>
              <a:gd name="connsiteX166" fmla="*/ 315310 w 1605470"/>
              <a:gd name="connsiteY166" fmla="*/ 896999 h 6858000"/>
              <a:gd name="connsiteX167" fmla="*/ 284718 w 1605470"/>
              <a:gd name="connsiteY167" fmla="*/ 821517 h 6858000"/>
              <a:gd name="connsiteX168" fmla="*/ 263668 w 1605470"/>
              <a:gd name="connsiteY168" fmla="*/ 751353 h 6858000"/>
              <a:gd name="connsiteX169" fmla="*/ 254540 w 1605470"/>
              <a:gd name="connsiteY169" fmla="*/ 741965 h 6858000"/>
              <a:gd name="connsiteX170" fmla="*/ 252501 w 1605470"/>
              <a:gd name="connsiteY170" fmla="*/ 724635 h 6858000"/>
              <a:gd name="connsiteX171" fmla="*/ 248897 w 1605470"/>
              <a:gd name="connsiteY171" fmla="*/ 681659 h 6858000"/>
              <a:gd name="connsiteX172" fmla="*/ 234316 w 1605470"/>
              <a:gd name="connsiteY172" fmla="*/ 635218 h 6858000"/>
              <a:gd name="connsiteX173" fmla="*/ 239327 w 1605470"/>
              <a:gd name="connsiteY173" fmla="*/ 613763 h 6858000"/>
              <a:gd name="connsiteX174" fmla="*/ 225269 w 1605470"/>
              <a:gd name="connsiteY174" fmla="*/ 598582 h 6858000"/>
              <a:gd name="connsiteX175" fmla="*/ 224950 w 1605470"/>
              <a:gd name="connsiteY175" fmla="*/ 576846 h 6858000"/>
              <a:gd name="connsiteX176" fmla="*/ 204632 w 1605470"/>
              <a:gd name="connsiteY176" fmla="*/ 553868 h 6858000"/>
              <a:gd name="connsiteX177" fmla="*/ 239317 w 1605470"/>
              <a:gd name="connsiteY177" fmla="*/ 517614 h 6858000"/>
              <a:gd name="connsiteX178" fmla="*/ 201693 w 1605470"/>
              <a:gd name="connsiteY178" fmla="*/ 469651 h 6858000"/>
              <a:gd name="connsiteX179" fmla="*/ 195012 w 1605470"/>
              <a:gd name="connsiteY179" fmla="*/ 448559 h 6858000"/>
              <a:gd name="connsiteX180" fmla="*/ 201434 w 1605470"/>
              <a:gd name="connsiteY180" fmla="*/ 441529 h 6858000"/>
              <a:gd name="connsiteX181" fmla="*/ 200655 w 1605470"/>
              <a:gd name="connsiteY181" fmla="*/ 428927 h 6858000"/>
              <a:gd name="connsiteX182" fmla="*/ 190059 w 1605470"/>
              <a:gd name="connsiteY182" fmla="*/ 430161 h 6858000"/>
              <a:gd name="connsiteX183" fmla="*/ 184450 w 1605470"/>
              <a:gd name="connsiteY183" fmla="*/ 396240 h 6858000"/>
              <a:gd name="connsiteX184" fmla="*/ 146196 w 1605470"/>
              <a:gd name="connsiteY184" fmla="*/ 358810 h 6858000"/>
              <a:gd name="connsiteX185" fmla="*/ 124571 w 1605470"/>
              <a:gd name="connsiteY185" fmla="*/ 302178 h 6858000"/>
              <a:gd name="connsiteX186" fmla="*/ 103243 w 1605470"/>
              <a:gd name="connsiteY186" fmla="*/ 211375 h 6858000"/>
              <a:gd name="connsiteX187" fmla="*/ 94571 w 1605470"/>
              <a:gd name="connsiteY187" fmla="*/ 184179 h 6858000"/>
              <a:gd name="connsiteX188" fmla="*/ 13437 w 1605470"/>
              <a:gd name="connsiteY188" fmla="*/ 19287 h 6858000"/>
              <a:gd name="connsiteX189" fmla="*/ 0 w 1605470"/>
              <a:gd name="connsiteY18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25799 w 1605470"/>
              <a:gd name="connsiteY155" fmla="*/ 1357181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52501 w 1605470"/>
              <a:gd name="connsiteY169" fmla="*/ 724635 h 6858000"/>
              <a:gd name="connsiteX170" fmla="*/ 248897 w 1605470"/>
              <a:gd name="connsiteY170" fmla="*/ 681659 h 6858000"/>
              <a:gd name="connsiteX171" fmla="*/ 234316 w 1605470"/>
              <a:gd name="connsiteY171" fmla="*/ 635218 h 6858000"/>
              <a:gd name="connsiteX172" fmla="*/ 239327 w 1605470"/>
              <a:gd name="connsiteY172" fmla="*/ 613763 h 6858000"/>
              <a:gd name="connsiteX173" fmla="*/ 225269 w 1605470"/>
              <a:gd name="connsiteY173" fmla="*/ 598582 h 6858000"/>
              <a:gd name="connsiteX174" fmla="*/ 224950 w 1605470"/>
              <a:gd name="connsiteY174" fmla="*/ 576846 h 6858000"/>
              <a:gd name="connsiteX175" fmla="*/ 204632 w 1605470"/>
              <a:gd name="connsiteY175" fmla="*/ 553868 h 6858000"/>
              <a:gd name="connsiteX176" fmla="*/ 239317 w 1605470"/>
              <a:gd name="connsiteY176" fmla="*/ 517614 h 6858000"/>
              <a:gd name="connsiteX177" fmla="*/ 201693 w 1605470"/>
              <a:gd name="connsiteY177" fmla="*/ 469651 h 6858000"/>
              <a:gd name="connsiteX178" fmla="*/ 195012 w 1605470"/>
              <a:gd name="connsiteY178" fmla="*/ 448559 h 6858000"/>
              <a:gd name="connsiteX179" fmla="*/ 201434 w 1605470"/>
              <a:gd name="connsiteY179" fmla="*/ 441529 h 6858000"/>
              <a:gd name="connsiteX180" fmla="*/ 200655 w 1605470"/>
              <a:gd name="connsiteY180" fmla="*/ 428927 h 6858000"/>
              <a:gd name="connsiteX181" fmla="*/ 190059 w 1605470"/>
              <a:gd name="connsiteY181" fmla="*/ 430161 h 6858000"/>
              <a:gd name="connsiteX182" fmla="*/ 184450 w 1605470"/>
              <a:gd name="connsiteY182" fmla="*/ 396240 h 6858000"/>
              <a:gd name="connsiteX183" fmla="*/ 146196 w 1605470"/>
              <a:gd name="connsiteY183" fmla="*/ 358810 h 6858000"/>
              <a:gd name="connsiteX184" fmla="*/ 124571 w 1605470"/>
              <a:gd name="connsiteY184" fmla="*/ 302178 h 6858000"/>
              <a:gd name="connsiteX185" fmla="*/ 103243 w 1605470"/>
              <a:gd name="connsiteY185" fmla="*/ 211375 h 6858000"/>
              <a:gd name="connsiteX186" fmla="*/ 94571 w 1605470"/>
              <a:gd name="connsiteY186" fmla="*/ 184179 h 6858000"/>
              <a:gd name="connsiteX187" fmla="*/ 13437 w 1605470"/>
              <a:gd name="connsiteY187" fmla="*/ 19287 h 6858000"/>
              <a:gd name="connsiteX188" fmla="*/ 0 w 1605470"/>
              <a:gd name="connsiteY18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52501 w 1605470"/>
              <a:gd name="connsiteY169" fmla="*/ 724635 h 6858000"/>
              <a:gd name="connsiteX170" fmla="*/ 248897 w 1605470"/>
              <a:gd name="connsiteY170" fmla="*/ 681659 h 6858000"/>
              <a:gd name="connsiteX171" fmla="*/ 234316 w 1605470"/>
              <a:gd name="connsiteY171" fmla="*/ 635218 h 6858000"/>
              <a:gd name="connsiteX172" fmla="*/ 239327 w 1605470"/>
              <a:gd name="connsiteY172" fmla="*/ 613763 h 6858000"/>
              <a:gd name="connsiteX173" fmla="*/ 225269 w 1605470"/>
              <a:gd name="connsiteY173" fmla="*/ 598582 h 6858000"/>
              <a:gd name="connsiteX174" fmla="*/ 224950 w 1605470"/>
              <a:gd name="connsiteY174" fmla="*/ 576846 h 6858000"/>
              <a:gd name="connsiteX175" fmla="*/ 204632 w 1605470"/>
              <a:gd name="connsiteY175" fmla="*/ 553868 h 6858000"/>
              <a:gd name="connsiteX176" fmla="*/ 239317 w 1605470"/>
              <a:gd name="connsiteY176" fmla="*/ 517614 h 6858000"/>
              <a:gd name="connsiteX177" fmla="*/ 201693 w 1605470"/>
              <a:gd name="connsiteY177" fmla="*/ 469651 h 6858000"/>
              <a:gd name="connsiteX178" fmla="*/ 195012 w 1605470"/>
              <a:gd name="connsiteY178" fmla="*/ 448559 h 6858000"/>
              <a:gd name="connsiteX179" fmla="*/ 201434 w 1605470"/>
              <a:gd name="connsiteY179" fmla="*/ 441529 h 6858000"/>
              <a:gd name="connsiteX180" fmla="*/ 200655 w 1605470"/>
              <a:gd name="connsiteY180" fmla="*/ 428927 h 6858000"/>
              <a:gd name="connsiteX181" fmla="*/ 190059 w 1605470"/>
              <a:gd name="connsiteY181" fmla="*/ 430161 h 6858000"/>
              <a:gd name="connsiteX182" fmla="*/ 184450 w 1605470"/>
              <a:gd name="connsiteY182" fmla="*/ 396240 h 6858000"/>
              <a:gd name="connsiteX183" fmla="*/ 146196 w 1605470"/>
              <a:gd name="connsiteY183" fmla="*/ 358810 h 6858000"/>
              <a:gd name="connsiteX184" fmla="*/ 124571 w 1605470"/>
              <a:gd name="connsiteY184" fmla="*/ 302178 h 6858000"/>
              <a:gd name="connsiteX185" fmla="*/ 103243 w 1605470"/>
              <a:gd name="connsiteY185" fmla="*/ 211375 h 6858000"/>
              <a:gd name="connsiteX186" fmla="*/ 94571 w 1605470"/>
              <a:gd name="connsiteY186" fmla="*/ 184179 h 6858000"/>
              <a:gd name="connsiteX187" fmla="*/ 13437 w 1605470"/>
              <a:gd name="connsiteY187" fmla="*/ 19287 h 6858000"/>
              <a:gd name="connsiteX188" fmla="*/ 0 w 1605470"/>
              <a:gd name="connsiteY18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04632 w 1605470"/>
              <a:gd name="connsiteY174" fmla="*/ 553868 h 6858000"/>
              <a:gd name="connsiteX175" fmla="*/ 239317 w 1605470"/>
              <a:gd name="connsiteY175" fmla="*/ 517614 h 6858000"/>
              <a:gd name="connsiteX176" fmla="*/ 201693 w 1605470"/>
              <a:gd name="connsiteY176" fmla="*/ 469651 h 6858000"/>
              <a:gd name="connsiteX177" fmla="*/ 195012 w 1605470"/>
              <a:gd name="connsiteY177" fmla="*/ 448559 h 6858000"/>
              <a:gd name="connsiteX178" fmla="*/ 201434 w 1605470"/>
              <a:gd name="connsiteY178" fmla="*/ 441529 h 6858000"/>
              <a:gd name="connsiteX179" fmla="*/ 200655 w 1605470"/>
              <a:gd name="connsiteY179" fmla="*/ 428927 h 6858000"/>
              <a:gd name="connsiteX180" fmla="*/ 190059 w 1605470"/>
              <a:gd name="connsiteY180" fmla="*/ 430161 h 6858000"/>
              <a:gd name="connsiteX181" fmla="*/ 184450 w 1605470"/>
              <a:gd name="connsiteY181" fmla="*/ 396240 h 6858000"/>
              <a:gd name="connsiteX182" fmla="*/ 146196 w 1605470"/>
              <a:gd name="connsiteY182" fmla="*/ 358810 h 6858000"/>
              <a:gd name="connsiteX183" fmla="*/ 124571 w 1605470"/>
              <a:gd name="connsiteY183" fmla="*/ 302178 h 6858000"/>
              <a:gd name="connsiteX184" fmla="*/ 103243 w 1605470"/>
              <a:gd name="connsiteY184" fmla="*/ 211375 h 6858000"/>
              <a:gd name="connsiteX185" fmla="*/ 94571 w 1605470"/>
              <a:gd name="connsiteY185" fmla="*/ 184179 h 6858000"/>
              <a:gd name="connsiteX186" fmla="*/ 13437 w 1605470"/>
              <a:gd name="connsiteY186" fmla="*/ 19287 h 6858000"/>
              <a:gd name="connsiteX187" fmla="*/ 0 w 1605470"/>
              <a:gd name="connsiteY18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01693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84450 w 1605470"/>
              <a:gd name="connsiteY180" fmla="*/ 396240 h 6858000"/>
              <a:gd name="connsiteX181" fmla="*/ 146196 w 1605470"/>
              <a:gd name="connsiteY181" fmla="*/ 358810 h 6858000"/>
              <a:gd name="connsiteX182" fmla="*/ 124571 w 1605470"/>
              <a:gd name="connsiteY182" fmla="*/ 302178 h 6858000"/>
              <a:gd name="connsiteX183" fmla="*/ 103243 w 1605470"/>
              <a:gd name="connsiteY183" fmla="*/ 211375 h 6858000"/>
              <a:gd name="connsiteX184" fmla="*/ 94571 w 1605470"/>
              <a:gd name="connsiteY184" fmla="*/ 184179 h 6858000"/>
              <a:gd name="connsiteX185" fmla="*/ 13437 w 1605470"/>
              <a:gd name="connsiteY185" fmla="*/ 19287 h 6858000"/>
              <a:gd name="connsiteX186" fmla="*/ 0 w 1605470"/>
              <a:gd name="connsiteY18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01693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84450 w 1605470"/>
              <a:gd name="connsiteY180" fmla="*/ 396240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01693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67079 w 1605470"/>
              <a:gd name="connsiteY180" fmla="*/ 367211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39317 w 1605470"/>
              <a:gd name="connsiteY174" fmla="*/ 517614 h 6858000"/>
              <a:gd name="connsiteX175" fmla="*/ 219064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67079 w 1605470"/>
              <a:gd name="connsiteY180" fmla="*/ 367211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2475 w 1605470"/>
              <a:gd name="connsiteY162" fmla="*/ 1002093 h 6858000"/>
              <a:gd name="connsiteX163" fmla="*/ 320445 w 1605470"/>
              <a:gd name="connsiteY163" fmla="*/ 932283 h 6858000"/>
              <a:gd name="connsiteX164" fmla="*/ 322681 w 1605470"/>
              <a:gd name="connsiteY164" fmla="*/ 915925 h 6858000"/>
              <a:gd name="connsiteX165" fmla="*/ 315310 w 1605470"/>
              <a:gd name="connsiteY165" fmla="*/ 896999 h 6858000"/>
              <a:gd name="connsiteX166" fmla="*/ 284718 w 1605470"/>
              <a:gd name="connsiteY166" fmla="*/ 821517 h 6858000"/>
              <a:gd name="connsiteX167" fmla="*/ 263668 w 1605470"/>
              <a:gd name="connsiteY167" fmla="*/ 751353 h 6858000"/>
              <a:gd name="connsiteX168" fmla="*/ 254540 w 1605470"/>
              <a:gd name="connsiteY168" fmla="*/ 741965 h 6858000"/>
              <a:gd name="connsiteX169" fmla="*/ 248897 w 1605470"/>
              <a:gd name="connsiteY169" fmla="*/ 681659 h 6858000"/>
              <a:gd name="connsiteX170" fmla="*/ 234316 w 1605470"/>
              <a:gd name="connsiteY170" fmla="*/ 635218 h 6858000"/>
              <a:gd name="connsiteX171" fmla="*/ 239327 w 1605470"/>
              <a:gd name="connsiteY171" fmla="*/ 613763 h 6858000"/>
              <a:gd name="connsiteX172" fmla="*/ 225269 w 1605470"/>
              <a:gd name="connsiteY172" fmla="*/ 598582 h 6858000"/>
              <a:gd name="connsiteX173" fmla="*/ 224950 w 1605470"/>
              <a:gd name="connsiteY173" fmla="*/ 576846 h 6858000"/>
              <a:gd name="connsiteX174" fmla="*/ 204576 w 1605470"/>
              <a:gd name="connsiteY174" fmla="*/ 530055 h 6858000"/>
              <a:gd name="connsiteX175" fmla="*/ 219064 w 1605470"/>
              <a:gd name="connsiteY175" fmla="*/ 469651 h 6858000"/>
              <a:gd name="connsiteX176" fmla="*/ 195012 w 1605470"/>
              <a:gd name="connsiteY176" fmla="*/ 448559 h 6858000"/>
              <a:gd name="connsiteX177" fmla="*/ 201434 w 1605470"/>
              <a:gd name="connsiteY177" fmla="*/ 441529 h 6858000"/>
              <a:gd name="connsiteX178" fmla="*/ 200655 w 1605470"/>
              <a:gd name="connsiteY178" fmla="*/ 428927 h 6858000"/>
              <a:gd name="connsiteX179" fmla="*/ 190059 w 1605470"/>
              <a:gd name="connsiteY179" fmla="*/ 430161 h 6858000"/>
              <a:gd name="connsiteX180" fmla="*/ 167079 w 1605470"/>
              <a:gd name="connsiteY180" fmla="*/ 367211 h 6858000"/>
              <a:gd name="connsiteX181" fmla="*/ 124571 w 1605470"/>
              <a:gd name="connsiteY181" fmla="*/ 302178 h 6858000"/>
              <a:gd name="connsiteX182" fmla="*/ 103243 w 1605470"/>
              <a:gd name="connsiteY182" fmla="*/ 211375 h 6858000"/>
              <a:gd name="connsiteX183" fmla="*/ 94571 w 1605470"/>
              <a:gd name="connsiteY183" fmla="*/ 184179 h 6858000"/>
              <a:gd name="connsiteX184" fmla="*/ 13437 w 1605470"/>
              <a:gd name="connsiteY184" fmla="*/ 19287 h 6858000"/>
              <a:gd name="connsiteX185" fmla="*/ 0 w 1605470"/>
              <a:gd name="connsiteY18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36360 w 1605470"/>
              <a:gd name="connsiteY161" fmla="*/ 1045131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54540 w 1605470"/>
              <a:gd name="connsiteY167" fmla="*/ 741965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54540 w 1605470"/>
              <a:gd name="connsiteY167" fmla="*/ 741965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44412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596759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61783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25179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61783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30521 w 1605470"/>
              <a:gd name="connsiteY136" fmla="*/ 2422066 h 6858000"/>
              <a:gd name="connsiteX137" fmla="*/ 528878 w 1605470"/>
              <a:gd name="connsiteY137" fmla="*/ 2408971 h 6858000"/>
              <a:gd name="connsiteX138" fmla="*/ 535510 w 1605470"/>
              <a:gd name="connsiteY138" fmla="*/ 2402874 h 6858000"/>
              <a:gd name="connsiteX139" fmla="*/ 538122 w 1605470"/>
              <a:gd name="connsiteY139" fmla="*/ 2381443 h 6858000"/>
              <a:gd name="connsiteX140" fmla="*/ 514451 w 1605470"/>
              <a:gd name="connsiteY140" fmla="*/ 2261920 h 6858000"/>
              <a:gd name="connsiteX141" fmla="*/ 486968 w 1605470"/>
              <a:gd name="connsiteY141" fmla="*/ 2182937 h 6858000"/>
              <a:gd name="connsiteX142" fmla="*/ 488555 w 1605470"/>
              <a:gd name="connsiteY142" fmla="*/ 2155135 h 6858000"/>
              <a:gd name="connsiteX143" fmla="*/ 486013 w 1605470"/>
              <a:gd name="connsiteY143" fmla="*/ 2118008 h 6858000"/>
              <a:gd name="connsiteX144" fmla="*/ 487006 w 1605470"/>
              <a:gd name="connsiteY144" fmla="*/ 2050531 h 6858000"/>
              <a:gd name="connsiteX145" fmla="*/ 478812 w 1605470"/>
              <a:gd name="connsiteY145" fmla="*/ 1963269 h 6858000"/>
              <a:gd name="connsiteX146" fmla="*/ 442619 w 1605470"/>
              <a:gd name="connsiteY146" fmla="*/ 1910499 h 6858000"/>
              <a:gd name="connsiteX147" fmla="*/ 446785 w 1605470"/>
              <a:gd name="connsiteY147" fmla="*/ 1903212 h 6858000"/>
              <a:gd name="connsiteX148" fmla="*/ 436547 w 1605470"/>
              <a:gd name="connsiteY148" fmla="*/ 1861531 h 6858000"/>
              <a:gd name="connsiteX149" fmla="*/ 390346 w 1605470"/>
              <a:gd name="connsiteY149" fmla="*/ 1732919 h 6858000"/>
              <a:gd name="connsiteX150" fmla="*/ 362657 w 1605470"/>
              <a:gd name="connsiteY150" fmla="*/ 1663540 h 6858000"/>
              <a:gd name="connsiteX151" fmla="*/ 361783 w 1605470"/>
              <a:gd name="connsiteY151" fmla="*/ 1615777 h 6858000"/>
              <a:gd name="connsiteX152" fmla="*/ 342578 w 1605470"/>
              <a:gd name="connsiteY152" fmla="*/ 1563678 h 6858000"/>
              <a:gd name="connsiteX153" fmla="*/ 355658 w 1605470"/>
              <a:gd name="connsiteY153" fmla="*/ 1519474 h 6858000"/>
              <a:gd name="connsiteX154" fmla="*/ 348400 w 1605470"/>
              <a:gd name="connsiteY154" fmla="*/ 1477995 h 6858000"/>
              <a:gd name="connsiteX155" fmla="*/ 334485 w 1605470"/>
              <a:gd name="connsiteY155" fmla="*/ 1373769 h 6858000"/>
              <a:gd name="connsiteX156" fmla="*/ 342792 w 1605470"/>
              <a:gd name="connsiteY156" fmla="*/ 1307086 h 6858000"/>
              <a:gd name="connsiteX157" fmla="*/ 343980 w 1605470"/>
              <a:gd name="connsiteY157" fmla="*/ 1189033 h 6858000"/>
              <a:gd name="connsiteX158" fmla="*/ 348665 w 1605470"/>
              <a:gd name="connsiteY158" fmla="*/ 1168288 h 6858000"/>
              <a:gd name="connsiteX159" fmla="*/ 340947 w 1605470"/>
              <a:gd name="connsiteY159" fmla="*/ 1142577 h 6858000"/>
              <a:gd name="connsiteX160" fmla="*/ 330253 w 1605470"/>
              <a:gd name="connsiteY160" fmla="*/ 1088484 h 6858000"/>
              <a:gd name="connsiteX161" fmla="*/ 318989 w 1605470"/>
              <a:gd name="connsiteY161" fmla="*/ 1016103 h 6858000"/>
              <a:gd name="connsiteX162" fmla="*/ 320445 w 1605470"/>
              <a:gd name="connsiteY162" fmla="*/ 932283 h 6858000"/>
              <a:gd name="connsiteX163" fmla="*/ 322681 w 1605470"/>
              <a:gd name="connsiteY163" fmla="*/ 915925 h 6858000"/>
              <a:gd name="connsiteX164" fmla="*/ 315310 w 1605470"/>
              <a:gd name="connsiteY164" fmla="*/ 896999 h 6858000"/>
              <a:gd name="connsiteX165" fmla="*/ 284718 w 1605470"/>
              <a:gd name="connsiteY165" fmla="*/ 821517 h 6858000"/>
              <a:gd name="connsiteX166" fmla="*/ 263668 w 1605470"/>
              <a:gd name="connsiteY166" fmla="*/ 751353 h 6858000"/>
              <a:gd name="connsiteX167" fmla="*/ 263226 w 1605470"/>
              <a:gd name="connsiteY167" fmla="*/ 721230 h 6858000"/>
              <a:gd name="connsiteX168" fmla="*/ 248897 w 1605470"/>
              <a:gd name="connsiteY168" fmla="*/ 681659 h 6858000"/>
              <a:gd name="connsiteX169" fmla="*/ 234316 w 1605470"/>
              <a:gd name="connsiteY169" fmla="*/ 635218 h 6858000"/>
              <a:gd name="connsiteX170" fmla="*/ 239327 w 1605470"/>
              <a:gd name="connsiteY170" fmla="*/ 613763 h 6858000"/>
              <a:gd name="connsiteX171" fmla="*/ 225269 w 1605470"/>
              <a:gd name="connsiteY171" fmla="*/ 598582 h 6858000"/>
              <a:gd name="connsiteX172" fmla="*/ 224950 w 1605470"/>
              <a:gd name="connsiteY172" fmla="*/ 576846 h 6858000"/>
              <a:gd name="connsiteX173" fmla="*/ 204576 w 1605470"/>
              <a:gd name="connsiteY173" fmla="*/ 530055 h 6858000"/>
              <a:gd name="connsiteX174" fmla="*/ 219064 w 1605470"/>
              <a:gd name="connsiteY174" fmla="*/ 469651 h 6858000"/>
              <a:gd name="connsiteX175" fmla="*/ 195012 w 1605470"/>
              <a:gd name="connsiteY175" fmla="*/ 448559 h 6858000"/>
              <a:gd name="connsiteX176" fmla="*/ 201434 w 1605470"/>
              <a:gd name="connsiteY176" fmla="*/ 441529 h 6858000"/>
              <a:gd name="connsiteX177" fmla="*/ 200655 w 1605470"/>
              <a:gd name="connsiteY177" fmla="*/ 428927 h 6858000"/>
              <a:gd name="connsiteX178" fmla="*/ 190059 w 1605470"/>
              <a:gd name="connsiteY178" fmla="*/ 430161 h 6858000"/>
              <a:gd name="connsiteX179" fmla="*/ 167079 w 1605470"/>
              <a:gd name="connsiteY179" fmla="*/ 367211 h 6858000"/>
              <a:gd name="connsiteX180" fmla="*/ 124571 w 1605470"/>
              <a:gd name="connsiteY180" fmla="*/ 302178 h 6858000"/>
              <a:gd name="connsiteX181" fmla="*/ 103243 w 1605470"/>
              <a:gd name="connsiteY181" fmla="*/ 211375 h 6858000"/>
              <a:gd name="connsiteX182" fmla="*/ 94571 w 1605470"/>
              <a:gd name="connsiteY182" fmla="*/ 184179 h 6858000"/>
              <a:gd name="connsiteX183" fmla="*/ 13437 w 1605470"/>
              <a:gd name="connsiteY183" fmla="*/ 19287 h 6858000"/>
              <a:gd name="connsiteX184" fmla="*/ 0 w 1605470"/>
              <a:gd name="connsiteY18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1317 w 1605470"/>
              <a:gd name="connsiteY79" fmla="*/ 4346145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21848 w 1605470"/>
              <a:gd name="connsiteY81" fmla="*/ 4061253 h 6858000"/>
              <a:gd name="connsiteX82" fmla="*/ 710868 w 1605470"/>
              <a:gd name="connsiteY82" fmla="*/ 4048827 h 6858000"/>
              <a:gd name="connsiteX83" fmla="*/ 704810 w 1605470"/>
              <a:gd name="connsiteY83" fmla="*/ 4033999 h 6858000"/>
              <a:gd name="connsiteX84" fmla="*/ 705959 w 1605470"/>
              <a:gd name="connsiteY84" fmla="*/ 4031933 h 6858000"/>
              <a:gd name="connsiteX85" fmla="*/ 704535 w 1605470"/>
              <a:gd name="connsiteY85" fmla="*/ 4013953 h 6858000"/>
              <a:gd name="connsiteX86" fmla="*/ 700443 w 1605470"/>
              <a:gd name="connsiteY86" fmla="*/ 4010511 h 6858000"/>
              <a:gd name="connsiteX87" fmla="*/ 698282 w 1605470"/>
              <a:gd name="connsiteY87" fmla="*/ 3998331 h 6858000"/>
              <a:gd name="connsiteX88" fmla="*/ 690830 w 1605470"/>
              <a:gd name="connsiteY88" fmla="*/ 3974753 h 6858000"/>
              <a:gd name="connsiteX89" fmla="*/ 692428 w 1605470"/>
              <a:gd name="connsiteY89" fmla="*/ 3969950 h 6858000"/>
              <a:gd name="connsiteX90" fmla="*/ 685850 w 1605470"/>
              <a:gd name="connsiteY90" fmla="*/ 3933779 h 6858000"/>
              <a:gd name="connsiteX91" fmla="*/ 687181 w 1605470"/>
              <a:gd name="connsiteY91" fmla="*/ 3933093 h 6858000"/>
              <a:gd name="connsiteX92" fmla="*/ 691535 w 1605470"/>
              <a:gd name="connsiteY92" fmla="*/ 3922082 h 6858000"/>
              <a:gd name="connsiteX93" fmla="*/ 696613 w 1605470"/>
              <a:gd name="connsiteY93" fmla="*/ 3901461 h 6858000"/>
              <a:gd name="connsiteX94" fmla="*/ 725908 w 1605470"/>
              <a:gd name="connsiteY94" fmla="*/ 3851605 h 6858000"/>
              <a:gd name="connsiteX95" fmla="*/ 719207 w 1605470"/>
              <a:gd name="connsiteY95" fmla="*/ 3813873 h 6858000"/>
              <a:gd name="connsiteX96" fmla="*/ 718632 w 1605470"/>
              <a:gd name="connsiteY96" fmla="*/ 3806161 h 6858000"/>
              <a:gd name="connsiteX97" fmla="*/ 718939 w 1605470"/>
              <a:gd name="connsiteY97" fmla="*/ 3805957 h 6858000"/>
              <a:gd name="connsiteX98" fmla="*/ 718966 w 1605470"/>
              <a:gd name="connsiteY98" fmla="*/ 3797724 h 6858000"/>
              <a:gd name="connsiteX99" fmla="*/ 717581 w 1605470"/>
              <a:gd name="connsiteY99" fmla="*/ 3792098 h 6858000"/>
              <a:gd name="connsiteX100" fmla="*/ 716465 w 1605470"/>
              <a:gd name="connsiteY100" fmla="*/ 3777135 h 6858000"/>
              <a:gd name="connsiteX101" fmla="*/ 718198 w 1605470"/>
              <a:gd name="connsiteY101" fmla="*/ 3771656 h 6858000"/>
              <a:gd name="connsiteX102" fmla="*/ 721941 w 1605470"/>
              <a:gd name="connsiteY102" fmla="*/ 3769007 h 6858000"/>
              <a:gd name="connsiteX103" fmla="*/ 721407 w 1605470"/>
              <a:gd name="connsiteY103" fmla="*/ 3767709 h 6858000"/>
              <a:gd name="connsiteX104" fmla="*/ 730103 w 1605470"/>
              <a:gd name="connsiteY104" fmla="*/ 3738082 h 6858000"/>
              <a:gd name="connsiteX105" fmla="*/ 737449 w 1605470"/>
              <a:gd name="connsiteY105" fmla="*/ 3673397 h 6858000"/>
              <a:gd name="connsiteX106" fmla="*/ 736745 w 1605470"/>
              <a:gd name="connsiteY106" fmla="*/ 3637109 h 6858000"/>
              <a:gd name="connsiteX107" fmla="*/ 740188 w 1605470"/>
              <a:gd name="connsiteY107" fmla="*/ 3536883 h 6858000"/>
              <a:gd name="connsiteX108" fmla="*/ 747726 w 1605470"/>
              <a:gd name="connsiteY108" fmla="*/ 3435652 h 6858000"/>
              <a:gd name="connsiteX109" fmla="*/ 774383 w 1605470"/>
              <a:gd name="connsiteY109" fmla="*/ 3381564 h 6858000"/>
              <a:gd name="connsiteX110" fmla="*/ 774870 w 1605470"/>
              <a:gd name="connsiteY110" fmla="*/ 3375761 h 6858000"/>
              <a:gd name="connsiteX111" fmla="*/ 770510 w 1605470"/>
              <a:gd name="connsiteY111" fmla="*/ 3361844 h 6858000"/>
              <a:gd name="connsiteX112" fmla="*/ 767933 w 1605470"/>
              <a:gd name="connsiteY112" fmla="*/ 3356929 h 6858000"/>
              <a:gd name="connsiteX113" fmla="*/ 766158 w 1605470"/>
              <a:gd name="connsiteY113" fmla="*/ 3349058 h 6858000"/>
              <a:gd name="connsiteX114" fmla="*/ 766414 w 1605470"/>
              <a:gd name="connsiteY114" fmla="*/ 3348763 h 6858000"/>
              <a:gd name="connsiteX115" fmla="*/ 764166 w 1605470"/>
              <a:gd name="connsiteY115" fmla="*/ 3341588 h 6858000"/>
              <a:gd name="connsiteX116" fmla="*/ 749397 w 1605470"/>
              <a:gd name="connsiteY116" fmla="*/ 3307769 h 6858000"/>
              <a:gd name="connsiteX117" fmla="*/ 766960 w 1605470"/>
              <a:gd name="connsiteY117" fmla="*/ 3250522 h 6858000"/>
              <a:gd name="connsiteX118" fmla="*/ 767385 w 1605470"/>
              <a:gd name="connsiteY118" fmla="*/ 3229163 h 6858000"/>
              <a:gd name="connsiteX119" fmla="*/ 769208 w 1605470"/>
              <a:gd name="connsiteY119" fmla="*/ 3217217 h 6858000"/>
              <a:gd name="connsiteX120" fmla="*/ 770350 w 1605470"/>
              <a:gd name="connsiteY120" fmla="*/ 3216125 h 6858000"/>
              <a:gd name="connsiteX121" fmla="*/ 756043 w 1605470"/>
              <a:gd name="connsiteY121" fmla="*/ 3183755 h 6858000"/>
              <a:gd name="connsiteX122" fmla="*/ 756544 w 1605470"/>
              <a:gd name="connsiteY122" fmla="*/ 3178642 h 6858000"/>
              <a:gd name="connsiteX123" fmla="*/ 744144 w 1605470"/>
              <a:gd name="connsiteY123" fmla="*/ 3158586 h 6858000"/>
              <a:gd name="connsiteX124" fmla="*/ 739378 w 1605470"/>
              <a:gd name="connsiteY124" fmla="*/ 3147669 h 6858000"/>
              <a:gd name="connsiteX125" fmla="*/ 734648 w 1605470"/>
              <a:gd name="connsiteY125" fmla="*/ 3145733 h 6858000"/>
              <a:gd name="connsiteX126" fmla="*/ 729329 w 1605470"/>
              <a:gd name="connsiteY126" fmla="*/ 3129034 h 6858000"/>
              <a:gd name="connsiteX127" fmla="*/ 729994 w 1605470"/>
              <a:gd name="connsiteY127" fmla="*/ 3126682 h 6858000"/>
              <a:gd name="connsiteX128" fmla="*/ 720862 w 1605470"/>
              <a:gd name="connsiteY128" fmla="*/ 3114519 h 6858000"/>
              <a:gd name="connsiteX129" fmla="*/ 707471 w 1605470"/>
              <a:gd name="connsiteY129" fmla="*/ 3106272 h 6858000"/>
              <a:gd name="connsiteX130" fmla="*/ 680201 w 1605470"/>
              <a:gd name="connsiteY130" fmla="*/ 2958185 h 6858000"/>
              <a:gd name="connsiteX131" fmla="*/ 622815 w 1605470"/>
              <a:gd name="connsiteY131" fmla="*/ 2762989 h 6858000"/>
              <a:gd name="connsiteX132" fmla="*/ 571733 w 1605470"/>
              <a:gd name="connsiteY132" fmla="*/ 2554718 h 6858000"/>
              <a:gd name="connsiteX133" fmla="*/ 551827 w 1605470"/>
              <a:gd name="connsiteY133" fmla="*/ 2485734 h 6858000"/>
              <a:gd name="connsiteX134" fmla="*/ 542550 w 1605470"/>
              <a:gd name="connsiteY134" fmla="*/ 2447068 h 6858000"/>
              <a:gd name="connsiteX135" fmla="*/ 529511 w 1605470"/>
              <a:gd name="connsiteY135" fmla="*/ 2425819 h 6858000"/>
              <a:gd name="connsiteX136" fmla="*/ 528878 w 1605470"/>
              <a:gd name="connsiteY136" fmla="*/ 2408971 h 6858000"/>
              <a:gd name="connsiteX137" fmla="*/ 535510 w 1605470"/>
              <a:gd name="connsiteY137" fmla="*/ 2402874 h 6858000"/>
              <a:gd name="connsiteX138" fmla="*/ 538122 w 1605470"/>
              <a:gd name="connsiteY138" fmla="*/ 2381443 h 6858000"/>
              <a:gd name="connsiteX139" fmla="*/ 514451 w 1605470"/>
              <a:gd name="connsiteY139" fmla="*/ 2261920 h 6858000"/>
              <a:gd name="connsiteX140" fmla="*/ 486968 w 1605470"/>
              <a:gd name="connsiteY140" fmla="*/ 2182937 h 6858000"/>
              <a:gd name="connsiteX141" fmla="*/ 488555 w 1605470"/>
              <a:gd name="connsiteY141" fmla="*/ 2155135 h 6858000"/>
              <a:gd name="connsiteX142" fmla="*/ 486013 w 1605470"/>
              <a:gd name="connsiteY142" fmla="*/ 2118008 h 6858000"/>
              <a:gd name="connsiteX143" fmla="*/ 487006 w 1605470"/>
              <a:gd name="connsiteY143" fmla="*/ 2050531 h 6858000"/>
              <a:gd name="connsiteX144" fmla="*/ 478812 w 1605470"/>
              <a:gd name="connsiteY144" fmla="*/ 1963269 h 6858000"/>
              <a:gd name="connsiteX145" fmla="*/ 442619 w 1605470"/>
              <a:gd name="connsiteY145" fmla="*/ 1910499 h 6858000"/>
              <a:gd name="connsiteX146" fmla="*/ 446785 w 1605470"/>
              <a:gd name="connsiteY146" fmla="*/ 1903212 h 6858000"/>
              <a:gd name="connsiteX147" fmla="*/ 436547 w 1605470"/>
              <a:gd name="connsiteY147" fmla="*/ 1861531 h 6858000"/>
              <a:gd name="connsiteX148" fmla="*/ 390346 w 1605470"/>
              <a:gd name="connsiteY148" fmla="*/ 1732919 h 6858000"/>
              <a:gd name="connsiteX149" fmla="*/ 362657 w 1605470"/>
              <a:gd name="connsiteY149" fmla="*/ 1663540 h 6858000"/>
              <a:gd name="connsiteX150" fmla="*/ 361783 w 1605470"/>
              <a:gd name="connsiteY150" fmla="*/ 1615777 h 6858000"/>
              <a:gd name="connsiteX151" fmla="*/ 342578 w 1605470"/>
              <a:gd name="connsiteY151" fmla="*/ 1563678 h 6858000"/>
              <a:gd name="connsiteX152" fmla="*/ 355658 w 1605470"/>
              <a:gd name="connsiteY152" fmla="*/ 1519474 h 6858000"/>
              <a:gd name="connsiteX153" fmla="*/ 348400 w 1605470"/>
              <a:gd name="connsiteY153" fmla="*/ 1477995 h 6858000"/>
              <a:gd name="connsiteX154" fmla="*/ 334485 w 1605470"/>
              <a:gd name="connsiteY154" fmla="*/ 1373769 h 6858000"/>
              <a:gd name="connsiteX155" fmla="*/ 342792 w 1605470"/>
              <a:gd name="connsiteY155" fmla="*/ 1307086 h 6858000"/>
              <a:gd name="connsiteX156" fmla="*/ 343980 w 1605470"/>
              <a:gd name="connsiteY156" fmla="*/ 1189033 h 6858000"/>
              <a:gd name="connsiteX157" fmla="*/ 348665 w 1605470"/>
              <a:gd name="connsiteY157" fmla="*/ 1168288 h 6858000"/>
              <a:gd name="connsiteX158" fmla="*/ 340947 w 1605470"/>
              <a:gd name="connsiteY158" fmla="*/ 1142577 h 6858000"/>
              <a:gd name="connsiteX159" fmla="*/ 330253 w 1605470"/>
              <a:gd name="connsiteY159" fmla="*/ 1088484 h 6858000"/>
              <a:gd name="connsiteX160" fmla="*/ 318989 w 1605470"/>
              <a:gd name="connsiteY160" fmla="*/ 1016103 h 6858000"/>
              <a:gd name="connsiteX161" fmla="*/ 320445 w 1605470"/>
              <a:gd name="connsiteY161" fmla="*/ 932283 h 6858000"/>
              <a:gd name="connsiteX162" fmla="*/ 322681 w 1605470"/>
              <a:gd name="connsiteY162" fmla="*/ 915925 h 6858000"/>
              <a:gd name="connsiteX163" fmla="*/ 315310 w 1605470"/>
              <a:gd name="connsiteY163" fmla="*/ 896999 h 6858000"/>
              <a:gd name="connsiteX164" fmla="*/ 284718 w 1605470"/>
              <a:gd name="connsiteY164" fmla="*/ 821517 h 6858000"/>
              <a:gd name="connsiteX165" fmla="*/ 263668 w 1605470"/>
              <a:gd name="connsiteY165" fmla="*/ 751353 h 6858000"/>
              <a:gd name="connsiteX166" fmla="*/ 263226 w 1605470"/>
              <a:gd name="connsiteY166" fmla="*/ 721230 h 6858000"/>
              <a:gd name="connsiteX167" fmla="*/ 248897 w 1605470"/>
              <a:gd name="connsiteY167" fmla="*/ 681659 h 6858000"/>
              <a:gd name="connsiteX168" fmla="*/ 234316 w 1605470"/>
              <a:gd name="connsiteY168" fmla="*/ 635218 h 6858000"/>
              <a:gd name="connsiteX169" fmla="*/ 239327 w 1605470"/>
              <a:gd name="connsiteY169" fmla="*/ 613763 h 6858000"/>
              <a:gd name="connsiteX170" fmla="*/ 225269 w 1605470"/>
              <a:gd name="connsiteY170" fmla="*/ 598582 h 6858000"/>
              <a:gd name="connsiteX171" fmla="*/ 224950 w 1605470"/>
              <a:gd name="connsiteY171" fmla="*/ 576846 h 6858000"/>
              <a:gd name="connsiteX172" fmla="*/ 204576 w 1605470"/>
              <a:gd name="connsiteY172" fmla="*/ 530055 h 6858000"/>
              <a:gd name="connsiteX173" fmla="*/ 219064 w 1605470"/>
              <a:gd name="connsiteY173" fmla="*/ 469651 h 6858000"/>
              <a:gd name="connsiteX174" fmla="*/ 195012 w 1605470"/>
              <a:gd name="connsiteY174" fmla="*/ 448559 h 6858000"/>
              <a:gd name="connsiteX175" fmla="*/ 201434 w 1605470"/>
              <a:gd name="connsiteY175" fmla="*/ 441529 h 6858000"/>
              <a:gd name="connsiteX176" fmla="*/ 200655 w 1605470"/>
              <a:gd name="connsiteY176" fmla="*/ 428927 h 6858000"/>
              <a:gd name="connsiteX177" fmla="*/ 190059 w 1605470"/>
              <a:gd name="connsiteY177" fmla="*/ 430161 h 6858000"/>
              <a:gd name="connsiteX178" fmla="*/ 167079 w 1605470"/>
              <a:gd name="connsiteY178" fmla="*/ 367211 h 6858000"/>
              <a:gd name="connsiteX179" fmla="*/ 124571 w 1605470"/>
              <a:gd name="connsiteY179" fmla="*/ 302178 h 6858000"/>
              <a:gd name="connsiteX180" fmla="*/ 103243 w 1605470"/>
              <a:gd name="connsiteY180" fmla="*/ 211375 h 6858000"/>
              <a:gd name="connsiteX181" fmla="*/ 94571 w 1605470"/>
              <a:gd name="connsiteY181" fmla="*/ 184179 h 6858000"/>
              <a:gd name="connsiteX182" fmla="*/ 13437 w 1605470"/>
              <a:gd name="connsiteY182" fmla="*/ 19287 h 6858000"/>
              <a:gd name="connsiteX183" fmla="*/ 0 w 1605470"/>
              <a:gd name="connsiteY18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10868 w 1605470"/>
              <a:gd name="connsiteY81" fmla="*/ 4048827 h 6858000"/>
              <a:gd name="connsiteX82" fmla="*/ 704810 w 1605470"/>
              <a:gd name="connsiteY82" fmla="*/ 4033999 h 6858000"/>
              <a:gd name="connsiteX83" fmla="*/ 705959 w 1605470"/>
              <a:gd name="connsiteY83" fmla="*/ 4031933 h 6858000"/>
              <a:gd name="connsiteX84" fmla="*/ 704535 w 1605470"/>
              <a:gd name="connsiteY84" fmla="*/ 4013953 h 6858000"/>
              <a:gd name="connsiteX85" fmla="*/ 700443 w 1605470"/>
              <a:gd name="connsiteY85" fmla="*/ 4010511 h 6858000"/>
              <a:gd name="connsiteX86" fmla="*/ 698282 w 1605470"/>
              <a:gd name="connsiteY86" fmla="*/ 3998331 h 6858000"/>
              <a:gd name="connsiteX87" fmla="*/ 690830 w 1605470"/>
              <a:gd name="connsiteY87" fmla="*/ 3974753 h 6858000"/>
              <a:gd name="connsiteX88" fmla="*/ 692428 w 1605470"/>
              <a:gd name="connsiteY88" fmla="*/ 3969950 h 6858000"/>
              <a:gd name="connsiteX89" fmla="*/ 685850 w 1605470"/>
              <a:gd name="connsiteY89" fmla="*/ 3933779 h 6858000"/>
              <a:gd name="connsiteX90" fmla="*/ 687181 w 1605470"/>
              <a:gd name="connsiteY90" fmla="*/ 3933093 h 6858000"/>
              <a:gd name="connsiteX91" fmla="*/ 691535 w 1605470"/>
              <a:gd name="connsiteY91" fmla="*/ 3922082 h 6858000"/>
              <a:gd name="connsiteX92" fmla="*/ 696613 w 1605470"/>
              <a:gd name="connsiteY92" fmla="*/ 3901461 h 6858000"/>
              <a:gd name="connsiteX93" fmla="*/ 725908 w 1605470"/>
              <a:gd name="connsiteY93" fmla="*/ 3851605 h 6858000"/>
              <a:gd name="connsiteX94" fmla="*/ 719207 w 1605470"/>
              <a:gd name="connsiteY94" fmla="*/ 3813873 h 6858000"/>
              <a:gd name="connsiteX95" fmla="*/ 718632 w 1605470"/>
              <a:gd name="connsiteY95" fmla="*/ 3806161 h 6858000"/>
              <a:gd name="connsiteX96" fmla="*/ 718939 w 1605470"/>
              <a:gd name="connsiteY96" fmla="*/ 3805957 h 6858000"/>
              <a:gd name="connsiteX97" fmla="*/ 718966 w 1605470"/>
              <a:gd name="connsiteY97" fmla="*/ 3797724 h 6858000"/>
              <a:gd name="connsiteX98" fmla="*/ 717581 w 1605470"/>
              <a:gd name="connsiteY98" fmla="*/ 3792098 h 6858000"/>
              <a:gd name="connsiteX99" fmla="*/ 716465 w 1605470"/>
              <a:gd name="connsiteY99" fmla="*/ 3777135 h 6858000"/>
              <a:gd name="connsiteX100" fmla="*/ 718198 w 1605470"/>
              <a:gd name="connsiteY100" fmla="*/ 3771656 h 6858000"/>
              <a:gd name="connsiteX101" fmla="*/ 721941 w 1605470"/>
              <a:gd name="connsiteY101" fmla="*/ 3769007 h 6858000"/>
              <a:gd name="connsiteX102" fmla="*/ 721407 w 1605470"/>
              <a:gd name="connsiteY102" fmla="*/ 3767709 h 6858000"/>
              <a:gd name="connsiteX103" fmla="*/ 730103 w 1605470"/>
              <a:gd name="connsiteY103" fmla="*/ 3738082 h 6858000"/>
              <a:gd name="connsiteX104" fmla="*/ 737449 w 1605470"/>
              <a:gd name="connsiteY104" fmla="*/ 3673397 h 6858000"/>
              <a:gd name="connsiteX105" fmla="*/ 736745 w 1605470"/>
              <a:gd name="connsiteY105" fmla="*/ 3637109 h 6858000"/>
              <a:gd name="connsiteX106" fmla="*/ 740188 w 1605470"/>
              <a:gd name="connsiteY106" fmla="*/ 3536883 h 6858000"/>
              <a:gd name="connsiteX107" fmla="*/ 747726 w 1605470"/>
              <a:gd name="connsiteY107" fmla="*/ 3435652 h 6858000"/>
              <a:gd name="connsiteX108" fmla="*/ 774383 w 1605470"/>
              <a:gd name="connsiteY108" fmla="*/ 3381564 h 6858000"/>
              <a:gd name="connsiteX109" fmla="*/ 774870 w 1605470"/>
              <a:gd name="connsiteY109" fmla="*/ 3375761 h 6858000"/>
              <a:gd name="connsiteX110" fmla="*/ 770510 w 1605470"/>
              <a:gd name="connsiteY110" fmla="*/ 3361844 h 6858000"/>
              <a:gd name="connsiteX111" fmla="*/ 767933 w 1605470"/>
              <a:gd name="connsiteY111" fmla="*/ 3356929 h 6858000"/>
              <a:gd name="connsiteX112" fmla="*/ 766158 w 1605470"/>
              <a:gd name="connsiteY112" fmla="*/ 3349058 h 6858000"/>
              <a:gd name="connsiteX113" fmla="*/ 766414 w 1605470"/>
              <a:gd name="connsiteY113" fmla="*/ 3348763 h 6858000"/>
              <a:gd name="connsiteX114" fmla="*/ 764166 w 1605470"/>
              <a:gd name="connsiteY114" fmla="*/ 3341588 h 6858000"/>
              <a:gd name="connsiteX115" fmla="*/ 749397 w 1605470"/>
              <a:gd name="connsiteY115" fmla="*/ 3307769 h 6858000"/>
              <a:gd name="connsiteX116" fmla="*/ 766960 w 1605470"/>
              <a:gd name="connsiteY116" fmla="*/ 3250522 h 6858000"/>
              <a:gd name="connsiteX117" fmla="*/ 767385 w 1605470"/>
              <a:gd name="connsiteY117" fmla="*/ 3229163 h 6858000"/>
              <a:gd name="connsiteX118" fmla="*/ 769208 w 1605470"/>
              <a:gd name="connsiteY118" fmla="*/ 3217217 h 6858000"/>
              <a:gd name="connsiteX119" fmla="*/ 770350 w 1605470"/>
              <a:gd name="connsiteY119" fmla="*/ 3216125 h 6858000"/>
              <a:gd name="connsiteX120" fmla="*/ 756043 w 1605470"/>
              <a:gd name="connsiteY120" fmla="*/ 3183755 h 6858000"/>
              <a:gd name="connsiteX121" fmla="*/ 756544 w 1605470"/>
              <a:gd name="connsiteY121" fmla="*/ 3178642 h 6858000"/>
              <a:gd name="connsiteX122" fmla="*/ 744144 w 1605470"/>
              <a:gd name="connsiteY122" fmla="*/ 3158586 h 6858000"/>
              <a:gd name="connsiteX123" fmla="*/ 739378 w 1605470"/>
              <a:gd name="connsiteY123" fmla="*/ 3147669 h 6858000"/>
              <a:gd name="connsiteX124" fmla="*/ 734648 w 1605470"/>
              <a:gd name="connsiteY124" fmla="*/ 3145733 h 6858000"/>
              <a:gd name="connsiteX125" fmla="*/ 729329 w 1605470"/>
              <a:gd name="connsiteY125" fmla="*/ 3129034 h 6858000"/>
              <a:gd name="connsiteX126" fmla="*/ 729994 w 1605470"/>
              <a:gd name="connsiteY126" fmla="*/ 3126682 h 6858000"/>
              <a:gd name="connsiteX127" fmla="*/ 720862 w 1605470"/>
              <a:gd name="connsiteY127" fmla="*/ 3114519 h 6858000"/>
              <a:gd name="connsiteX128" fmla="*/ 707471 w 1605470"/>
              <a:gd name="connsiteY128" fmla="*/ 3106272 h 6858000"/>
              <a:gd name="connsiteX129" fmla="*/ 680201 w 1605470"/>
              <a:gd name="connsiteY129" fmla="*/ 2958185 h 6858000"/>
              <a:gd name="connsiteX130" fmla="*/ 622815 w 1605470"/>
              <a:gd name="connsiteY130" fmla="*/ 2762989 h 6858000"/>
              <a:gd name="connsiteX131" fmla="*/ 571733 w 1605470"/>
              <a:gd name="connsiteY131" fmla="*/ 2554718 h 6858000"/>
              <a:gd name="connsiteX132" fmla="*/ 551827 w 1605470"/>
              <a:gd name="connsiteY132" fmla="*/ 2485734 h 6858000"/>
              <a:gd name="connsiteX133" fmla="*/ 542550 w 1605470"/>
              <a:gd name="connsiteY133" fmla="*/ 2447068 h 6858000"/>
              <a:gd name="connsiteX134" fmla="*/ 529511 w 1605470"/>
              <a:gd name="connsiteY134" fmla="*/ 2425819 h 6858000"/>
              <a:gd name="connsiteX135" fmla="*/ 528878 w 1605470"/>
              <a:gd name="connsiteY135" fmla="*/ 2408971 h 6858000"/>
              <a:gd name="connsiteX136" fmla="*/ 535510 w 1605470"/>
              <a:gd name="connsiteY136" fmla="*/ 2402874 h 6858000"/>
              <a:gd name="connsiteX137" fmla="*/ 538122 w 1605470"/>
              <a:gd name="connsiteY137" fmla="*/ 2381443 h 6858000"/>
              <a:gd name="connsiteX138" fmla="*/ 514451 w 1605470"/>
              <a:gd name="connsiteY138" fmla="*/ 2261920 h 6858000"/>
              <a:gd name="connsiteX139" fmla="*/ 486968 w 1605470"/>
              <a:gd name="connsiteY139" fmla="*/ 2182937 h 6858000"/>
              <a:gd name="connsiteX140" fmla="*/ 488555 w 1605470"/>
              <a:gd name="connsiteY140" fmla="*/ 2155135 h 6858000"/>
              <a:gd name="connsiteX141" fmla="*/ 486013 w 1605470"/>
              <a:gd name="connsiteY141" fmla="*/ 2118008 h 6858000"/>
              <a:gd name="connsiteX142" fmla="*/ 487006 w 1605470"/>
              <a:gd name="connsiteY142" fmla="*/ 2050531 h 6858000"/>
              <a:gd name="connsiteX143" fmla="*/ 478812 w 1605470"/>
              <a:gd name="connsiteY143" fmla="*/ 1963269 h 6858000"/>
              <a:gd name="connsiteX144" fmla="*/ 442619 w 1605470"/>
              <a:gd name="connsiteY144" fmla="*/ 1910499 h 6858000"/>
              <a:gd name="connsiteX145" fmla="*/ 446785 w 1605470"/>
              <a:gd name="connsiteY145" fmla="*/ 1903212 h 6858000"/>
              <a:gd name="connsiteX146" fmla="*/ 436547 w 1605470"/>
              <a:gd name="connsiteY146" fmla="*/ 1861531 h 6858000"/>
              <a:gd name="connsiteX147" fmla="*/ 390346 w 1605470"/>
              <a:gd name="connsiteY147" fmla="*/ 1732919 h 6858000"/>
              <a:gd name="connsiteX148" fmla="*/ 362657 w 1605470"/>
              <a:gd name="connsiteY148" fmla="*/ 1663540 h 6858000"/>
              <a:gd name="connsiteX149" fmla="*/ 361783 w 1605470"/>
              <a:gd name="connsiteY149" fmla="*/ 1615777 h 6858000"/>
              <a:gd name="connsiteX150" fmla="*/ 342578 w 1605470"/>
              <a:gd name="connsiteY150" fmla="*/ 1563678 h 6858000"/>
              <a:gd name="connsiteX151" fmla="*/ 355658 w 1605470"/>
              <a:gd name="connsiteY151" fmla="*/ 1519474 h 6858000"/>
              <a:gd name="connsiteX152" fmla="*/ 348400 w 1605470"/>
              <a:gd name="connsiteY152" fmla="*/ 1477995 h 6858000"/>
              <a:gd name="connsiteX153" fmla="*/ 334485 w 1605470"/>
              <a:gd name="connsiteY153" fmla="*/ 1373769 h 6858000"/>
              <a:gd name="connsiteX154" fmla="*/ 342792 w 1605470"/>
              <a:gd name="connsiteY154" fmla="*/ 1307086 h 6858000"/>
              <a:gd name="connsiteX155" fmla="*/ 343980 w 1605470"/>
              <a:gd name="connsiteY155" fmla="*/ 1189033 h 6858000"/>
              <a:gd name="connsiteX156" fmla="*/ 348665 w 1605470"/>
              <a:gd name="connsiteY156" fmla="*/ 1168288 h 6858000"/>
              <a:gd name="connsiteX157" fmla="*/ 340947 w 1605470"/>
              <a:gd name="connsiteY157" fmla="*/ 1142577 h 6858000"/>
              <a:gd name="connsiteX158" fmla="*/ 330253 w 1605470"/>
              <a:gd name="connsiteY158" fmla="*/ 1088484 h 6858000"/>
              <a:gd name="connsiteX159" fmla="*/ 318989 w 1605470"/>
              <a:gd name="connsiteY159" fmla="*/ 1016103 h 6858000"/>
              <a:gd name="connsiteX160" fmla="*/ 320445 w 1605470"/>
              <a:gd name="connsiteY160" fmla="*/ 932283 h 6858000"/>
              <a:gd name="connsiteX161" fmla="*/ 322681 w 1605470"/>
              <a:gd name="connsiteY161" fmla="*/ 915925 h 6858000"/>
              <a:gd name="connsiteX162" fmla="*/ 315310 w 1605470"/>
              <a:gd name="connsiteY162" fmla="*/ 896999 h 6858000"/>
              <a:gd name="connsiteX163" fmla="*/ 284718 w 1605470"/>
              <a:gd name="connsiteY163" fmla="*/ 821517 h 6858000"/>
              <a:gd name="connsiteX164" fmla="*/ 263668 w 1605470"/>
              <a:gd name="connsiteY164" fmla="*/ 751353 h 6858000"/>
              <a:gd name="connsiteX165" fmla="*/ 263226 w 1605470"/>
              <a:gd name="connsiteY165" fmla="*/ 721230 h 6858000"/>
              <a:gd name="connsiteX166" fmla="*/ 248897 w 1605470"/>
              <a:gd name="connsiteY166" fmla="*/ 681659 h 6858000"/>
              <a:gd name="connsiteX167" fmla="*/ 234316 w 1605470"/>
              <a:gd name="connsiteY167" fmla="*/ 635218 h 6858000"/>
              <a:gd name="connsiteX168" fmla="*/ 239327 w 1605470"/>
              <a:gd name="connsiteY168" fmla="*/ 613763 h 6858000"/>
              <a:gd name="connsiteX169" fmla="*/ 225269 w 1605470"/>
              <a:gd name="connsiteY169" fmla="*/ 598582 h 6858000"/>
              <a:gd name="connsiteX170" fmla="*/ 224950 w 1605470"/>
              <a:gd name="connsiteY170" fmla="*/ 576846 h 6858000"/>
              <a:gd name="connsiteX171" fmla="*/ 204576 w 1605470"/>
              <a:gd name="connsiteY171" fmla="*/ 530055 h 6858000"/>
              <a:gd name="connsiteX172" fmla="*/ 219064 w 1605470"/>
              <a:gd name="connsiteY172" fmla="*/ 469651 h 6858000"/>
              <a:gd name="connsiteX173" fmla="*/ 195012 w 1605470"/>
              <a:gd name="connsiteY173" fmla="*/ 448559 h 6858000"/>
              <a:gd name="connsiteX174" fmla="*/ 201434 w 1605470"/>
              <a:gd name="connsiteY174" fmla="*/ 441529 h 6858000"/>
              <a:gd name="connsiteX175" fmla="*/ 200655 w 1605470"/>
              <a:gd name="connsiteY175" fmla="*/ 428927 h 6858000"/>
              <a:gd name="connsiteX176" fmla="*/ 190059 w 1605470"/>
              <a:gd name="connsiteY176" fmla="*/ 430161 h 6858000"/>
              <a:gd name="connsiteX177" fmla="*/ 167079 w 1605470"/>
              <a:gd name="connsiteY177" fmla="*/ 367211 h 6858000"/>
              <a:gd name="connsiteX178" fmla="*/ 124571 w 1605470"/>
              <a:gd name="connsiteY178" fmla="*/ 302178 h 6858000"/>
              <a:gd name="connsiteX179" fmla="*/ 103243 w 1605470"/>
              <a:gd name="connsiteY179" fmla="*/ 211375 h 6858000"/>
              <a:gd name="connsiteX180" fmla="*/ 94571 w 1605470"/>
              <a:gd name="connsiteY180" fmla="*/ 184179 h 6858000"/>
              <a:gd name="connsiteX181" fmla="*/ 13437 w 1605470"/>
              <a:gd name="connsiteY181" fmla="*/ 19287 h 6858000"/>
              <a:gd name="connsiteX182" fmla="*/ 0 w 1605470"/>
              <a:gd name="connsiteY18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19554 w 1605470"/>
              <a:gd name="connsiteY81" fmla="*/ 4090296 h 6858000"/>
              <a:gd name="connsiteX82" fmla="*/ 704810 w 1605470"/>
              <a:gd name="connsiteY82" fmla="*/ 4033999 h 6858000"/>
              <a:gd name="connsiteX83" fmla="*/ 705959 w 1605470"/>
              <a:gd name="connsiteY83" fmla="*/ 4031933 h 6858000"/>
              <a:gd name="connsiteX84" fmla="*/ 704535 w 1605470"/>
              <a:gd name="connsiteY84" fmla="*/ 4013953 h 6858000"/>
              <a:gd name="connsiteX85" fmla="*/ 700443 w 1605470"/>
              <a:gd name="connsiteY85" fmla="*/ 4010511 h 6858000"/>
              <a:gd name="connsiteX86" fmla="*/ 698282 w 1605470"/>
              <a:gd name="connsiteY86" fmla="*/ 3998331 h 6858000"/>
              <a:gd name="connsiteX87" fmla="*/ 690830 w 1605470"/>
              <a:gd name="connsiteY87" fmla="*/ 3974753 h 6858000"/>
              <a:gd name="connsiteX88" fmla="*/ 692428 w 1605470"/>
              <a:gd name="connsiteY88" fmla="*/ 3969950 h 6858000"/>
              <a:gd name="connsiteX89" fmla="*/ 685850 w 1605470"/>
              <a:gd name="connsiteY89" fmla="*/ 3933779 h 6858000"/>
              <a:gd name="connsiteX90" fmla="*/ 687181 w 1605470"/>
              <a:gd name="connsiteY90" fmla="*/ 3933093 h 6858000"/>
              <a:gd name="connsiteX91" fmla="*/ 691535 w 1605470"/>
              <a:gd name="connsiteY91" fmla="*/ 3922082 h 6858000"/>
              <a:gd name="connsiteX92" fmla="*/ 696613 w 1605470"/>
              <a:gd name="connsiteY92" fmla="*/ 3901461 h 6858000"/>
              <a:gd name="connsiteX93" fmla="*/ 725908 w 1605470"/>
              <a:gd name="connsiteY93" fmla="*/ 3851605 h 6858000"/>
              <a:gd name="connsiteX94" fmla="*/ 719207 w 1605470"/>
              <a:gd name="connsiteY94" fmla="*/ 3813873 h 6858000"/>
              <a:gd name="connsiteX95" fmla="*/ 718632 w 1605470"/>
              <a:gd name="connsiteY95" fmla="*/ 3806161 h 6858000"/>
              <a:gd name="connsiteX96" fmla="*/ 718939 w 1605470"/>
              <a:gd name="connsiteY96" fmla="*/ 3805957 h 6858000"/>
              <a:gd name="connsiteX97" fmla="*/ 718966 w 1605470"/>
              <a:gd name="connsiteY97" fmla="*/ 3797724 h 6858000"/>
              <a:gd name="connsiteX98" fmla="*/ 717581 w 1605470"/>
              <a:gd name="connsiteY98" fmla="*/ 3792098 h 6858000"/>
              <a:gd name="connsiteX99" fmla="*/ 716465 w 1605470"/>
              <a:gd name="connsiteY99" fmla="*/ 3777135 h 6858000"/>
              <a:gd name="connsiteX100" fmla="*/ 718198 w 1605470"/>
              <a:gd name="connsiteY100" fmla="*/ 3771656 h 6858000"/>
              <a:gd name="connsiteX101" fmla="*/ 721941 w 1605470"/>
              <a:gd name="connsiteY101" fmla="*/ 3769007 h 6858000"/>
              <a:gd name="connsiteX102" fmla="*/ 721407 w 1605470"/>
              <a:gd name="connsiteY102" fmla="*/ 3767709 h 6858000"/>
              <a:gd name="connsiteX103" fmla="*/ 730103 w 1605470"/>
              <a:gd name="connsiteY103" fmla="*/ 3738082 h 6858000"/>
              <a:gd name="connsiteX104" fmla="*/ 737449 w 1605470"/>
              <a:gd name="connsiteY104" fmla="*/ 3673397 h 6858000"/>
              <a:gd name="connsiteX105" fmla="*/ 736745 w 1605470"/>
              <a:gd name="connsiteY105" fmla="*/ 3637109 h 6858000"/>
              <a:gd name="connsiteX106" fmla="*/ 740188 w 1605470"/>
              <a:gd name="connsiteY106" fmla="*/ 3536883 h 6858000"/>
              <a:gd name="connsiteX107" fmla="*/ 747726 w 1605470"/>
              <a:gd name="connsiteY107" fmla="*/ 3435652 h 6858000"/>
              <a:gd name="connsiteX108" fmla="*/ 774383 w 1605470"/>
              <a:gd name="connsiteY108" fmla="*/ 3381564 h 6858000"/>
              <a:gd name="connsiteX109" fmla="*/ 774870 w 1605470"/>
              <a:gd name="connsiteY109" fmla="*/ 3375761 h 6858000"/>
              <a:gd name="connsiteX110" fmla="*/ 770510 w 1605470"/>
              <a:gd name="connsiteY110" fmla="*/ 3361844 h 6858000"/>
              <a:gd name="connsiteX111" fmla="*/ 767933 w 1605470"/>
              <a:gd name="connsiteY111" fmla="*/ 3356929 h 6858000"/>
              <a:gd name="connsiteX112" fmla="*/ 766158 w 1605470"/>
              <a:gd name="connsiteY112" fmla="*/ 3349058 h 6858000"/>
              <a:gd name="connsiteX113" fmla="*/ 766414 w 1605470"/>
              <a:gd name="connsiteY113" fmla="*/ 3348763 h 6858000"/>
              <a:gd name="connsiteX114" fmla="*/ 764166 w 1605470"/>
              <a:gd name="connsiteY114" fmla="*/ 3341588 h 6858000"/>
              <a:gd name="connsiteX115" fmla="*/ 749397 w 1605470"/>
              <a:gd name="connsiteY115" fmla="*/ 3307769 h 6858000"/>
              <a:gd name="connsiteX116" fmla="*/ 766960 w 1605470"/>
              <a:gd name="connsiteY116" fmla="*/ 3250522 h 6858000"/>
              <a:gd name="connsiteX117" fmla="*/ 767385 w 1605470"/>
              <a:gd name="connsiteY117" fmla="*/ 3229163 h 6858000"/>
              <a:gd name="connsiteX118" fmla="*/ 769208 w 1605470"/>
              <a:gd name="connsiteY118" fmla="*/ 3217217 h 6858000"/>
              <a:gd name="connsiteX119" fmla="*/ 770350 w 1605470"/>
              <a:gd name="connsiteY119" fmla="*/ 3216125 h 6858000"/>
              <a:gd name="connsiteX120" fmla="*/ 756043 w 1605470"/>
              <a:gd name="connsiteY120" fmla="*/ 3183755 h 6858000"/>
              <a:gd name="connsiteX121" fmla="*/ 756544 w 1605470"/>
              <a:gd name="connsiteY121" fmla="*/ 3178642 h 6858000"/>
              <a:gd name="connsiteX122" fmla="*/ 744144 w 1605470"/>
              <a:gd name="connsiteY122" fmla="*/ 3158586 h 6858000"/>
              <a:gd name="connsiteX123" fmla="*/ 739378 w 1605470"/>
              <a:gd name="connsiteY123" fmla="*/ 3147669 h 6858000"/>
              <a:gd name="connsiteX124" fmla="*/ 734648 w 1605470"/>
              <a:gd name="connsiteY124" fmla="*/ 3145733 h 6858000"/>
              <a:gd name="connsiteX125" fmla="*/ 729329 w 1605470"/>
              <a:gd name="connsiteY125" fmla="*/ 3129034 h 6858000"/>
              <a:gd name="connsiteX126" fmla="*/ 729994 w 1605470"/>
              <a:gd name="connsiteY126" fmla="*/ 3126682 h 6858000"/>
              <a:gd name="connsiteX127" fmla="*/ 720862 w 1605470"/>
              <a:gd name="connsiteY127" fmla="*/ 3114519 h 6858000"/>
              <a:gd name="connsiteX128" fmla="*/ 707471 w 1605470"/>
              <a:gd name="connsiteY128" fmla="*/ 3106272 h 6858000"/>
              <a:gd name="connsiteX129" fmla="*/ 680201 w 1605470"/>
              <a:gd name="connsiteY129" fmla="*/ 2958185 h 6858000"/>
              <a:gd name="connsiteX130" fmla="*/ 622815 w 1605470"/>
              <a:gd name="connsiteY130" fmla="*/ 2762989 h 6858000"/>
              <a:gd name="connsiteX131" fmla="*/ 571733 w 1605470"/>
              <a:gd name="connsiteY131" fmla="*/ 2554718 h 6858000"/>
              <a:gd name="connsiteX132" fmla="*/ 551827 w 1605470"/>
              <a:gd name="connsiteY132" fmla="*/ 2485734 h 6858000"/>
              <a:gd name="connsiteX133" fmla="*/ 542550 w 1605470"/>
              <a:gd name="connsiteY133" fmla="*/ 2447068 h 6858000"/>
              <a:gd name="connsiteX134" fmla="*/ 529511 w 1605470"/>
              <a:gd name="connsiteY134" fmla="*/ 2425819 h 6858000"/>
              <a:gd name="connsiteX135" fmla="*/ 528878 w 1605470"/>
              <a:gd name="connsiteY135" fmla="*/ 2408971 h 6858000"/>
              <a:gd name="connsiteX136" fmla="*/ 535510 w 1605470"/>
              <a:gd name="connsiteY136" fmla="*/ 2402874 h 6858000"/>
              <a:gd name="connsiteX137" fmla="*/ 538122 w 1605470"/>
              <a:gd name="connsiteY137" fmla="*/ 2381443 h 6858000"/>
              <a:gd name="connsiteX138" fmla="*/ 514451 w 1605470"/>
              <a:gd name="connsiteY138" fmla="*/ 2261920 h 6858000"/>
              <a:gd name="connsiteX139" fmla="*/ 486968 w 1605470"/>
              <a:gd name="connsiteY139" fmla="*/ 2182937 h 6858000"/>
              <a:gd name="connsiteX140" fmla="*/ 488555 w 1605470"/>
              <a:gd name="connsiteY140" fmla="*/ 2155135 h 6858000"/>
              <a:gd name="connsiteX141" fmla="*/ 486013 w 1605470"/>
              <a:gd name="connsiteY141" fmla="*/ 2118008 h 6858000"/>
              <a:gd name="connsiteX142" fmla="*/ 487006 w 1605470"/>
              <a:gd name="connsiteY142" fmla="*/ 2050531 h 6858000"/>
              <a:gd name="connsiteX143" fmla="*/ 478812 w 1605470"/>
              <a:gd name="connsiteY143" fmla="*/ 1963269 h 6858000"/>
              <a:gd name="connsiteX144" fmla="*/ 442619 w 1605470"/>
              <a:gd name="connsiteY144" fmla="*/ 1910499 h 6858000"/>
              <a:gd name="connsiteX145" fmla="*/ 446785 w 1605470"/>
              <a:gd name="connsiteY145" fmla="*/ 1903212 h 6858000"/>
              <a:gd name="connsiteX146" fmla="*/ 436547 w 1605470"/>
              <a:gd name="connsiteY146" fmla="*/ 1861531 h 6858000"/>
              <a:gd name="connsiteX147" fmla="*/ 390346 w 1605470"/>
              <a:gd name="connsiteY147" fmla="*/ 1732919 h 6858000"/>
              <a:gd name="connsiteX148" fmla="*/ 362657 w 1605470"/>
              <a:gd name="connsiteY148" fmla="*/ 1663540 h 6858000"/>
              <a:gd name="connsiteX149" fmla="*/ 361783 w 1605470"/>
              <a:gd name="connsiteY149" fmla="*/ 1615777 h 6858000"/>
              <a:gd name="connsiteX150" fmla="*/ 342578 w 1605470"/>
              <a:gd name="connsiteY150" fmla="*/ 1563678 h 6858000"/>
              <a:gd name="connsiteX151" fmla="*/ 355658 w 1605470"/>
              <a:gd name="connsiteY151" fmla="*/ 1519474 h 6858000"/>
              <a:gd name="connsiteX152" fmla="*/ 348400 w 1605470"/>
              <a:gd name="connsiteY152" fmla="*/ 1477995 h 6858000"/>
              <a:gd name="connsiteX153" fmla="*/ 334485 w 1605470"/>
              <a:gd name="connsiteY153" fmla="*/ 1373769 h 6858000"/>
              <a:gd name="connsiteX154" fmla="*/ 342792 w 1605470"/>
              <a:gd name="connsiteY154" fmla="*/ 1307086 h 6858000"/>
              <a:gd name="connsiteX155" fmla="*/ 343980 w 1605470"/>
              <a:gd name="connsiteY155" fmla="*/ 1189033 h 6858000"/>
              <a:gd name="connsiteX156" fmla="*/ 348665 w 1605470"/>
              <a:gd name="connsiteY156" fmla="*/ 1168288 h 6858000"/>
              <a:gd name="connsiteX157" fmla="*/ 340947 w 1605470"/>
              <a:gd name="connsiteY157" fmla="*/ 1142577 h 6858000"/>
              <a:gd name="connsiteX158" fmla="*/ 330253 w 1605470"/>
              <a:gd name="connsiteY158" fmla="*/ 1088484 h 6858000"/>
              <a:gd name="connsiteX159" fmla="*/ 318989 w 1605470"/>
              <a:gd name="connsiteY159" fmla="*/ 1016103 h 6858000"/>
              <a:gd name="connsiteX160" fmla="*/ 320445 w 1605470"/>
              <a:gd name="connsiteY160" fmla="*/ 932283 h 6858000"/>
              <a:gd name="connsiteX161" fmla="*/ 322681 w 1605470"/>
              <a:gd name="connsiteY161" fmla="*/ 915925 h 6858000"/>
              <a:gd name="connsiteX162" fmla="*/ 315310 w 1605470"/>
              <a:gd name="connsiteY162" fmla="*/ 896999 h 6858000"/>
              <a:gd name="connsiteX163" fmla="*/ 284718 w 1605470"/>
              <a:gd name="connsiteY163" fmla="*/ 821517 h 6858000"/>
              <a:gd name="connsiteX164" fmla="*/ 263668 w 1605470"/>
              <a:gd name="connsiteY164" fmla="*/ 751353 h 6858000"/>
              <a:gd name="connsiteX165" fmla="*/ 263226 w 1605470"/>
              <a:gd name="connsiteY165" fmla="*/ 721230 h 6858000"/>
              <a:gd name="connsiteX166" fmla="*/ 248897 w 1605470"/>
              <a:gd name="connsiteY166" fmla="*/ 681659 h 6858000"/>
              <a:gd name="connsiteX167" fmla="*/ 234316 w 1605470"/>
              <a:gd name="connsiteY167" fmla="*/ 635218 h 6858000"/>
              <a:gd name="connsiteX168" fmla="*/ 239327 w 1605470"/>
              <a:gd name="connsiteY168" fmla="*/ 613763 h 6858000"/>
              <a:gd name="connsiteX169" fmla="*/ 225269 w 1605470"/>
              <a:gd name="connsiteY169" fmla="*/ 598582 h 6858000"/>
              <a:gd name="connsiteX170" fmla="*/ 224950 w 1605470"/>
              <a:gd name="connsiteY170" fmla="*/ 576846 h 6858000"/>
              <a:gd name="connsiteX171" fmla="*/ 204576 w 1605470"/>
              <a:gd name="connsiteY171" fmla="*/ 530055 h 6858000"/>
              <a:gd name="connsiteX172" fmla="*/ 219064 w 1605470"/>
              <a:gd name="connsiteY172" fmla="*/ 469651 h 6858000"/>
              <a:gd name="connsiteX173" fmla="*/ 195012 w 1605470"/>
              <a:gd name="connsiteY173" fmla="*/ 448559 h 6858000"/>
              <a:gd name="connsiteX174" fmla="*/ 201434 w 1605470"/>
              <a:gd name="connsiteY174" fmla="*/ 441529 h 6858000"/>
              <a:gd name="connsiteX175" fmla="*/ 200655 w 1605470"/>
              <a:gd name="connsiteY175" fmla="*/ 428927 h 6858000"/>
              <a:gd name="connsiteX176" fmla="*/ 190059 w 1605470"/>
              <a:gd name="connsiteY176" fmla="*/ 430161 h 6858000"/>
              <a:gd name="connsiteX177" fmla="*/ 167079 w 1605470"/>
              <a:gd name="connsiteY177" fmla="*/ 367211 h 6858000"/>
              <a:gd name="connsiteX178" fmla="*/ 124571 w 1605470"/>
              <a:gd name="connsiteY178" fmla="*/ 302178 h 6858000"/>
              <a:gd name="connsiteX179" fmla="*/ 103243 w 1605470"/>
              <a:gd name="connsiteY179" fmla="*/ 211375 h 6858000"/>
              <a:gd name="connsiteX180" fmla="*/ 94571 w 1605470"/>
              <a:gd name="connsiteY180" fmla="*/ 184179 h 6858000"/>
              <a:gd name="connsiteX181" fmla="*/ 13437 w 1605470"/>
              <a:gd name="connsiteY181" fmla="*/ 19287 h 6858000"/>
              <a:gd name="connsiteX182" fmla="*/ 0 w 1605470"/>
              <a:gd name="connsiteY18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65660 w 1605470"/>
              <a:gd name="connsiteY79" fmla="*/ 4308823 h 6858000"/>
              <a:gd name="connsiteX80" fmla="*/ 715481 w 1605470"/>
              <a:gd name="connsiteY80" fmla="*/ 4214165 h 6858000"/>
              <a:gd name="connsiteX81" fmla="*/ 719554 w 1605470"/>
              <a:gd name="connsiteY81" fmla="*/ 4090296 h 6858000"/>
              <a:gd name="connsiteX82" fmla="*/ 704810 w 1605470"/>
              <a:gd name="connsiteY82" fmla="*/ 4033999 h 6858000"/>
              <a:gd name="connsiteX83" fmla="*/ 705959 w 1605470"/>
              <a:gd name="connsiteY83" fmla="*/ 4031933 h 6858000"/>
              <a:gd name="connsiteX84" fmla="*/ 704535 w 1605470"/>
              <a:gd name="connsiteY84" fmla="*/ 4013953 h 6858000"/>
              <a:gd name="connsiteX85" fmla="*/ 700443 w 1605470"/>
              <a:gd name="connsiteY85" fmla="*/ 4010511 h 6858000"/>
              <a:gd name="connsiteX86" fmla="*/ 698282 w 1605470"/>
              <a:gd name="connsiteY86" fmla="*/ 3998331 h 6858000"/>
              <a:gd name="connsiteX87" fmla="*/ 690830 w 1605470"/>
              <a:gd name="connsiteY87" fmla="*/ 3974753 h 6858000"/>
              <a:gd name="connsiteX88" fmla="*/ 692428 w 1605470"/>
              <a:gd name="connsiteY88" fmla="*/ 3969950 h 6858000"/>
              <a:gd name="connsiteX89" fmla="*/ 685850 w 1605470"/>
              <a:gd name="connsiteY89" fmla="*/ 3933779 h 6858000"/>
              <a:gd name="connsiteX90" fmla="*/ 687181 w 1605470"/>
              <a:gd name="connsiteY90" fmla="*/ 3933093 h 6858000"/>
              <a:gd name="connsiteX91" fmla="*/ 691535 w 1605470"/>
              <a:gd name="connsiteY91" fmla="*/ 3922082 h 6858000"/>
              <a:gd name="connsiteX92" fmla="*/ 696613 w 1605470"/>
              <a:gd name="connsiteY92" fmla="*/ 3901461 h 6858000"/>
              <a:gd name="connsiteX93" fmla="*/ 719207 w 1605470"/>
              <a:gd name="connsiteY93" fmla="*/ 3813873 h 6858000"/>
              <a:gd name="connsiteX94" fmla="*/ 718632 w 1605470"/>
              <a:gd name="connsiteY94" fmla="*/ 3806161 h 6858000"/>
              <a:gd name="connsiteX95" fmla="*/ 718939 w 1605470"/>
              <a:gd name="connsiteY95" fmla="*/ 3805957 h 6858000"/>
              <a:gd name="connsiteX96" fmla="*/ 718966 w 1605470"/>
              <a:gd name="connsiteY96" fmla="*/ 3797724 h 6858000"/>
              <a:gd name="connsiteX97" fmla="*/ 717581 w 1605470"/>
              <a:gd name="connsiteY97" fmla="*/ 3792098 h 6858000"/>
              <a:gd name="connsiteX98" fmla="*/ 716465 w 1605470"/>
              <a:gd name="connsiteY98" fmla="*/ 3777135 h 6858000"/>
              <a:gd name="connsiteX99" fmla="*/ 718198 w 1605470"/>
              <a:gd name="connsiteY99" fmla="*/ 3771656 h 6858000"/>
              <a:gd name="connsiteX100" fmla="*/ 721941 w 1605470"/>
              <a:gd name="connsiteY100" fmla="*/ 3769007 h 6858000"/>
              <a:gd name="connsiteX101" fmla="*/ 721407 w 1605470"/>
              <a:gd name="connsiteY101" fmla="*/ 3767709 h 6858000"/>
              <a:gd name="connsiteX102" fmla="*/ 730103 w 1605470"/>
              <a:gd name="connsiteY102" fmla="*/ 3738082 h 6858000"/>
              <a:gd name="connsiteX103" fmla="*/ 737449 w 1605470"/>
              <a:gd name="connsiteY103" fmla="*/ 3673397 h 6858000"/>
              <a:gd name="connsiteX104" fmla="*/ 736745 w 1605470"/>
              <a:gd name="connsiteY104" fmla="*/ 3637109 h 6858000"/>
              <a:gd name="connsiteX105" fmla="*/ 740188 w 1605470"/>
              <a:gd name="connsiteY105" fmla="*/ 3536883 h 6858000"/>
              <a:gd name="connsiteX106" fmla="*/ 747726 w 1605470"/>
              <a:gd name="connsiteY106" fmla="*/ 3435652 h 6858000"/>
              <a:gd name="connsiteX107" fmla="*/ 774383 w 1605470"/>
              <a:gd name="connsiteY107" fmla="*/ 3381564 h 6858000"/>
              <a:gd name="connsiteX108" fmla="*/ 774870 w 1605470"/>
              <a:gd name="connsiteY108" fmla="*/ 3375761 h 6858000"/>
              <a:gd name="connsiteX109" fmla="*/ 770510 w 1605470"/>
              <a:gd name="connsiteY109" fmla="*/ 3361844 h 6858000"/>
              <a:gd name="connsiteX110" fmla="*/ 767933 w 1605470"/>
              <a:gd name="connsiteY110" fmla="*/ 3356929 h 6858000"/>
              <a:gd name="connsiteX111" fmla="*/ 766158 w 1605470"/>
              <a:gd name="connsiteY111" fmla="*/ 3349058 h 6858000"/>
              <a:gd name="connsiteX112" fmla="*/ 766414 w 1605470"/>
              <a:gd name="connsiteY112" fmla="*/ 3348763 h 6858000"/>
              <a:gd name="connsiteX113" fmla="*/ 764166 w 1605470"/>
              <a:gd name="connsiteY113" fmla="*/ 3341588 h 6858000"/>
              <a:gd name="connsiteX114" fmla="*/ 749397 w 1605470"/>
              <a:gd name="connsiteY114" fmla="*/ 3307769 h 6858000"/>
              <a:gd name="connsiteX115" fmla="*/ 766960 w 1605470"/>
              <a:gd name="connsiteY115" fmla="*/ 3250522 h 6858000"/>
              <a:gd name="connsiteX116" fmla="*/ 767385 w 1605470"/>
              <a:gd name="connsiteY116" fmla="*/ 3229163 h 6858000"/>
              <a:gd name="connsiteX117" fmla="*/ 769208 w 1605470"/>
              <a:gd name="connsiteY117" fmla="*/ 3217217 h 6858000"/>
              <a:gd name="connsiteX118" fmla="*/ 770350 w 1605470"/>
              <a:gd name="connsiteY118" fmla="*/ 3216125 h 6858000"/>
              <a:gd name="connsiteX119" fmla="*/ 756043 w 1605470"/>
              <a:gd name="connsiteY119" fmla="*/ 3183755 h 6858000"/>
              <a:gd name="connsiteX120" fmla="*/ 756544 w 1605470"/>
              <a:gd name="connsiteY120" fmla="*/ 3178642 h 6858000"/>
              <a:gd name="connsiteX121" fmla="*/ 744144 w 1605470"/>
              <a:gd name="connsiteY121" fmla="*/ 3158586 h 6858000"/>
              <a:gd name="connsiteX122" fmla="*/ 739378 w 1605470"/>
              <a:gd name="connsiteY122" fmla="*/ 3147669 h 6858000"/>
              <a:gd name="connsiteX123" fmla="*/ 734648 w 1605470"/>
              <a:gd name="connsiteY123" fmla="*/ 3145733 h 6858000"/>
              <a:gd name="connsiteX124" fmla="*/ 729329 w 1605470"/>
              <a:gd name="connsiteY124" fmla="*/ 3129034 h 6858000"/>
              <a:gd name="connsiteX125" fmla="*/ 729994 w 1605470"/>
              <a:gd name="connsiteY125" fmla="*/ 3126682 h 6858000"/>
              <a:gd name="connsiteX126" fmla="*/ 720862 w 1605470"/>
              <a:gd name="connsiteY126" fmla="*/ 3114519 h 6858000"/>
              <a:gd name="connsiteX127" fmla="*/ 707471 w 1605470"/>
              <a:gd name="connsiteY127" fmla="*/ 3106272 h 6858000"/>
              <a:gd name="connsiteX128" fmla="*/ 680201 w 1605470"/>
              <a:gd name="connsiteY128" fmla="*/ 2958185 h 6858000"/>
              <a:gd name="connsiteX129" fmla="*/ 622815 w 1605470"/>
              <a:gd name="connsiteY129" fmla="*/ 2762989 h 6858000"/>
              <a:gd name="connsiteX130" fmla="*/ 571733 w 1605470"/>
              <a:gd name="connsiteY130" fmla="*/ 2554718 h 6858000"/>
              <a:gd name="connsiteX131" fmla="*/ 551827 w 1605470"/>
              <a:gd name="connsiteY131" fmla="*/ 2485734 h 6858000"/>
              <a:gd name="connsiteX132" fmla="*/ 542550 w 1605470"/>
              <a:gd name="connsiteY132" fmla="*/ 2447068 h 6858000"/>
              <a:gd name="connsiteX133" fmla="*/ 529511 w 1605470"/>
              <a:gd name="connsiteY133" fmla="*/ 2425819 h 6858000"/>
              <a:gd name="connsiteX134" fmla="*/ 528878 w 1605470"/>
              <a:gd name="connsiteY134" fmla="*/ 2408971 h 6858000"/>
              <a:gd name="connsiteX135" fmla="*/ 535510 w 1605470"/>
              <a:gd name="connsiteY135" fmla="*/ 2402874 h 6858000"/>
              <a:gd name="connsiteX136" fmla="*/ 538122 w 1605470"/>
              <a:gd name="connsiteY136" fmla="*/ 2381443 h 6858000"/>
              <a:gd name="connsiteX137" fmla="*/ 514451 w 1605470"/>
              <a:gd name="connsiteY137" fmla="*/ 2261920 h 6858000"/>
              <a:gd name="connsiteX138" fmla="*/ 486968 w 1605470"/>
              <a:gd name="connsiteY138" fmla="*/ 2182937 h 6858000"/>
              <a:gd name="connsiteX139" fmla="*/ 488555 w 1605470"/>
              <a:gd name="connsiteY139" fmla="*/ 2155135 h 6858000"/>
              <a:gd name="connsiteX140" fmla="*/ 486013 w 1605470"/>
              <a:gd name="connsiteY140" fmla="*/ 2118008 h 6858000"/>
              <a:gd name="connsiteX141" fmla="*/ 487006 w 1605470"/>
              <a:gd name="connsiteY141" fmla="*/ 2050531 h 6858000"/>
              <a:gd name="connsiteX142" fmla="*/ 478812 w 1605470"/>
              <a:gd name="connsiteY142" fmla="*/ 1963269 h 6858000"/>
              <a:gd name="connsiteX143" fmla="*/ 442619 w 1605470"/>
              <a:gd name="connsiteY143" fmla="*/ 1910499 h 6858000"/>
              <a:gd name="connsiteX144" fmla="*/ 446785 w 1605470"/>
              <a:gd name="connsiteY144" fmla="*/ 1903212 h 6858000"/>
              <a:gd name="connsiteX145" fmla="*/ 436547 w 1605470"/>
              <a:gd name="connsiteY145" fmla="*/ 1861531 h 6858000"/>
              <a:gd name="connsiteX146" fmla="*/ 390346 w 1605470"/>
              <a:gd name="connsiteY146" fmla="*/ 1732919 h 6858000"/>
              <a:gd name="connsiteX147" fmla="*/ 362657 w 1605470"/>
              <a:gd name="connsiteY147" fmla="*/ 1663540 h 6858000"/>
              <a:gd name="connsiteX148" fmla="*/ 361783 w 1605470"/>
              <a:gd name="connsiteY148" fmla="*/ 1615777 h 6858000"/>
              <a:gd name="connsiteX149" fmla="*/ 342578 w 1605470"/>
              <a:gd name="connsiteY149" fmla="*/ 1563678 h 6858000"/>
              <a:gd name="connsiteX150" fmla="*/ 355658 w 1605470"/>
              <a:gd name="connsiteY150" fmla="*/ 1519474 h 6858000"/>
              <a:gd name="connsiteX151" fmla="*/ 348400 w 1605470"/>
              <a:gd name="connsiteY151" fmla="*/ 1477995 h 6858000"/>
              <a:gd name="connsiteX152" fmla="*/ 334485 w 1605470"/>
              <a:gd name="connsiteY152" fmla="*/ 1373769 h 6858000"/>
              <a:gd name="connsiteX153" fmla="*/ 342792 w 1605470"/>
              <a:gd name="connsiteY153" fmla="*/ 1307086 h 6858000"/>
              <a:gd name="connsiteX154" fmla="*/ 343980 w 1605470"/>
              <a:gd name="connsiteY154" fmla="*/ 1189033 h 6858000"/>
              <a:gd name="connsiteX155" fmla="*/ 348665 w 1605470"/>
              <a:gd name="connsiteY155" fmla="*/ 1168288 h 6858000"/>
              <a:gd name="connsiteX156" fmla="*/ 340947 w 1605470"/>
              <a:gd name="connsiteY156" fmla="*/ 1142577 h 6858000"/>
              <a:gd name="connsiteX157" fmla="*/ 330253 w 1605470"/>
              <a:gd name="connsiteY157" fmla="*/ 1088484 h 6858000"/>
              <a:gd name="connsiteX158" fmla="*/ 318989 w 1605470"/>
              <a:gd name="connsiteY158" fmla="*/ 1016103 h 6858000"/>
              <a:gd name="connsiteX159" fmla="*/ 320445 w 1605470"/>
              <a:gd name="connsiteY159" fmla="*/ 932283 h 6858000"/>
              <a:gd name="connsiteX160" fmla="*/ 322681 w 1605470"/>
              <a:gd name="connsiteY160" fmla="*/ 915925 h 6858000"/>
              <a:gd name="connsiteX161" fmla="*/ 315310 w 1605470"/>
              <a:gd name="connsiteY161" fmla="*/ 896999 h 6858000"/>
              <a:gd name="connsiteX162" fmla="*/ 284718 w 1605470"/>
              <a:gd name="connsiteY162" fmla="*/ 821517 h 6858000"/>
              <a:gd name="connsiteX163" fmla="*/ 263668 w 1605470"/>
              <a:gd name="connsiteY163" fmla="*/ 751353 h 6858000"/>
              <a:gd name="connsiteX164" fmla="*/ 263226 w 1605470"/>
              <a:gd name="connsiteY164" fmla="*/ 721230 h 6858000"/>
              <a:gd name="connsiteX165" fmla="*/ 248897 w 1605470"/>
              <a:gd name="connsiteY165" fmla="*/ 681659 h 6858000"/>
              <a:gd name="connsiteX166" fmla="*/ 234316 w 1605470"/>
              <a:gd name="connsiteY166" fmla="*/ 635218 h 6858000"/>
              <a:gd name="connsiteX167" fmla="*/ 239327 w 1605470"/>
              <a:gd name="connsiteY167" fmla="*/ 613763 h 6858000"/>
              <a:gd name="connsiteX168" fmla="*/ 225269 w 1605470"/>
              <a:gd name="connsiteY168" fmla="*/ 598582 h 6858000"/>
              <a:gd name="connsiteX169" fmla="*/ 224950 w 1605470"/>
              <a:gd name="connsiteY169" fmla="*/ 576846 h 6858000"/>
              <a:gd name="connsiteX170" fmla="*/ 204576 w 1605470"/>
              <a:gd name="connsiteY170" fmla="*/ 530055 h 6858000"/>
              <a:gd name="connsiteX171" fmla="*/ 219064 w 1605470"/>
              <a:gd name="connsiteY171" fmla="*/ 469651 h 6858000"/>
              <a:gd name="connsiteX172" fmla="*/ 195012 w 1605470"/>
              <a:gd name="connsiteY172" fmla="*/ 448559 h 6858000"/>
              <a:gd name="connsiteX173" fmla="*/ 201434 w 1605470"/>
              <a:gd name="connsiteY173" fmla="*/ 441529 h 6858000"/>
              <a:gd name="connsiteX174" fmla="*/ 200655 w 1605470"/>
              <a:gd name="connsiteY174" fmla="*/ 428927 h 6858000"/>
              <a:gd name="connsiteX175" fmla="*/ 190059 w 1605470"/>
              <a:gd name="connsiteY175" fmla="*/ 430161 h 6858000"/>
              <a:gd name="connsiteX176" fmla="*/ 167079 w 1605470"/>
              <a:gd name="connsiteY176" fmla="*/ 367211 h 6858000"/>
              <a:gd name="connsiteX177" fmla="*/ 124571 w 1605470"/>
              <a:gd name="connsiteY177" fmla="*/ 302178 h 6858000"/>
              <a:gd name="connsiteX178" fmla="*/ 103243 w 1605470"/>
              <a:gd name="connsiteY178" fmla="*/ 211375 h 6858000"/>
              <a:gd name="connsiteX179" fmla="*/ 94571 w 1605470"/>
              <a:gd name="connsiteY179" fmla="*/ 184179 h 6858000"/>
              <a:gd name="connsiteX180" fmla="*/ 13437 w 1605470"/>
              <a:gd name="connsiteY180" fmla="*/ 19287 h 6858000"/>
              <a:gd name="connsiteX181" fmla="*/ 0 w 1605470"/>
              <a:gd name="connsiteY18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429138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29578 w 1605470"/>
              <a:gd name="connsiteY77" fmla="*/ 4456787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62965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34671 w 1605470"/>
              <a:gd name="connsiteY75" fmla="*/ 4715631 h 6858000"/>
              <a:gd name="connsiteX76" fmla="*/ 743180 w 1605470"/>
              <a:gd name="connsiteY76" fmla="*/ 4613201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588 w 1605470"/>
              <a:gd name="connsiteY68" fmla="*/ 4845927 h 6858000"/>
              <a:gd name="connsiteX69" fmla="*/ 724935 w 1605470"/>
              <a:gd name="connsiteY69" fmla="*/ 4821504 h 6858000"/>
              <a:gd name="connsiteX70" fmla="*/ 732118 w 1605470"/>
              <a:gd name="connsiteY70" fmla="*/ 4801535 h 6858000"/>
              <a:gd name="connsiteX71" fmla="*/ 739787 w 1605470"/>
              <a:gd name="connsiteY71" fmla="*/ 4797794 h 6858000"/>
              <a:gd name="connsiteX72" fmla="*/ 741081 w 1605470"/>
              <a:gd name="connsiteY72" fmla="*/ 4784526 h 6858000"/>
              <a:gd name="connsiteX73" fmla="*/ 742865 w 1605470"/>
              <a:gd name="connsiteY73" fmla="*/ 4781211 h 6858000"/>
              <a:gd name="connsiteX74" fmla="*/ 751652 w 1605470"/>
              <a:gd name="connsiteY74" fmla="*/ 4761984 h 6858000"/>
              <a:gd name="connsiteX75" fmla="*/ 747700 w 1605470"/>
              <a:gd name="connsiteY75" fmla="*/ 4690749 h 6858000"/>
              <a:gd name="connsiteX76" fmla="*/ 743180 w 1605470"/>
              <a:gd name="connsiteY76" fmla="*/ 4613201 h 6858000"/>
              <a:gd name="connsiteX77" fmla="*/ 738263 w 1605470"/>
              <a:gd name="connsiteY77" fmla="*/ 4444346 h 6858000"/>
              <a:gd name="connsiteX78" fmla="*/ 756542 w 1605470"/>
              <a:gd name="connsiteY78" fmla="*/ 4350346 h 6858000"/>
              <a:gd name="connsiteX79" fmla="*/ 715481 w 1605470"/>
              <a:gd name="connsiteY79" fmla="*/ 4214165 h 6858000"/>
              <a:gd name="connsiteX80" fmla="*/ 719554 w 1605470"/>
              <a:gd name="connsiteY80" fmla="*/ 4090296 h 6858000"/>
              <a:gd name="connsiteX81" fmla="*/ 704810 w 1605470"/>
              <a:gd name="connsiteY81" fmla="*/ 4033999 h 6858000"/>
              <a:gd name="connsiteX82" fmla="*/ 705959 w 1605470"/>
              <a:gd name="connsiteY82" fmla="*/ 4031933 h 6858000"/>
              <a:gd name="connsiteX83" fmla="*/ 704535 w 1605470"/>
              <a:gd name="connsiteY83" fmla="*/ 4013953 h 6858000"/>
              <a:gd name="connsiteX84" fmla="*/ 700443 w 1605470"/>
              <a:gd name="connsiteY84" fmla="*/ 4010511 h 6858000"/>
              <a:gd name="connsiteX85" fmla="*/ 698282 w 1605470"/>
              <a:gd name="connsiteY85" fmla="*/ 3998331 h 6858000"/>
              <a:gd name="connsiteX86" fmla="*/ 690830 w 1605470"/>
              <a:gd name="connsiteY86" fmla="*/ 3974753 h 6858000"/>
              <a:gd name="connsiteX87" fmla="*/ 692428 w 1605470"/>
              <a:gd name="connsiteY87" fmla="*/ 3969950 h 6858000"/>
              <a:gd name="connsiteX88" fmla="*/ 685850 w 1605470"/>
              <a:gd name="connsiteY88" fmla="*/ 3933779 h 6858000"/>
              <a:gd name="connsiteX89" fmla="*/ 687181 w 1605470"/>
              <a:gd name="connsiteY89" fmla="*/ 3933093 h 6858000"/>
              <a:gd name="connsiteX90" fmla="*/ 691535 w 1605470"/>
              <a:gd name="connsiteY90" fmla="*/ 3922082 h 6858000"/>
              <a:gd name="connsiteX91" fmla="*/ 696613 w 1605470"/>
              <a:gd name="connsiteY91" fmla="*/ 3901461 h 6858000"/>
              <a:gd name="connsiteX92" fmla="*/ 719207 w 1605470"/>
              <a:gd name="connsiteY92" fmla="*/ 3813873 h 6858000"/>
              <a:gd name="connsiteX93" fmla="*/ 718632 w 1605470"/>
              <a:gd name="connsiteY93" fmla="*/ 3806161 h 6858000"/>
              <a:gd name="connsiteX94" fmla="*/ 718939 w 1605470"/>
              <a:gd name="connsiteY94" fmla="*/ 3805957 h 6858000"/>
              <a:gd name="connsiteX95" fmla="*/ 718966 w 1605470"/>
              <a:gd name="connsiteY95" fmla="*/ 3797724 h 6858000"/>
              <a:gd name="connsiteX96" fmla="*/ 717581 w 1605470"/>
              <a:gd name="connsiteY96" fmla="*/ 3792098 h 6858000"/>
              <a:gd name="connsiteX97" fmla="*/ 716465 w 1605470"/>
              <a:gd name="connsiteY97" fmla="*/ 3777135 h 6858000"/>
              <a:gd name="connsiteX98" fmla="*/ 718198 w 1605470"/>
              <a:gd name="connsiteY98" fmla="*/ 3771656 h 6858000"/>
              <a:gd name="connsiteX99" fmla="*/ 721941 w 1605470"/>
              <a:gd name="connsiteY99" fmla="*/ 3769007 h 6858000"/>
              <a:gd name="connsiteX100" fmla="*/ 721407 w 1605470"/>
              <a:gd name="connsiteY100" fmla="*/ 3767709 h 6858000"/>
              <a:gd name="connsiteX101" fmla="*/ 730103 w 1605470"/>
              <a:gd name="connsiteY101" fmla="*/ 3738082 h 6858000"/>
              <a:gd name="connsiteX102" fmla="*/ 737449 w 1605470"/>
              <a:gd name="connsiteY102" fmla="*/ 3673397 h 6858000"/>
              <a:gd name="connsiteX103" fmla="*/ 736745 w 1605470"/>
              <a:gd name="connsiteY103" fmla="*/ 3637109 h 6858000"/>
              <a:gd name="connsiteX104" fmla="*/ 740188 w 1605470"/>
              <a:gd name="connsiteY104" fmla="*/ 3536883 h 6858000"/>
              <a:gd name="connsiteX105" fmla="*/ 747726 w 1605470"/>
              <a:gd name="connsiteY105" fmla="*/ 3435652 h 6858000"/>
              <a:gd name="connsiteX106" fmla="*/ 774383 w 1605470"/>
              <a:gd name="connsiteY106" fmla="*/ 3381564 h 6858000"/>
              <a:gd name="connsiteX107" fmla="*/ 774870 w 1605470"/>
              <a:gd name="connsiteY107" fmla="*/ 3375761 h 6858000"/>
              <a:gd name="connsiteX108" fmla="*/ 770510 w 1605470"/>
              <a:gd name="connsiteY108" fmla="*/ 3361844 h 6858000"/>
              <a:gd name="connsiteX109" fmla="*/ 767933 w 1605470"/>
              <a:gd name="connsiteY109" fmla="*/ 3356929 h 6858000"/>
              <a:gd name="connsiteX110" fmla="*/ 766158 w 1605470"/>
              <a:gd name="connsiteY110" fmla="*/ 3349058 h 6858000"/>
              <a:gd name="connsiteX111" fmla="*/ 766414 w 1605470"/>
              <a:gd name="connsiteY111" fmla="*/ 3348763 h 6858000"/>
              <a:gd name="connsiteX112" fmla="*/ 764166 w 1605470"/>
              <a:gd name="connsiteY112" fmla="*/ 3341588 h 6858000"/>
              <a:gd name="connsiteX113" fmla="*/ 749397 w 1605470"/>
              <a:gd name="connsiteY113" fmla="*/ 3307769 h 6858000"/>
              <a:gd name="connsiteX114" fmla="*/ 766960 w 1605470"/>
              <a:gd name="connsiteY114" fmla="*/ 3250522 h 6858000"/>
              <a:gd name="connsiteX115" fmla="*/ 767385 w 1605470"/>
              <a:gd name="connsiteY115" fmla="*/ 3229163 h 6858000"/>
              <a:gd name="connsiteX116" fmla="*/ 769208 w 1605470"/>
              <a:gd name="connsiteY116" fmla="*/ 3217217 h 6858000"/>
              <a:gd name="connsiteX117" fmla="*/ 770350 w 1605470"/>
              <a:gd name="connsiteY117" fmla="*/ 3216125 h 6858000"/>
              <a:gd name="connsiteX118" fmla="*/ 756043 w 1605470"/>
              <a:gd name="connsiteY118" fmla="*/ 3183755 h 6858000"/>
              <a:gd name="connsiteX119" fmla="*/ 756544 w 1605470"/>
              <a:gd name="connsiteY119" fmla="*/ 3178642 h 6858000"/>
              <a:gd name="connsiteX120" fmla="*/ 744144 w 1605470"/>
              <a:gd name="connsiteY120" fmla="*/ 3158586 h 6858000"/>
              <a:gd name="connsiteX121" fmla="*/ 739378 w 1605470"/>
              <a:gd name="connsiteY121" fmla="*/ 3147669 h 6858000"/>
              <a:gd name="connsiteX122" fmla="*/ 734648 w 1605470"/>
              <a:gd name="connsiteY122" fmla="*/ 3145733 h 6858000"/>
              <a:gd name="connsiteX123" fmla="*/ 729329 w 1605470"/>
              <a:gd name="connsiteY123" fmla="*/ 3129034 h 6858000"/>
              <a:gd name="connsiteX124" fmla="*/ 729994 w 1605470"/>
              <a:gd name="connsiteY124" fmla="*/ 3126682 h 6858000"/>
              <a:gd name="connsiteX125" fmla="*/ 720862 w 1605470"/>
              <a:gd name="connsiteY125" fmla="*/ 3114519 h 6858000"/>
              <a:gd name="connsiteX126" fmla="*/ 707471 w 1605470"/>
              <a:gd name="connsiteY126" fmla="*/ 3106272 h 6858000"/>
              <a:gd name="connsiteX127" fmla="*/ 680201 w 1605470"/>
              <a:gd name="connsiteY127" fmla="*/ 2958185 h 6858000"/>
              <a:gd name="connsiteX128" fmla="*/ 622815 w 1605470"/>
              <a:gd name="connsiteY128" fmla="*/ 2762989 h 6858000"/>
              <a:gd name="connsiteX129" fmla="*/ 571733 w 1605470"/>
              <a:gd name="connsiteY129" fmla="*/ 2554718 h 6858000"/>
              <a:gd name="connsiteX130" fmla="*/ 551827 w 1605470"/>
              <a:gd name="connsiteY130" fmla="*/ 2485734 h 6858000"/>
              <a:gd name="connsiteX131" fmla="*/ 542550 w 1605470"/>
              <a:gd name="connsiteY131" fmla="*/ 2447068 h 6858000"/>
              <a:gd name="connsiteX132" fmla="*/ 529511 w 1605470"/>
              <a:gd name="connsiteY132" fmla="*/ 2425819 h 6858000"/>
              <a:gd name="connsiteX133" fmla="*/ 528878 w 1605470"/>
              <a:gd name="connsiteY133" fmla="*/ 2408971 h 6858000"/>
              <a:gd name="connsiteX134" fmla="*/ 535510 w 1605470"/>
              <a:gd name="connsiteY134" fmla="*/ 2402874 h 6858000"/>
              <a:gd name="connsiteX135" fmla="*/ 538122 w 1605470"/>
              <a:gd name="connsiteY135" fmla="*/ 2381443 h 6858000"/>
              <a:gd name="connsiteX136" fmla="*/ 514451 w 1605470"/>
              <a:gd name="connsiteY136" fmla="*/ 2261920 h 6858000"/>
              <a:gd name="connsiteX137" fmla="*/ 486968 w 1605470"/>
              <a:gd name="connsiteY137" fmla="*/ 2182937 h 6858000"/>
              <a:gd name="connsiteX138" fmla="*/ 488555 w 1605470"/>
              <a:gd name="connsiteY138" fmla="*/ 2155135 h 6858000"/>
              <a:gd name="connsiteX139" fmla="*/ 486013 w 1605470"/>
              <a:gd name="connsiteY139" fmla="*/ 2118008 h 6858000"/>
              <a:gd name="connsiteX140" fmla="*/ 487006 w 1605470"/>
              <a:gd name="connsiteY140" fmla="*/ 2050531 h 6858000"/>
              <a:gd name="connsiteX141" fmla="*/ 478812 w 1605470"/>
              <a:gd name="connsiteY141" fmla="*/ 1963269 h 6858000"/>
              <a:gd name="connsiteX142" fmla="*/ 442619 w 1605470"/>
              <a:gd name="connsiteY142" fmla="*/ 1910499 h 6858000"/>
              <a:gd name="connsiteX143" fmla="*/ 446785 w 1605470"/>
              <a:gd name="connsiteY143" fmla="*/ 1903212 h 6858000"/>
              <a:gd name="connsiteX144" fmla="*/ 436547 w 1605470"/>
              <a:gd name="connsiteY144" fmla="*/ 1861531 h 6858000"/>
              <a:gd name="connsiteX145" fmla="*/ 390346 w 1605470"/>
              <a:gd name="connsiteY145" fmla="*/ 1732919 h 6858000"/>
              <a:gd name="connsiteX146" fmla="*/ 362657 w 1605470"/>
              <a:gd name="connsiteY146" fmla="*/ 1663540 h 6858000"/>
              <a:gd name="connsiteX147" fmla="*/ 361783 w 1605470"/>
              <a:gd name="connsiteY147" fmla="*/ 1615777 h 6858000"/>
              <a:gd name="connsiteX148" fmla="*/ 342578 w 1605470"/>
              <a:gd name="connsiteY148" fmla="*/ 1563678 h 6858000"/>
              <a:gd name="connsiteX149" fmla="*/ 355658 w 1605470"/>
              <a:gd name="connsiteY149" fmla="*/ 1519474 h 6858000"/>
              <a:gd name="connsiteX150" fmla="*/ 348400 w 1605470"/>
              <a:gd name="connsiteY150" fmla="*/ 1477995 h 6858000"/>
              <a:gd name="connsiteX151" fmla="*/ 334485 w 1605470"/>
              <a:gd name="connsiteY151" fmla="*/ 1373769 h 6858000"/>
              <a:gd name="connsiteX152" fmla="*/ 342792 w 1605470"/>
              <a:gd name="connsiteY152" fmla="*/ 1307086 h 6858000"/>
              <a:gd name="connsiteX153" fmla="*/ 343980 w 1605470"/>
              <a:gd name="connsiteY153" fmla="*/ 1189033 h 6858000"/>
              <a:gd name="connsiteX154" fmla="*/ 348665 w 1605470"/>
              <a:gd name="connsiteY154" fmla="*/ 1168288 h 6858000"/>
              <a:gd name="connsiteX155" fmla="*/ 340947 w 1605470"/>
              <a:gd name="connsiteY155" fmla="*/ 1142577 h 6858000"/>
              <a:gd name="connsiteX156" fmla="*/ 330253 w 1605470"/>
              <a:gd name="connsiteY156" fmla="*/ 1088484 h 6858000"/>
              <a:gd name="connsiteX157" fmla="*/ 318989 w 1605470"/>
              <a:gd name="connsiteY157" fmla="*/ 1016103 h 6858000"/>
              <a:gd name="connsiteX158" fmla="*/ 320445 w 1605470"/>
              <a:gd name="connsiteY158" fmla="*/ 932283 h 6858000"/>
              <a:gd name="connsiteX159" fmla="*/ 322681 w 1605470"/>
              <a:gd name="connsiteY159" fmla="*/ 915925 h 6858000"/>
              <a:gd name="connsiteX160" fmla="*/ 315310 w 1605470"/>
              <a:gd name="connsiteY160" fmla="*/ 896999 h 6858000"/>
              <a:gd name="connsiteX161" fmla="*/ 284718 w 1605470"/>
              <a:gd name="connsiteY161" fmla="*/ 821517 h 6858000"/>
              <a:gd name="connsiteX162" fmla="*/ 263668 w 1605470"/>
              <a:gd name="connsiteY162" fmla="*/ 751353 h 6858000"/>
              <a:gd name="connsiteX163" fmla="*/ 263226 w 1605470"/>
              <a:gd name="connsiteY163" fmla="*/ 721230 h 6858000"/>
              <a:gd name="connsiteX164" fmla="*/ 248897 w 1605470"/>
              <a:gd name="connsiteY164" fmla="*/ 681659 h 6858000"/>
              <a:gd name="connsiteX165" fmla="*/ 234316 w 1605470"/>
              <a:gd name="connsiteY165" fmla="*/ 635218 h 6858000"/>
              <a:gd name="connsiteX166" fmla="*/ 239327 w 1605470"/>
              <a:gd name="connsiteY166" fmla="*/ 613763 h 6858000"/>
              <a:gd name="connsiteX167" fmla="*/ 225269 w 1605470"/>
              <a:gd name="connsiteY167" fmla="*/ 598582 h 6858000"/>
              <a:gd name="connsiteX168" fmla="*/ 224950 w 1605470"/>
              <a:gd name="connsiteY168" fmla="*/ 576846 h 6858000"/>
              <a:gd name="connsiteX169" fmla="*/ 204576 w 1605470"/>
              <a:gd name="connsiteY169" fmla="*/ 530055 h 6858000"/>
              <a:gd name="connsiteX170" fmla="*/ 219064 w 1605470"/>
              <a:gd name="connsiteY170" fmla="*/ 469651 h 6858000"/>
              <a:gd name="connsiteX171" fmla="*/ 195012 w 1605470"/>
              <a:gd name="connsiteY171" fmla="*/ 448559 h 6858000"/>
              <a:gd name="connsiteX172" fmla="*/ 201434 w 1605470"/>
              <a:gd name="connsiteY172" fmla="*/ 441529 h 6858000"/>
              <a:gd name="connsiteX173" fmla="*/ 200655 w 1605470"/>
              <a:gd name="connsiteY173" fmla="*/ 428927 h 6858000"/>
              <a:gd name="connsiteX174" fmla="*/ 190059 w 1605470"/>
              <a:gd name="connsiteY174" fmla="*/ 430161 h 6858000"/>
              <a:gd name="connsiteX175" fmla="*/ 167079 w 1605470"/>
              <a:gd name="connsiteY175" fmla="*/ 367211 h 6858000"/>
              <a:gd name="connsiteX176" fmla="*/ 124571 w 1605470"/>
              <a:gd name="connsiteY176" fmla="*/ 302178 h 6858000"/>
              <a:gd name="connsiteX177" fmla="*/ 103243 w 1605470"/>
              <a:gd name="connsiteY177" fmla="*/ 211375 h 6858000"/>
              <a:gd name="connsiteX178" fmla="*/ 94571 w 1605470"/>
              <a:gd name="connsiteY178" fmla="*/ 184179 h 6858000"/>
              <a:gd name="connsiteX179" fmla="*/ 13437 w 1605470"/>
              <a:gd name="connsiteY179" fmla="*/ 19287 h 6858000"/>
              <a:gd name="connsiteX180" fmla="*/ 0 w 1605470"/>
              <a:gd name="connsiteY18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09371 w 1605470"/>
              <a:gd name="connsiteY34" fmla="*/ 5950668 h 6858000"/>
              <a:gd name="connsiteX35" fmla="*/ 442432 w 1605470"/>
              <a:gd name="connsiteY35" fmla="*/ 5934687 h 6858000"/>
              <a:gd name="connsiteX36" fmla="*/ 489472 w 1605470"/>
              <a:gd name="connsiteY36" fmla="*/ 5732419 h 6858000"/>
              <a:gd name="connsiteX37" fmla="*/ 512623 w 1605470"/>
              <a:gd name="connsiteY37" fmla="*/ 5685392 h 6858000"/>
              <a:gd name="connsiteX38" fmla="*/ 510261 w 1605470"/>
              <a:gd name="connsiteY38" fmla="*/ 5634527 h 6858000"/>
              <a:gd name="connsiteX39" fmla="*/ 523992 w 1605470"/>
              <a:gd name="connsiteY39" fmla="*/ 5619557 h 6858000"/>
              <a:gd name="connsiteX40" fmla="*/ 526609 w 1605470"/>
              <a:gd name="connsiteY40" fmla="*/ 5617081 h 6858000"/>
              <a:gd name="connsiteX41" fmla="*/ 531653 w 1605470"/>
              <a:gd name="connsiteY41" fmla="*/ 5604904 h 6858000"/>
              <a:gd name="connsiteX42" fmla="*/ 539863 w 1605470"/>
              <a:gd name="connsiteY42" fmla="*/ 5604298 h 6858000"/>
              <a:gd name="connsiteX43" fmla="*/ 552319 w 1605470"/>
              <a:gd name="connsiteY43" fmla="*/ 5587997 h 6858000"/>
              <a:gd name="connsiteX44" fmla="*/ 559710 w 1605470"/>
              <a:gd name="connsiteY44" fmla="*/ 5564796 h 6858000"/>
              <a:gd name="connsiteX45" fmla="*/ 587214 w 1605470"/>
              <a:gd name="connsiteY45" fmla="*/ 5451511 h 6858000"/>
              <a:gd name="connsiteX46" fmla="*/ 608019 w 1605470"/>
              <a:gd name="connsiteY46" fmla="*/ 5385461 h 6858000"/>
              <a:gd name="connsiteX47" fmla="*/ 622750 w 1605470"/>
              <a:gd name="connsiteY47" fmla="*/ 5363084 h 6858000"/>
              <a:gd name="connsiteX48" fmla="*/ 638731 w 1605470"/>
              <a:gd name="connsiteY48" fmla="*/ 5330009 h 6858000"/>
              <a:gd name="connsiteX49" fmla="*/ 672224 w 1605470"/>
              <a:gd name="connsiteY49" fmla="*/ 5273739 h 6858000"/>
              <a:gd name="connsiteX50" fmla="*/ 681823 w 1605470"/>
              <a:gd name="connsiteY50" fmla="*/ 5241779 h 6858000"/>
              <a:gd name="connsiteX51" fmla="*/ 693049 w 1605470"/>
              <a:gd name="connsiteY51" fmla="*/ 5225268 h 6858000"/>
              <a:gd name="connsiteX52" fmla="*/ 694069 w 1605470"/>
              <a:gd name="connsiteY52" fmla="*/ 5217684 h 6858000"/>
              <a:gd name="connsiteX53" fmla="*/ 701410 w 1605470"/>
              <a:gd name="connsiteY53" fmla="*/ 5193377 h 6858000"/>
              <a:gd name="connsiteX54" fmla="*/ 704713 w 1605470"/>
              <a:gd name="connsiteY54" fmla="*/ 5179288 h 6858000"/>
              <a:gd name="connsiteX55" fmla="*/ 705697 w 1605470"/>
              <a:gd name="connsiteY55" fmla="*/ 5173621 h 6858000"/>
              <a:gd name="connsiteX56" fmla="*/ 701331 w 1605470"/>
              <a:gd name="connsiteY56" fmla="*/ 5159961 h 6858000"/>
              <a:gd name="connsiteX57" fmla="*/ 708008 w 1605470"/>
              <a:gd name="connsiteY57" fmla="*/ 5144295 h 6858000"/>
              <a:gd name="connsiteX58" fmla="*/ 704941 w 1605470"/>
              <a:gd name="connsiteY58" fmla="*/ 5125185 h 6858000"/>
              <a:gd name="connsiteX59" fmla="*/ 711771 w 1605470"/>
              <a:gd name="connsiteY59" fmla="*/ 5121884 h 6858000"/>
              <a:gd name="connsiteX60" fmla="*/ 721092 w 1605470"/>
              <a:gd name="connsiteY60" fmla="*/ 5108383 h 6858000"/>
              <a:gd name="connsiteX61" fmla="*/ 717045 w 1605470"/>
              <a:gd name="connsiteY61" fmla="*/ 5094705 h 6858000"/>
              <a:gd name="connsiteX62" fmla="*/ 718807 w 1605470"/>
              <a:gd name="connsiteY62" fmla="*/ 5067850 h 6858000"/>
              <a:gd name="connsiteX63" fmla="*/ 721538 w 1605470"/>
              <a:gd name="connsiteY63" fmla="*/ 5060861 h 6858000"/>
              <a:gd name="connsiteX64" fmla="*/ 718242 w 1605470"/>
              <a:gd name="connsiteY64" fmla="*/ 5034192 h 6858000"/>
              <a:gd name="connsiteX65" fmla="*/ 719796 w 1605470"/>
              <a:gd name="connsiteY65" fmla="*/ 4993030 h 6858000"/>
              <a:gd name="connsiteX66" fmla="*/ 726705 w 1605470"/>
              <a:gd name="connsiteY66" fmla="*/ 4946844 h 6858000"/>
              <a:gd name="connsiteX67" fmla="*/ 722561 w 1605470"/>
              <a:gd name="connsiteY67" fmla="*/ 4932692 h 6858000"/>
              <a:gd name="connsiteX68" fmla="*/ 724935 w 1605470"/>
              <a:gd name="connsiteY68" fmla="*/ 4821504 h 6858000"/>
              <a:gd name="connsiteX69" fmla="*/ 732118 w 1605470"/>
              <a:gd name="connsiteY69" fmla="*/ 4801535 h 6858000"/>
              <a:gd name="connsiteX70" fmla="*/ 739787 w 1605470"/>
              <a:gd name="connsiteY70" fmla="*/ 4797794 h 6858000"/>
              <a:gd name="connsiteX71" fmla="*/ 741081 w 1605470"/>
              <a:gd name="connsiteY71" fmla="*/ 4784526 h 6858000"/>
              <a:gd name="connsiteX72" fmla="*/ 742865 w 1605470"/>
              <a:gd name="connsiteY72" fmla="*/ 4781211 h 6858000"/>
              <a:gd name="connsiteX73" fmla="*/ 751652 w 1605470"/>
              <a:gd name="connsiteY73" fmla="*/ 4761984 h 6858000"/>
              <a:gd name="connsiteX74" fmla="*/ 747700 w 1605470"/>
              <a:gd name="connsiteY74" fmla="*/ 4690749 h 6858000"/>
              <a:gd name="connsiteX75" fmla="*/ 743180 w 1605470"/>
              <a:gd name="connsiteY75" fmla="*/ 4613201 h 6858000"/>
              <a:gd name="connsiteX76" fmla="*/ 738263 w 1605470"/>
              <a:gd name="connsiteY76" fmla="*/ 4444346 h 6858000"/>
              <a:gd name="connsiteX77" fmla="*/ 756542 w 1605470"/>
              <a:gd name="connsiteY77" fmla="*/ 4350346 h 6858000"/>
              <a:gd name="connsiteX78" fmla="*/ 715481 w 1605470"/>
              <a:gd name="connsiteY78" fmla="*/ 4214165 h 6858000"/>
              <a:gd name="connsiteX79" fmla="*/ 719554 w 1605470"/>
              <a:gd name="connsiteY79" fmla="*/ 4090296 h 6858000"/>
              <a:gd name="connsiteX80" fmla="*/ 704810 w 1605470"/>
              <a:gd name="connsiteY80" fmla="*/ 4033999 h 6858000"/>
              <a:gd name="connsiteX81" fmla="*/ 705959 w 1605470"/>
              <a:gd name="connsiteY81" fmla="*/ 4031933 h 6858000"/>
              <a:gd name="connsiteX82" fmla="*/ 704535 w 1605470"/>
              <a:gd name="connsiteY82" fmla="*/ 4013953 h 6858000"/>
              <a:gd name="connsiteX83" fmla="*/ 700443 w 1605470"/>
              <a:gd name="connsiteY83" fmla="*/ 4010511 h 6858000"/>
              <a:gd name="connsiteX84" fmla="*/ 698282 w 1605470"/>
              <a:gd name="connsiteY84" fmla="*/ 3998331 h 6858000"/>
              <a:gd name="connsiteX85" fmla="*/ 690830 w 1605470"/>
              <a:gd name="connsiteY85" fmla="*/ 3974753 h 6858000"/>
              <a:gd name="connsiteX86" fmla="*/ 692428 w 1605470"/>
              <a:gd name="connsiteY86" fmla="*/ 3969950 h 6858000"/>
              <a:gd name="connsiteX87" fmla="*/ 685850 w 1605470"/>
              <a:gd name="connsiteY87" fmla="*/ 3933779 h 6858000"/>
              <a:gd name="connsiteX88" fmla="*/ 687181 w 1605470"/>
              <a:gd name="connsiteY88" fmla="*/ 3933093 h 6858000"/>
              <a:gd name="connsiteX89" fmla="*/ 691535 w 1605470"/>
              <a:gd name="connsiteY89" fmla="*/ 3922082 h 6858000"/>
              <a:gd name="connsiteX90" fmla="*/ 696613 w 1605470"/>
              <a:gd name="connsiteY90" fmla="*/ 3901461 h 6858000"/>
              <a:gd name="connsiteX91" fmla="*/ 719207 w 1605470"/>
              <a:gd name="connsiteY91" fmla="*/ 3813873 h 6858000"/>
              <a:gd name="connsiteX92" fmla="*/ 718632 w 1605470"/>
              <a:gd name="connsiteY92" fmla="*/ 3806161 h 6858000"/>
              <a:gd name="connsiteX93" fmla="*/ 718939 w 1605470"/>
              <a:gd name="connsiteY93" fmla="*/ 3805957 h 6858000"/>
              <a:gd name="connsiteX94" fmla="*/ 718966 w 1605470"/>
              <a:gd name="connsiteY94" fmla="*/ 3797724 h 6858000"/>
              <a:gd name="connsiteX95" fmla="*/ 717581 w 1605470"/>
              <a:gd name="connsiteY95" fmla="*/ 3792098 h 6858000"/>
              <a:gd name="connsiteX96" fmla="*/ 716465 w 1605470"/>
              <a:gd name="connsiteY96" fmla="*/ 3777135 h 6858000"/>
              <a:gd name="connsiteX97" fmla="*/ 718198 w 1605470"/>
              <a:gd name="connsiteY97" fmla="*/ 3771656 h 6858000"/>
              <a:gd name="connsiteX98" fmla="*/ 721941 w 1605470"/>
              <a:gd name="connsiteY98" fmla="*/ 3769007 h 6858000"/>
              <a:gd name="connsiteX99" fmla="*/ 721407 w 1605470"/>
              <a:gd name="connsiteY99" fmla="*/ 3767709 h 6858000"/>
              <a:gd name="connsiteX100" fmla="*/ 730103 w 1605470"/>
              <a:gd name="connsiteY100" fmla="*/ 3738082 h 6858000"/>
              <a:gd name="connsiteX101" fmla="*/ 737449 w 1605470"/>
              <a:gd name="connsiteY101" fmla="*/ 3673397 h 6858000"/>
              <a:gd name="connsiteX102" fmla="*/ 736745 w 1605470"/>
              <a:gd name="connsiteY102" fmla="*/ 3637109 h 6858000"/>
              <a:gd name="connsiteX103" fmla="*/ 740188 w 1605470"/>
              <a:gd name="connsiteY103" fmla="*/ 3536883 h 6858000"/>
              <a:gd name="connsiteX104" fmla="*/ 747726 w 1605470"/>
              <a:gd name="connsiteY104" fmla="*/ 3435652 h 6858000"/>
              <a:gd name="connsiteX105" fmla="*/ 774383 w 1605470"/>
              <a:gd name="connsiteY105" fmla="*/ 3381564 h 6858000"/>
              <a:gd name="connsiteX106" fmla="*/ 774870 w 1605470"/>
              <a:gd name="connsiteY106" fmla="*/ 3375761 h 6858000"/>
              <a:gd name="connsiteX107" fmla="*/ 770510 w 1605470"/>
              <a:gd name="connsiteY107" fmla="*/ 3361844 h 6858000"/>
              <a:gd name="connsiteX108" fmla="*/ 767933 w 1605470"/>
              <a:gd name="connsiteY108" fmla="*/ 3356929 h 6858000"/>
              <a:gd name="connsiteX109" fmla="*/ 766158 w 1605470"/>
              <a:gd name="connsiteY109" fmla="*/ 3349058 h 6858000"/>
              <a:gd name="connsiteX110" fmla="*/ 766414 w 1605470"/>
              <a:gd name="connsiteY110" fmla="*/ 3348763 h 6858000"/>
              <a:gd name="connsiteX111" fmla="*/ 764166 w 1605470"/>
              <a:gd name="connsiteY111" fmla="*/ 3341588 h 6858000"/>
              <a:gd name="connsiteX112" fmla="*/ 749397 w 1605470"/>
              <a:gd name="connsiteY112" fmla="*/ 3307769 h 6858000"/>
              <a:gd name="connsiteX113" fmla="*/ 766960 w 1605470"/>
              <a:gd name="connsiteY113" fmla="*/ 3250522 h 6858000"/>
              <a:gd name="connsiteX114" fmla="*/ 767385 w 1605470"/>
              <a:gd name="connsiteY114" fmla="*/ 3229163 h 6858000"/>
              <a:gd name="connsiteX115" fmla="*/ 769208 w 1605470"/>
              <a:gd name="connsiteY115" fmla="*/ 3217217 h 6858000"/>
              <a:gd name="connsiteX116" fmla="*/ 770350 w 1605470"/>
              <a:gd name="connsiteY116" fmla="*/ 3216125 h 6858000"/>
              <a:gd name="connsiteX117" fmla="*/ 756043 w 1605470"/>
              <a:gd name="connsiteY117" fmla="*/ 3183755 h 6858000"/>
              <a:gd name="connsiteX118" fmla="*/ 756544 w 1605470"/>
              <a:gd name="connsiteY118" fmla="*/ 3178642 h 6858000"/>
              <a:gd name="connsiteX119" fmla="*/ 744144 w 1605470"/>
              <a:gd name="connsiteY119" fmla="*/ 3158586 h 6858000"/>
              <a:gd name="connsiteX120" fmla="*/ 739378 w 1605470"/>
              <a:gd name="connsiteY120" fmla="*/ 3147669 h 6858000"/>
              <a:gd name="connsiteX121" fmla="*/ 734648 w 1605470"/>
              <a:gd name="connsiteY121" fmla="*/ 3145733 h 6858000"/>
              <a:gd name="connsiteX122" fmla="*/ 729329 w 1605470"/>
              <a:gd name="connsiteY122" fmla="*/ 3129034 h 6858000"/>
              <a:gd name="connsiteX123" fmla="*/ 729994 w 1605470"/>
              <a:gd name="connsiteY123" fmla="*/ 3126682 h 6858000"/>
              <a:gd name="connsiteX124" fmla="*/ 720862 w 1605470"/>
              <a:gd name="connsiteY124" fmla="*/ 3114519 h 6858000"/>
              <a:gd name="connsiteX125" fmla="*/ 707471 w 1605470"/>
              <a:gd name="connsiteY125" fmla="*/ 3106272 h 6858000"/>
              <a:gd name="connsiteX126" fmla="*/ 680201 w 1605470"/>
              <a:gd name="connsiteY126" fmla="*/ 2958185 h 6858000"/>
              <a:gd name="connsiteX127" fmla="*/ 622815 w 1605470"/>
              <a:gd name="connsiteY127" fmla="*/ 2762989 h 6858000"/>
              <a:gd name="connsiteX128" fmla="*/ 571733 w 1605470"/>
              <a:gd name="connsiteY128" fmla="*/ 2554718 h 6858000"/>
              <a:gd name="connsiteX129" fmla="*/ 551827 w 1605470"/>
              <a:gd name="connsiteY129" fmla="*/ 2485734 h 6858000"/>
              <a:gd name="connsiteX130" fmla="*/ 542550 w 1605470"/>
              <a:gd name="connsiteY130" fmla="*/ 2447068 h 6858000"/>
              <a:gd name="connsiteX131" fmla="*/ 529511 w 1605470"/>
              <a:gd name="connsiteY131" fmla="*/ 2425819 h 6858000"/>
              <a:gd name="connsiteX132" fmla="*/ 528878 w 1605470"/>
              <a:gd name="connsiteY132" fmla="*/ 2408971 h 6858000"/>
              <a:gd name="connsiteX133" fmla="*/ 535510 w 1605470"/>
              <a:gd name="connsiteY133" fmla="*/ 2402874 h 6858000"/>
              <a:gd name="connsiteX134" fmla="*/ 538122 w 1605470"/>
              <a:gd name="connsiteY134" fmla="*/ 2381443 h 6858000"/>
              <a:gd name="connsiteX135" fmla="*/ 514451 w 1605470"/>
              <a:gd name="connsiteY135" fmla="*/ 2261920 h 6858000"/>
              <a:gd name="connsiteX136" fmla="*/ 486968 w 1605470"/>
              <a:gd name="connsiteY136" fmla="*/ 2182937 h 6858000"/>
              <a:gd name="connsiteX137" fmla="*/ 488555 w 1605470"/>
              <a:gd name="connsiteY137" fmla="*/ 2155135 h 6858000"/>
              <a:gd name="connsiteX138" fmla="*/ 486013 w 1605470"/>
              <a:gd name="connsiteY138" fmla="*/ 2118008 h 6858000"/>
              <a:gd name="connsiteX139" fmla="*/ 487006 w 1605470"/>
              <a:gd name="connsiteY139" fmla="*/ 2050531 h 6858000"/>
              <a:gd name="connsiteX140" fmla="*/ 478812 w 1605470"/>
              <a:gd name="connsiteY140" fmla="*/ 1963269 h 6858000"/>
              <a:gd name="connsiteX141" fmla="*/ 442619 w 1605470"/>
              <a:gd name="connsiteY141" fmla="*/ 1910499 h 6858000"/>
              <a:gd name="connsiteX142" fmla="*/ 446785 w 1605470"/>
              <a:gd name="connsiteY142" fmla="*/ 1903212 h 6858000"/>
              <a:gd name="connsiteX143" fmla="*/ 436547 w 1605470"/>
              <a:gd name="connsiteY143" fmla="*/ 1861531 h 6858000"/>
              <a:gd name="connsiteX144" fmla="*/ 390346 w 1605470"/>
              <a:gd name="connsiteY144" fmla="*/ 1732919 h 6858000"/>
              <a:gd name="connsiteX145" fmla="*/ 362657 w 1605470"/>
              <a:gd name="connsiteY145" fmla="*/ 1663540 h 6858000"/>
              <a:gd name="connsiteX146" fmla="*/ 361783 w 1605470"/>
              <a:gd name="connsiteY146" fmla="*/ 1615777 h 6858000"/>
              <a:gd name="connsiteX147" fmla="*/ 342578 w 1605470"/>
              <a:gd name="connsiteY147" fmla="*/ 1563678 h 6858000"/>
              <a:gd name="connsiteX148" fmla="*/ 355658 w 1605470"/>
              <a:gd name="connsiteY148" fmla="*/ 1519474 h 6858000"/>
              <a:gd name="connsiteX149" fmla="*/ 348400 w 1605470"/>
              <a:gd name="connsiteY149" fmla="*/ 1477995 h 6858000"/>
              <a:gd name="connsiteX150" fmla="*/ 334485 w 1605470"/>
              <a:gd name="connsiteY150" fmla="*/ 1373769 h 6858000"/>
              <a:gd name="connsiteX151" fmla="*/ 342792 w 1605470"/>
              <a:gd name="connsiteY151" fmla="*/ 1307086 h 6858000"/>
              <a:gd name="connsiteX152" fmla="*/ 343980 w 1605470"/>
              <a:gd name="connsiteY152" fmla="*/ 1189033 h 6858000"/>
              <a:gd name="connsiteX153" fmla="*/ 348665 w 1605470"/>
              <a:gd name="connsiteY153" fmla="*/ 1168288 h 6858000"/>
              <a:gd name="connsiteX154" fmla="*/ 340947 w 1605470"/>
              <a:gd name="connsiteY154" fmla="*/ 1142577 h 6858000"/>
              <a:gd name="connsiteX155" fmla="*/ 330253 w 1605470"/>
              <a:gd name="connsiteY155" fmla="*/ 1088484 h 6858000"/>
              <a:gd name="connsiteX156" fmla="*/ 318989 w 1605470"/>
              <a:gd name="connsiteY156" fmla="*/ 1016103 h 6858000"/>
              <a:gd name="connsiteX157" fmla="*/ 320445 w 1605470"/>
              <a:gd name="connsiteY157" fmla="*/ 932283 h 6858000"/>
              <a:gd name="connsiteX158" fmla="*/ 322681 w 1605470"/>
              <a:gd name="connsiteY158" fmla="*/ 915925 h 6858000"/>
              <a:gd name="connsiteX159" fmla="*/ 315310 w 1605470"/>
              <a:gd name="connsiteY159" fmla="*/ 896999 h 6858000"/>
              <a:gd name="connsiteX160" fmla="*/ 284718 w 1605470"/>
              <a:gd name="connsiteY160" fmla="*/ 821517 h 6858000"/>
              <a:gd name="connsiteX161" fmla="*/ 263668 w 1605470"/>
              <a:gd name="connsiteY161" fmla="*/ 751353 h 6858000"/>
              <a:gd name="connsiteX162" fmla="*/ 263226 w 1605470"/>
              <a:gd name="connsiteY162" fmla="*/ 721230 h 6858000"/>
              <a:gd name="connsiteX163" fmla="*/ 248897 w 1605470"/>
              <a:gd name="connsiteY163" fmla="*/ 681659 h 6858000"/>
              <a:gd name="connsiteX164" fmla="*/ 234316 w 1605470"/>
              <a:gd name="connsiteY164" fmla="*/ 635218 h 6858000"/>
              <a:gd name="connsiteX165" fmla="*/ 239327 w 1605470"/>
              <a:gd name="connsiteY165" fmla="*/ 613763 h 6858000"/>
              <a:gd name="connsiteX166" fmla="*/ 225269 w 1605470"/>
              <a:gd name="connsiteY166" fmla="*/ 598582 h 6858000"/>
              <a:gd name="connsiteX167" fmla="*/ 224950 w 1605470"/>
              <a:gd name="connsiteY167" fmla="*/ 576846 h 6858000"/>
              <a:gd name="connsiteX168" fmla="*/ 204576 w 1605470"/>
              <a:gd name="connsiteY168" fmla="*/ 530055 h 6858000"/>
              <a:gd name="connsiteX169" fmla="*/ 219064 w 1605470"/>
              <a:gd name="connsiteY169" fmla="*/ 469651 h 6858000"/>
              <a:gd name="connsiteX170" fmla="*/ 195012 w 1605470"/>
              <a:gd name="connsiteY170" fmla="*/ 448559 h 6858000"/>
              <a:gd name="connsiteX171" fmla="*/ 201434 w 1605470"/>
              <a:gd name="connsiteY171" fmla="*/ 441529 h 6858000"/>
              <a:gd name="connsiteX172" fmla="*/ 200655 w 1605470"/>
              <a:gd name="connsiteY172" fmla="*/ 428927 h 6858000"/>
              <a:gd name="connsiteX173" fmla="*/ 190059 w 1605470"/>
              <a:gd name="connsiteY173" fmla="*/ 430161 h 6858000"/>
              <a:gd name="connsiteX174" fmla="*/ 167079 w 1605470"/>
              <a:gd name="connsiteY174" fmla="*/ 367211 h 6858000"/>
              <a:gd name="connsiteX175" fmla="*/ 124571 w 1605470"/>
              <a:gd name="connsiteY175" fmla="*/ 302178 h 6858000"/>
              <a:gd name="connsiteX176" fmla="*/ 103243 w 1605470"/>
              <a:gd name="connsiteY176" fmla="*/ 211375 h 6858000"/>
              <a:gd name="connsiteX177" fmla="*/ 94571 w 1605470"/>
              <a:gd name="connsiteY177" fmla="*/ 184179 h 6858000"/>
              <a:gd name="connsiteX178" fmla="*/ 13437 w 1605470"/>
              <a:gd name="connsiteY178" fmla="*/ 19287 h 6858000"/>
              <a:gd name="connsiteX179" fmla="*/ 0 w 1605470"/>
              <a:gd name="connsiteY17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380910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385303 w 1605470"/>
              <a:gd name="connsiteY32" fmla="*/ 6171970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35123 w 1605470"/>
              <a:gd name="connsiteY31" fmla="*/ 6315613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41730 w 1605470"/>
              <a:gd name="connsiteY30" fmla="*/ 6331735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89472 w 1605470"/>
              <a:gd name="connsiteY35" fmla="*/ 5732419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12623 w 1605470"/>
              <a:gd name="connsiteY36" fmla="*/ 5685392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10261 w 1605470"/>
              <a:gd name="connsiteY37" fmla="*/ 5634527 h 6858000"/>
              <a:gd name="connsiteX38" fmla="*/ 523992 w 1605470"/>
              <a:gd name="connsiteY38" fmla="*/ 5619557 h 6858000"/>
              <a:gd name="connsiteX39" fmla="*/ 526609 w 1605470"/>
              <a:gd name="connsiteY39" fmla="*/ 5617081 h 6858000"/>
              <a:gd name="connsiteX40" fmla="*/ 531653 w 1605470"/>
              <a:gd name="connsiteY40" fmla="*/ 5604904 h 6858000"/>
              <a:gd name="connsiteX41" fmla="*/ 539863 w 1605470"/>
              <a:gd name="connsiteY41" fmla="*/ 5604298 h 6858000"/>
              <a:gd name="connsiteX42" fmla="*/ 552319 w 1605470"/>
              <a:gd name="connsiteY42" fmla="*/ 5587997 h 6858000"/>
              <a:gd name="connsiteX43" fmla="*/ 559710 w 1605470"/>
              <a:gd name="connsiteY43" fmla="*/ 5564796 h 6858000"/>
              <a:gd name="connsiteX44" fmla="*/ 587214 w 1605470"/>
              <a:gd name="connsiteY44" fmla="*/ 5451511 h 6858000"/>
              <a:gd name="connsiteX45" fmla="*/ 608019 w 1605470"/>
              <a:gd name="connsiteY45" fmla="*/ 5385461 h 6858000"/>
              <a:gd name="connsiteX46" fmla="*/ 622750 w 1605470"/>
              <a:gd name="connsiteY46" fmla="*/ 5363084 h 6858000"/>
              <a:gd name="connsiteX47" fmla="*/ 638731 w 1605470"/>
              <a:gd name="connsiteY47" fmla="*/ 5330009 h 6858000"/>
              <a:gd name="connsiteX48" fmla="*/ 672224 w 1605470"/>
              <a:gd name="connsiteY48" fmla="*/ 5273739 h 6858000"/>
              <a:gd name="connsiteX49" fmla="*/ 681823 w 1605470"/>
              <a:gd name="connsiteY49" fmla="*/ 5241779 h 6858000"/>
              <a:gd name="connsiteX50" fmla="*/ 693049 w 1605470"/>
              <a:gd name="connsiteY50" fmla="*/ 5225268 h 6858000"/>
              <a:gd name="connsiteX51" fmla="*/ 694069 w 1605470"/>
              <a:gd name="connsiteY51" fmla="*/ 5217684 h 6858000"/>
              <a:gd name="connsiteX52" fmla="*/ 701410 w 1605470"/>
              <a:gd name="connsiteY52" fmla="*/ 5193377 h 6858000"/>
              <a:gd name="connsiteX53" fmla="*/ 704713 w 1605470"/>
              <a:gd name="connsiteY53" fmla="*/ 5179288 h 6858000"/>
              <a:gd name="connsiteX54" fmla="*/ 705697 w 1605470"/>
              <a:gd name="connsiteY54" fmla="*/ 5173621 h 6858000"/>
              <a:gd name="connsiteX55" fmla="*/ 701331 w 1605470"/>
              <a:gd name="connsiteY55" fmla="*/ 5159961 h 6858000"/>
              <a:gd name="connsiteX56" fmla="*/ 708008 w 1605470"/>
              <a:gd name="connsiteY56" fmla="*/ 5144295 h 6858000"/>
              <a:gd name="connsiteX57" fmla="*/ 704941 w 1605470"/>
              <a:gd name="connsiteY57" fmla="*/ 5125185 h 6858000"/>
              <a:gd name="connsiteX58" fmla="*/ 711771 w 1605470"/>
              <a:gd name="connsiteY58" fmla="*/ 5121884 h 6858000"/>
              <a:gd name="connsiteX59" fmla="*/ 721092 w 1605470"/>
              <a:gd name="connsiteY59" fmla="*/ 5108383 h 6858000"/>
              <a:gd name="connsiteX60" fmla="*/ 717045 w 1605470"/>
              <a:gd name="connsiteY60" fmla="*/ 5094705 h 6858000"/>
              <a:gd name="connsiteX61" fmla="*/ 718807 w 1605470"/>
              <a:gd name="connsiteY61" fmla="*/ 5067850 h 6858000"/>
              <a:gd name="connsiteX62" fmla="*/ 721538 w 1605470"/>
              <a:gd name="connsiteY62" fmla="*/ 5060861 h 6858000"/>
              <a:gd name="connsiteX63" fmla="*/ 718242 w 1605470"/>
              <a:gd name="connsiteY63" fmla="*/ 5034192 h 6858000"/>
              <a:gd name="connsiteX64" fmla="*/ 719796 w 1605470"/>
              <a:gd name="connsiteY64" fmla="*/ 4993030 h 6858000"/>
              <a:gd name="connsiteX65" fmla="*/ 726705 w 1605470"/>
              <a:gd name="connsiteY65" fmla="*/ 4946844 h 6858000"/>
              <a:gd name="connsiteX66" fmla="*/ 722561 w 1605470"/>
              <a:gd name="connsiteY66" fmla="*/ 4932692 h 6858000"/>
              <a:gd name="connsiteX67" fmla="*/ 724935 w 1605470"/>
              <a:gd name="connsiteY67" fmla="*/ 4821504 h 6858000"/>
              <a:gd name="connsiteX68" fmla="*/ 732118 w 1605470"/>
              <a:gd name="connsiteY68" fmla="*/ 4801535 h 6858000"/>
              <a:gd name="connsiteX69" fmla="*/ 739787 w 1605470"/>
              <a:gd name="connsiteY69" fmla="*/ 4797794 h 6858000"/>
              <a:gd name="connsiteX70" fmla="*/ 741081 w 1605470"/>
              <a:gd name="connsiteY70" fmla="*/ 4784526 h 6858000"/>
              <a:gd name="connsiteX71" fmla="*/ 742865 w 1605470"/>
              <a:gd name="connsiteY71" fmla="*/ 4781211 h 6858000"/>
              <a:gd name="connsiteX72" fmla="*/ 751652 w 1605470"/>
              <a:gd name="connsiteY72" fmla="*/ 4761984 h 6858000"/>
              <a:gd name="connsiteX73" fmla="*/ 747700 w 1605470"/>
              <a:gd name="connsiteY73" fmla="*/ 4690749 h 6858000"/>
              <a:gd name="connsiteX74" fmla="*/ 743180 w 1605470"/>
              <a:gd name="connsiteY74" fmla="*/ 4613201 h 6858000"/>
              <a:gd name="connsiteX75" fmla="*/ 738263 w 1605470"/>
              <a:gd name="connsiteY75" fmla="*/ 4444346 h 6858000"/>
              <a:gd name="connsiteX76" fmla="*/ 756542 w 1605470"/>
              <a:gd name="connsiteY76" fmla="*/ 4350346 h 6858000"/>
              <a:gd name="connsiteX77" fmla="*/ 715481 w 1605470"/>
              <a:gd name="connsiteY77" fmla="*/ 4214165 h 6858000"/>
              <a:gd name="connsiteX78" fmla="*/ 719554 w 1605470"/>
              <a:gd name="connsiteY78" fmla="*/ 4090296 h 6858000"/>
              <a:gd name="connsiteX79" fmla="*/ 704810 w 1605470"/>
              <a:gd name="connsiteY79" fmla="*/ 4033999 h 6858000"/>
              <a:gd name="connsiteX80" fmla="*/ 705959 w 1605470"/>
              <a:gd name="connsiteY80" fmla="*/ 4031933 h 6858000"/>
              <a:gd name="connsiteX81" fmla="*/ 704535 w 1605470"/>
              <a:gd name="connsiteY81" fmla="*/ 4013953 h 6858000"/>
              <a:gd name="connsiteX82" fmla="*/ 700443 w 1605470"/>
              <a:gd name="connsiteY82" fmla="*/ 4010511 h 6858000"/>
              <a:gd name="connsiteX83" fmla="*/ 698282 w 1605470"/>
              <a:gd name="connsiteY83" fmla="*/ 3998331 h 6858000"/>
              <a:gd name="connsiteX84" fmla="*/ 690830 w 1605470"/>
              <a:gd name="connsiteY84" fmla="*/ 3974753 h 6858000"/>
              <a:gd name="connsiteX85" fmla="*/ 692428 w 1605470"/>
              <a:gd name="connsiteY85" fmla="*/ 3969950 h 6858000"/>
              <a:gd name="connsiteX86" fmla="*/ 685850 w 1605470"/>
              <a:gd name="connsiteY86" fmla="*/ 3933779 h 6858000"/>
              <a:gd name="connsiteX87" fmla="*/ 687181 w 1605470"/>
              <a:gd name="connsiteY87" fmla="*/ 3933093 h 6858000"/>
              <a:gd name="connsiteX88" fmla="*/ 691535 w 1605470"/>
              <a:gd name="connsiteY88" fmla="*/ 3922082 h 6858000"/>
              <a:gd name="connsiteX89" fmla="*/ 696613 w 1605470"/>
              <a:gd name="connsiteY89" fmla="*/ 3901461 h 6858000"/>
              <a:gd name="connsiteX90" fmla="*/ 719207 w 1605470"/>
              <a:gd name="connsiteY90" fmla="*/ 3813873 h 6858000"/>
              <a:gd name="connsiteX91" fmla="*/ 718632 w 1605470"/>
              <a:gd name="connsiteY91" fmla="*/ 3806161 h 6858000"/>
              <a:gd name="connsiteX92" fmla="*/ 718939 w 1605470"/>
              <a:gd name="connsiteY92" fmla="*/ 3805957 h 6858000"/>
              <a:gd name="connsiteX93" fmla="*/ 718966 w 1605470"/>
              <a:gd name="connsiteY93" fmla="*/ 3797724 h 6858000"/>
              <a:gd name="connsiteX94" fmla="*/ 717581 w 1605470"/>
              <a:gd name="connsiteY94" fmla="*/ 3792098 h 6858000"/>
              <a:gd name="connsiteX95" fmla="*/ 716465 w 1605470"/>
              <a:gd name="connsiteY95" fmla="*/ 3777135 h 6858000"/>
              <a:gd name="connsiteX96" fmla="*/ 718198 w 1605470"/>
              <a:gd name="connsiteY96" fmla="*/ 3771656 h 6858000"/>
              <a:gd name="connsiteX97" fmla="*/ 721941 w 1605470"/>
              <a:gd name="connsiteY97" fmla="*/ 3769007 h 6858000"/>
              <a:gd name="connsiteX98" fmla="*/ 721407 w 1605470"/>
              <a:gd name="connsiteY98" fmla="*/ 3767709 h 6858000"/>
              <a:gd name="connsiteX99" fmla="*/ 730103 w 1605470"/>
              <a:gd name="connsiteY99" fmla="*/ 3738082 h 6858000"/>
              <a:gd name="connsiteX100" fmla="*/ 737449 w 1605470"/>
              <a:gd name="connsiteY100" fmla="*/ 3673397 h 6858000"/>
              <a:gd name="connsiteX101" fmla="*/ 736745 w 1605470"/>
              <a:gd name="connsiteY101" fmla="*/ 3637109 h 6858000"/>
              <a:gd name="connsiteX102" fmla="*/ 740188 w 1605470"/>
              <a:gd name="connsiteY102" fmla="*/ 3536883 h 6858000"/>
              <a:gd name="connsiteX103" fmla="*/ 747726 w 1605470"/>
              <a:gd name="connsiteY103" fmla="*/ 3435652 h 6858000"/>
              <a:gd name="connsiteX104" fmla="*/ 774383 w 1605470"/>
              <a:gd name="connsiteY104" fmla="*/ 3381564 h 6858000"/>
              <a:gd name="connsiteX105" fmla="*/ 774870 w 1605470"/>
              <a:gd name="connsiteY105" fmla="*/ 3375761 h 6858000"/>
              <a:gd name="connsiteX106" fmla="*/ 770510 w 1605470"/>
              <a:gd name="connsiteY106" fmla="*/ 3361844 h 6858000"/>
              <a:gd name="connsiteX107" fmla="*/ 767933 w 1605470"/>
              <a:gd name="connsiteY107" fmla="*/ 3356929 h 6858000"/>
              <a:gd name="connsiteX108" fmla="*/ 766158 w 1605470"/>
              <a:gd name="connsiteY108" fmla="*/ 3349058 h 6858000"/>
              <a:gd name="connsiteX109" fmla="*/ 766414 w 1605470"/>
              <a:gd name="connsiteY109" fmla="*/ 3348763 h 6858000"/>
              <a:gd name="connsiteX110" fmla="*/ 764166 w 1605470"/>
              <a:gd name="connsiteY110" fmla="*/ 3341588 h 6858000"/>
              <a:gd name="connsiteX111" fmla="*/ 749397 w 1605470"/>
              <a:gd name="connsiteY111" fmla="*/ 3307769 h 6858000"/>
              <a:gd name="connsiteX112" fmla="*/ 766960 w 1605470"/>
              <a:gd name="connsiteY112" fmla="*/ 3250522 h 6858000"/>
              <a:gd name="connsiteX113" fmla="*/ 767385 w 1605470"/>
              <a:gd name="connsiteY113" fmla="*/ 3229163 h 6858000"/>
              <a:gd name="connsiteX114" fmla="*/ 769208 w 1605470"/>
              <a:gd name="connsiteY114" fmla="*/ 3217217 h 6858000"/>
              <a:gd name="connsiteX115" fmla="*/ 770350 w 1605470"/>
              <a:gd name="connsiteY115" fmla="*/ 3216125 h 6858000"/>
              <a:gd name="connsiteX116" fmla="*/ 756043 w 1605470"/>
              <a:gd name="connsiteY116" fmla="*/ 3183755 h 6858000"/>
              <a:gd name="connsiteX117" fmla="*/ 756544 w 1605470"/>
              <a:gd name="connsiteY117" fmla="*/ 3178642 h 6858000"/>
              <a:gd name="connsiteX118" fmla="*/ 744144 w 1605470"/>
              <a:gd name="connsiteY118" fmla="*/ 3158586 h 6858000"/>
              <a:gd name="connsiteX119" fmla="*/ 739378 w 1605470"/>
              <a:gd name="connsiteY119" fmla="*/ 3147669 h 6858000"/>
              <a:gd name="connsiteX120" fmla="*/ 734648 w 1605470"/>
              <a:gd name="connsiteY120" fmla="*/ 3145733 h 6858000"/>
              <a:gd name="connsiteX121" fmla="*/ 729329 w 1605470"/>
              <a:gd name="connsiteY121" fmla="*/ 3129034 h 6858000"/>
              <a:gd name="connsiteX122" fmla="*/ 729994 w 1605470"/>
              <a:gd name="connsiteY122" fmla="*/ 3126682 h 6858000"/>
              <a:gd name="connsiteX123" fmla="*/ 720862 w 1605470"/>
              <a:gd name="connsiteY123" fmla="*/ 3114519 h 6858000"/>
              <a:gd name="connsiteX124" fmla="*/ 707471 w 1605470"/>
              <a:gd name="connsiteY124" fmla="*/ 3106272 h 6858000"/>
              <a:gd name="connsiteX125" fmla="*/ 680201 w 1605470"/>
              <a:gd name="connsiteY125" fmla="*/ 2958185 h 6858000"/>
              <a:gd name="connsiteX126" fmla="*/ 622815 w 1605470"/>
              <a:gd name="connsiteY126" fmla="*/ 2762989 h 6858000"/>
              <a:gd name="connsiteX127" fmla="*/ 571733 w 1605470"/>
              <a:gd name="connsiteY127" fmla="*/ 2554718 h 6858000"/>
              <a:gd name="connsiteX128" fmla="*/ 551827 w 1605470"/>
              <a:gd name="connsiteY128" fmla="*/ 2485734 h 6858000"/>
              <a:gd name="connsiteX129" fmla="*/ 542550 w 1605470"/>
              <a:gd name="connsiteY129" fmla="*/ 2447068 h 6858000"/>
              <a:gd name="connsiteX130" fmla="*/ 529511 w 1605470"/>
              <a:gd name="connsiteY130" fmla="*/ 2425819 h 6858000"/>
              <a:gd name="connsiteX131" fmla="*/ 528878 w 1605470"/>
              <a:gd name="connsiteY131" fmla="*/ 2408971 h 6858000"/>
              <a:gd name="connsiteX132" fmla="*/ 535510 w 1605470"/>
              <a:gd name="connsiteY132" fmla="*/ 2402874 h 6858000"/>
              <a:gd name="connsiteX133" fmla="*/ 538122 w 1605470"/>
              <a:gd name="connsiteY133" fmla="*/ 2381443 h 6858000"/>
              <a:gd name="connsiteX134" fmla="*/ 514451 w 1605470"/>
              <a:gd name="connsiteY134" fmla="*/ 2261920 h 6858000"/>
              <a:gd name="connsiteX135" fmla="*/ 486968 w 1605470"/>
              <a:gd name="connsiteY135" fmla="*/ 2182937 h 6858000"/>
              <a:gd name="connsiteX136" fmla="*/ 488555 w 1605470"/>
              <a:gd name="connsiteY136" fmla="*/ 2155135 h 6858000"/>
              <a:gd name="connsiteX137" fmla="*/ 486013 w 1605470"/>
              <a:gd name="connsiteY137" fmla="*/ 2118008 h 6858000"/>
              <a:gd name="connsiteX138" fmla="*/ 487006 w 1605470"/>
              <a:gd name="connsiteY138" fmla="*/ 2050531 h 6858000"/>
              <a:gd name="connsiteX139" fmla="*/ 478812 w 1605470"/>
              <a:gd name="connsiteY139" fmla="*/ 1963269 h 6858000"/>
              <a:gd name="connsiteX140" fmla="*/ 442619 w 1605470"/>
              <a:gd name="connsiteY140" fmla="*/ 1910499 h 6858000"/>
              <a:gd name="connsiteX141" fmla="*/ 446785 w 1605470"/>
              <a:gd name="connsiteY141" fmla="*/ 1903212 h 6858000"/>
              <a:gd name="connsiteX142" fmla="*/ 436547 w 1605470"/>
              <a:gd name="connsiteY142" fmla="*/ 1861531 h 6858000"/>
              <a:gd name="connsiteX143" fmla="*/ 390346 w 1605470"/>
              <a:gd name="connsiteY143" fmla="*/ 1732919 h 6858000"/>
              <a:gd name="connsiteX144" fmla="*/ 362657 w 1605470"/>
              <a:gd name="connsiteY144" fmla="*/ 1663540 h 6858000"/>
              <a:gd name="connsiteX145" fmla="*/ 361783 w 1605470"/>
              <a:gd name="connsiteY145" fmla="*/ 1615777 h 6858000"/>
              <a:gd name="connsiteX146" fmla="*/ 342578 w 1605470"/>
              <a:gd name="connsiteY146" fmla="*/ 1563678 h 6858000"/>
              <a:gd name="connsiteX147" fmla="*/ 355658 w 1605470"/>
              <a:gd name="connsiteY147" fmla="*/ 1519474 h 6858000"/>
              <a:gd name="connsiteX148" fmla="*/ 348400 w 1605470"/>
              <a:gd name="connsiteY148" fmla="*/ 1477995 h 6858000"/>
              <a:gd name="connsiteX149" fmla="*/ 334485 w 1605470"/>
              <a:gd name="connsiteY149" fmla="*/ 1373769 h 6858000"/>
              <a:gd name="connsiteX150" fmla="*/ 342792 w 1605470"/>
              <a:gd name="connsiteY150" fmla="*/ 1307086 h 6858000"/>
              <a:gd name="connsiteX151" fmla="*/ 343980 w 1605470"/>
              <a:gd name="connsiteY151" fmla="*/ 1189033 h 6858000"/>
              <a:gd name="connsiteX152" fmla="*/ 348665 w 1605470"/>
              <a:gd name="connsiteY152" fmla="*/ 1168288 h 6858000"/>
              <a:gd name="connsiteX153" fmla="*/ 340947 w 1605470"/>
              <a:gd name="connsiteY153" fmla="*/ 1142577 h 6858000"/>
              <a:gd name="connsiteX154" fmla="*/ 330253 w 1605470"/>
              <a:gd name="connsiteY154" fmla="*/ 1088484 h 6858000"/>
              <a:gd name="connsiteX155" fmla="*/ 318989 w 1605470"/>
              <a:gd name="connsiteY155" fmla="*/ 1016103 h 6858000"/>
              <a:gd name="connsiteX156" fmla="*/ 320445 w 1605470"/>
              <a:gd name="connsiteY156" fmla="*/ 932283 h 6858000"/>
              <a:gd name="connsiteX157" fmla="*/ 322681 w 1605470"/>
              <a:gd name="connsiteY157" fmla="*/ 915925 h 6858000"/>
              <a:gd name="connsiteX158" fmla="*/ 315310 w 1605470"/>
              <a:gd name="connsiteY158" fmla="*/ 896999 h 6858000"/>
              <a:gd name="connsiteX159" fmla="*/ 284718 w 1605470"/>
              <a:gd name="connsiteY159" fmla="*/ 821517 h 6858000"/>
              <a:gd name="connsiteX160" fmla="*/ 263668 w 1605470"/>
              <a:gd name="connsiteY160" fmla="*/ 751353 h 6858000"/>
              <a:gd name="connsiteX161" fmla="*/ 263226 w 1605470"/>
              <a:gd name="connsiteY161" fmla="*/ 721230 h 6858000"/>
              <a:gd name="connsiteX162" fmla="*/ 248897 w 1605470"/>
              <a:gd name="connsiteY162" fmla="*/ 681659 h 6858000"/>
              <a:gd name="connsiteX163" fmla="*/ 234316 w 1605470"/>
              <a:gd name="connsiteY163" fmla="*/ 635218 h 6858000"/>
              <a:gd name="connsiteX164" fmla="*/ 239327 w 1605470"/>
              <a:gd name="connsiteY164" fmla="*/ 613763 h 6858000"/>
              <a:gd name="connsiteX165" fmla="*/ 225269 w 1605470"/>
              <a:gd name="connsiteY165" fmla="*/ 598582 h 6858000"/>
              <a:gd name="connsiteX166" fmla="*/ 224950 w 1605470"/>
              <a:gd name="connsiteY166" fmla="*/ 576846 h 6858000"/>
              <a:gd name="connsiteX167" fmla="*/ 204576 w 1605470"/>
              <a:gd name="connsiteY167" fmla="*/ 530055 h 6858000"/>
              <a:gd name="connsiteX168" fmla="*/ 219064 w 1605470"/>
              <a:gd name="connsiteY168" fmla="*/ 469651 h 6858000"/>
              <a:gd name="connsiteX169" fmla="*/ 195012 w 1605470"/>
              <a:gd name="connsiteY169" fmla="*/ 448559 h 6858000"/>
              <a:gd name="connsiteX170" fmla="*/ 201434 w 1605470"/>
              <a:gd name="connsiteY170" fmla="*/ 441529 h 6858000"/>
              <a:gd name="connsiteX171" fmla="*/ 200655 w 1605470"/>
              <a:gd name="connsiteY171" fmla="*/ 428927 h 6858000"/>
              <a:gd name="connsiteX172" fmla="*/ 190059 w 1605470"/>
              <a:gd name="connsiteY172" fmla="*/ 430161 h 6858000"/>
              <a:gd name="connsiteX173" fmla="*/ 167079 w 1605470"/>
              <a:gd name="connsiteY173" fmla="*/ 367211 h 6858000"/>
              <a:gd name="connsiteX174" fmla="*/ 124571 w 1605470"/>
              <a:gd name="connsiteY174" fmla="*/ 302178 h 6858000"/>
              <a:gd name="connsiteX175" fmla="*/ 103243 w 1605470"/>
              <a:gd name="connsiteY175" fmla="*/ 211375 h 6858000"/>
              <a:gd name="connsiteX176" fmla="*/ 94571 w 1605470"/>
              <a:gd name="connsiteY176" fmla="*/ 184179 h 6858000"/>
              <a:gd name="connsiteX177" fmla="*/ 13437 w 1605470"/>
              <a:gd name="connsiteY177" fmla="*/ 19287 h 6858000"/>
              <a:gd name="connsiteX178" fmla="*/ 0 w 1605470"/>
              <a:gd name="connsiteY17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10261 w 1605470"/>
              <a:gd name="connsiteY37" fmla="*/ 5634527 h 6858000"/>
              <a:gd name="connsiteX38" fmla="*/ 523992 w 1605470"/>
              <a:gd name="connsiteY38" fmla="*/ 5619557 h 6858000"/>
              <a:gd name="connsiteX39" fmla="*/ 531653 w 1605470"/>
              <a:gd name="connsiteY39" fmla="*/ 5604904 h 6858000"/>
              <a:gd name="connsiteX40" fmla="*/ 539863 w 1605470"/>
              <a:gd name="connsiteY40" fmla="*/ 5604298 h 6858000"/>
              <a:gd name="connsiteX41" fmla="*/ 552319 w 1605470"/>
              <a:gd name="connsiteY41" fmla="*/ 5587997 h 6858000"/>
              <a:gd name="connsiteX42" fmla="*/ 559710 w 1605470"/>
              <a:gd name="connsiteY42" fmla="*/ 5564796 h 6858000"/>
              <a:gd name="connsiteX43" fmla="*/ 587214 w 1605470"/>
              <a:gd name="connsiteY43" fmla="*/ 5451511 h 6858000"/>
              <a:gd name="connsiteX44" fmla="*/ 608019 w 1605470"/>
              <a:gd name="connsiteY44" fmla="*/ 5385461 h 6858000"/>
              <a:gd name="connsiteX45" fmla="*/ 622750 w 1605470"/>
              <a:gd name="connsiteY45" fmla="*/ 5363084 h 6858000"/>
              <a:gd name="connsiteX46" fmla="*/ 638731 w 1605470"/>
              <a:gd name="connsiteY46" fmla="*/ 5330009 h 6858000"/>
              <a:gd name="connsiteX47" fmla="*/ 672224 w 1605470"/>
              <a:gd name="connsiteY47" fmla="*/ 5273739 h 6858000"/>
              <a:gd name="connsiteX48" fmla="*/ 681823 w 1605470"/>
              <a:gd name="connsiteY48" fmla="*/ 5241779 h 6858000"/>
              <a:gd name="connsiteX49" fmla="*/ 693049 w 1605470"/>
              <a:gd name="connsiteY49" fmla="*/ 5225268 h 6858000"/>
              <a:gd name="connsiteX50" fmla="*/ 694069 w 1605470"/>
              <a:gd name="connsiteY50" fmla="*/ 5217684 h 6858000"/>
              <a:gd name="connsiteX51" fmla="*/ 701410 w 1605470"/>
              <a:gd name="connsiteY51" fmla="*/ 5193377 h 6858000"/>
              <a:gd name="connsiteX52" fmla="*/ 704713 w 1605470"/>
              <a:gd name="connsiteY52" fmla="*/ 5179288 h 6858000"/>
              <a:gd name="connsiteX53" fmla="*/ 705697 w 1605470"/>
              <a:gd name="connsiteY53" fmla="*/ 5173621 h 6858000"/>
              <a:gd name="connsiteX54" fmla="*/ 701331 w 1605470"/>
              <a:gd name="connsiteY54" fmla="*/ 5159961 h 6858000"/>
              <a:gd name="connsiteX55" fmla="*/ 708008 w 1605470"/>
              <a:gd name="connsiteY55" fmla="*/ 5144295 h 6858000"/>
              <a:gd name="connsiteX56" fmla="*/ 704941 w 1605470"/>
              <a:gd name="connsiteY56" fmla="*/ 5125185 h 6858000"/>
              <a:gd name="connsiteX57" fmla="*/ 711771 w 1605470"/>
              <a:gd name="connsiteY57" fmla="*/ 5121884 h 6858000"/>
              <a:gd name="connsiteX58" fmla="*/ 721092 w 1605470"/>
              <a:gd name="connsiteY58" fmla="*/ 5108383 h 6858000"/>
              <a:gd name="connsiteX59" fmla="*/ 717045 w 1605470"/>
              <a:gd name="connsiteY59" fmla="*/ 5094705 h 6858000"/>
              <a:gd name="connsiteX60" fmla="*/ 718807 w 1605470"/>
              <a:gd name="connsiteY60" fmla="*/ 5067850 h 6858000"/>
              <a:gd name="connsiteX61" fmla="*/ 721538 w 1605470"/>
              <a:gd name="connsiteY61" fmla="*/ 5060861 h 6858000"/>
              <a:gd name="connsiteX62" fmla="*/ 718242 w 1605470"/>
              <a:gd name="connsiteY62" fmla="*/ 5034192 h 6858000"/>
              <a:gd name="connsiteX63" fmla="*/ 719796 w 1605470"/>
              <a:gd name="connsiteY63" fmla="*/ 4993030 h 6858000"/>
              <a:gd name="connsiteX64" fmla="*/ 726705 w 1605470"/>
              <a:gd name="connsiteY64" fmla="*/ 4946844 h 6858000"/>
              <a:gd name="connsiteX65" fmla="*/ 722561 w 1605470"/>
              <a:gd name="connsiteY65" fmla="*/ 4932692 h 6858000"/>
              <a:gd name="connsiteX66" fmla="*/ 724935 w 1605470"/>
              <a:gd name="connsiteY66" fmla="*/ 4821504 h 6858000"/>
              <a:gd name="connsiteX67" fmla="*/ 732118 w 1605470"/>
              <a:gd name="connsiteY67" fmla="*/ 4801535 h 6858000"/>
              <a:gd name="connsiteX68" fmla="*/ 739787 w 1605470"/>
              <a:gd name="connsiteY68" fmla="*/ 4797794 h 6858000"/>
              <a:gd name="connsiteX69" fmla="*/ 741081 w 1605470"/>
              <a:gd name="connsiteY69" fmla="*/ 4784526 h 6858000"/>
              <a:gd name="connsiteX70" fmla="*/ 742865 w 1605470"/>
              <a:gd name="connsiteY70" fmla="*/ 4781211 h 6858000"/>
              <a:gd name="connsiteX71" fmla="*/ 751652 w 1605470"/>
              <a:gd name="connsiteY71" fmla="*/ 4761984 h 6858000"/>
              <a:gd name="connsiteX72" fmla="*/ 747700 w 1605470"/>
              <a:gd name="connsiteY72" fmla="*/ 4690749 h 6858000"/>
              <a:gd name="connsiteX73" fmla="*/ 743180 w 1605470"/>
              <a:gd name="connsiteY73" fmla="*/ 4613201 h 6858000"/>
              <a:gd name="connsiteX74" fmla="*/ 738263 w 1605470"/>
              <a:gd name="connsiteY74" fmla="*/ 4444346 h 6858000"/>
              <a:gd name="connsiteX75" fmla="*/ 756542 w 1605470"/>
              <a:gd name="connsiteY75" fmla="*/ 4350346 h 6858000"/>
              <a:gd name="connsiteX76" fmla="*/ 715481 w 1605470"/>
              <a:gd name="connsiteY76" fmla="*/ 4214165 h 6858000"/>
              <a:gd name="connsiteX77" fmla="*/ 719554 w 1605470"/>
              <a:gd name="connsiteY77" fmla="*/ 4090296 h 6858000"/>
              <a:gd name="connsiteX78" fmla="*/ 704810 w 1605470"/>
              <a:gd name="connsiteY78" fmla="*/ 4033999 h 6858000"/>
              <a:gd name="connsiteX79" fmla="*/ 705959 w 1605470"/>
              <a:gd name="connsiteY79" fmla="*/ 4031933 h 6858000"/>
              <a:gd name="connsiteX80" fmla="*/ 704535 w 1605470"/>
              <a:gd name="connsiteY80" fmla="*/ 4013953 h 6858000"/>
              <a:gd name="connsiteX81" fmla="*/ 700443 w 1605470"/>
              <a:gd name="connsiteY81" fmla="*/ 4010511 h 6858000"/>
              <a:gd name="connsiteX82" fmla="*/ 698282 w 1605470"/>
              <a:gd name="connsiteY82" fmla="*/ 3998331 h 6858000"/>
              <a:gd name="connsiteX83" fmla="*/ 690830 w 1605470"/>
              <a:gd name="connsiteY83" fmla="*/ 3974753 h 6858000"/>
              <a:gd name="connsiteX84" fmla="*/ 692428 w 1605470"/>
              <a:gd name="connsiteY84" fmla="*/ 3969950 h 6858000"/>
              <a:gd name="connsiteX85" fmla="*/ 685850 w 1605470"/>
              <a:gd name="connsiteY85" fmla="*/ 3933779 h 6858000"/>
              <a:gd name="connsiteX86" fmla="*/ 687181 w 1605470"/>
              <a:gd name="connsiteY86" fmla="*/ 3933093 h 6858000"/>
              <a:gd name="connsiteX87" fmla="*/ 691535 w 1605470"/>
              <a:gd name="connsiteY87" fmla="*/ 3922082 h 6858000"/>
              <a:gd name="connsiteX88" fmla="*/ 696613 w 1605470"/>
              <a:gd name="connsiteY88" fmla="*/ 3901461 h 6858000"/>
              <a:gd name="connsiteX89" fmla="*/ 719207 w 1605470"/>
              <a:gd name="connsiteY89" fmla="*/ 3813873 h 6858000"/>
              <a:gd name="connsiteX90" fmla="*/ 718632 w 1605470"/>
              <a:gd name="connsiteY90" fmla="*/ 3806161 h 6858000"/>
              <a:gd name="connsiteX91" fmla="*/ 718939 w 1605470"/>
              <a:gd name="connsiteY91" fmla="*/ 3805957 h 6858000"/>
              <a:gd name="connsiteX92" fmla="*/ 718966 w 1605470"/>
              <a:gd name="connsiteY92" fmla="*/ 3797724 h 6858000"/>
              <a:gd name="connsiteX93" fmla="*/ 717581 w 1605470"/>
              <a:gd name="connsiteY93" fmla="*/ 3792098 h 6858000"/>
              <a:gd name="connsiteX94" fmla="*/ 716465 w 1605470"/>
              <a:gd name="connsiteY94" fmla="*/ 3777135 h 6858000"/>
              <a:gd name="connsiteX95" fmla="*/ 718198 w 1605470"/>
              <a:gd name="connsiteY95" fmla="*/ 3771656 h 6858000"/>
              <a:gd name="connsiteX96" fmla="*/ 721941 w 1605470"/>
              <a:gd name="connsiteY96" fmla="*/ 3769007 h 6858000"/>
              <a:gd name="connsiteX97" fmla="*/ 721407 w 1605470"/>
              <a:gd name="connsiteY97" fmla="*/ 3767709 h 6858000"/>
              <a:gd name="connsiteX98" fmla="*/ 730103 w 1605470"/>
              <a:gd name="connsiteY98" fmla="*/ 3738082 h 6858000"/>
              <a:gd name="connsiteX99" fmla="*/ 737449 w 1605470"/>
              <a:gd name="connsiteY99" fmla="*/ 3673397 h 6858000"/>
              <a:gd name="connsiteX100" fmla="*/ 736745 w 1605470"/>
              <a:gd name="connsiteY100" fmla="*/ 3637109 h 6858000"/>
              <a:gd name="connsiteX101" fmla="*/ 740188 w 1605470"/>
              <a:gd name="connsiteY101" fmla="*/ 3536883 h 6858000"/>
              <a:gd name="connsiteX102" fmla="*/ 747726 w 1605470"/>
              <a:gd name="connsiteY102" fmla="*/ 3435652 h 6858000"/>
              <a:gd name="connsiteX103" fmla="*/ 774383 w 1605470"/>
              <a:gd name="connsiteY103" fmla="*/ 3381564 h 6858000"/>
              <a:gd name="connsiteX104" fmla="*/ 774870 w 1605470"/>
              <a:gd name="connsiteY104" fmla="*/ 3375761 h 6858000"/>
              <a:gd name="connsiteX105" fmla="*/ 770510 w 1605470"/>
              <a:gd name="connsiteY105" fmla="*/ 3361844 h 6858000"/>
              <a:gd name="connsiteX106" fmla="*/ 767933 w 1605470"/>
              <a:gd name="connsiteY106" fmla="*/ 3356929 h 6858000"/>
              <a:gd name="connsiteX107" fmla="*/ 766158 w 1605470"/>
              <a:gd name="connsiteY107" fmla="*/ 3349058 h 6858000"/>
              <a:gd name="connsiteX108" fmla="*/ 766414 w 1605470"/>
              <a:gd name="connsiteY108" fmla="*/ 3348763 h 6858000"/>
              <a:gd name="connsiteX109" fmla="*/ 764166 w 1605470"/>
              <a:gd name="connsiteY109" fmla="*/ 3341588 h 6858000"/>
              <a:gd name="connsiteX110" fmla="*/ 749397 w 1605470"/>
              <a:gd name="connsiteY110" fmla="*/ 3307769 h 6858000"/>
              <a:gd name="connsiteX111" fmla="*/ 766960 w 1605470"/>
              <a:gd name="connsiteY111" fmla="*/ 3250522 h 6858000"/>
              <a:gd name="connsiteX112" fmla="*/ 767385 w 1605470"/>
              <a:gd name="connsiteY112" fmla="*/ 3229163 h 6858000"/>
              <a:gd name="connsiteX113" fmla="*/ 769208 w 1605470"/>
              <a:gd name="connsiteY113" fmla="*/ 3217217 h 6858000"/>
              <a:gd name="connsiteX114" fmla="*/ 770350 w 1605470"/>
              <a:gd name="connsiteY114" fmla="*/ 3216125 h 6858000"/>
              <a:gd name="connsiteX115" fmla="*/ 756043 w 1605470"/>
              <a:gd name="connsiteY115" fmla="*/ 3183755 h 6858000"/>
              <a:gd name="connsiteX116" fmla="*/ 756544 w 1605470"/>
              <a:gd name="connsiteY116" fmla="*/ 3178642 h 6858000"/>
              <a:gd name="connsiteX117" fmla="*/ 744144 w 1605470"/>
              <a:gd name="connsiteY117" fmla="*/ 3158586 h 6858000"/>
              <a:gd name="connsiteX118" fmla="*/ 739378 w 1605470"/>
              <a:gd name="connsiteY118" fmla="*/ 3147669 h 6858000"/>
              <a:gd name="connsiteX119" fmla="*/ 734648 w 1605470"/>
              <a:gd name="connsiteY119" fmla="*/ 3145733 h 6858000"/>
              <a:gd name="connsiteX120" fmla="*/ 729329 w 1605470"/>
              <a:gd name="connsiteY120" fmla="*/ 3129034 h 6858000"/>
              <a:gd name="connsiteX121" fmla="*/ 729994 w 1605470"/>
              <a:gd name="connsiteY121" fmla="*/ 3126682 h 6858000"/>
              <a:gd name="connsiteX122" fmla="*/ 720862 w 1605470"/>
              <a:gd name="connsiteY122" fmla="*/ 3114519 h 6858000"/>
              <a:gd name="connsiteX123" fmla="*/ 707471 w 1605470"/>
              <a:gd name="connsiteY123" fmla="*/ 3106272 h 6858000"/>
              <a:gd name="connsiteX124" fmla="*/ 680201 w 1605470"/>
              <a:gd name="connsiteY124" fmla="*/ 2958185 h 6858000"/>
              <a:gd name="connsiteX125" fmla="*/ 622815 w 1605470"/>
              <a:gd name="connsiteY125" fmla="*/ 2762989 h 6858000"/>
              <a:gd name="connsiteX126" fmla="*/ 571733 w 1605470"/>
              <a:gd name="connsiteY126" fmla="*/ 2554718 h 6858000"/>
              <a:gd name="connsiteX127" fmla="*/ 551827 w 1605470"/>
              <a:gd name="connsiteY127" fmla="*/ 2485734 h 6858000"/>
              <a:gd name="connsiteX128" fmla="*/ 542550 w 1605470"/>
              <a:gd name="connsiteY128" fmla="*/ 2447068 h 6858000"/>
              <a:gd name="connsiteX129" fmla="*/ 529511 w 1605470"/>
              <a:gd name="connsiteY129" fmla="*/ 2425819 h 6858000"/>
              <a:gd name="connsiteX130" fmla="*/ 528878 w 1605470"/>
              <a:gd name="connsiteY130" fmla="*/ 2408971 h 6858000"/>
              <a:gd name="connsiteX131" fmla="*/ 535510 w 1605470"/>
              <a:gd name="connsiteY131" fmla="*/ 2402874 h 6858000"/>
              <a:gd name="connsiteX132" fmla="*/ 538122 w 1605470"/>
              <a:gd name="connsiteY132" fmla="*/ 2381443 h 6858000"/>
              <a:gd name="connsiteX133" fmla="*/ 514451 w 1605470"/>
              <a:gd name="connsiteY133" fmla="*/ 2261920 h 6858000"/>
              <a:gd name="connsiteX134" fmla="*/ 486968 w 1605470"/>
              <a:gd name="connsiteY134" fmla="*/ 2182937 h 6858000"/>
              <a:gd name="connsiteX135" fmla="*/ 488555 w 1605470"/>
              <a:gd name="connsiteY135" fmla="*/ 2155135 h 6858000"/>
              <a:gd name="connsiteX136" fmla="*/ 486013 w 1605470"/>
              <a:gd name="connsiteY136" fmla="*/ 2118008 h 6858000"/>
              <a:gd name="connsiteX137" fmla="*/ 487006 w 1605470"/>
              <a:gd name="connsiteY137" fmla="*/ 2050531 h 6858000"/>
              <a:gd name="connsiteX138" fmla="*/ 478812 w 1605470"/>
              <a:gd name="connsiteY138" fmla="*/ 1963269 h 6858000"/>
              <a:gd name="connsiteX139" fmla="*/ 442619 w 1605470"/>
              <a:gd name="connsiteY139" fmla="*/ 1910499 h 6858000"/>
              <a:gd name="connsiteX140" fmla="*/ 446785 w 1605470"/>
              <a:gd name="connsiteY140" fmla="*/ 1903212 h 6858000"/>
              <a:gd name="connsiteX141" fmla="*/ 436547 w 1605470"/>
              <a:gd name="connsiteY141" fmla="*/ 1861531 h 6858000"/>
              <a:gd name="connsiteX142" fmla="*/ 390346 w 1605470"/>
              <a:gd name="connsiteY142" fmla="*/ 1732919 h 6858000"/>
              <a:gd name="connsiteX143" fmla="*/ 362657 w 1605470"/>
              <a:gd name="connsiteY143" fmla="*/ 1663540 h 6858000"/>
              <a:gd name="connsiteX144" fmla="*/ 361783 w 1605470"/>
              <a:gd name="connsiteY144" fmla="*/ 1615777 h 6858000"/>
              <a:gd name="connsiteX145" fmla="*/ 342578 w 1605470"/>
              <a:gd name="connsiteY145" fmla="*/ 1563678 h 6858000"/>
              <a:gd name="connsiteX146" fmla="*/ 355658 w 1605470"/>
              <a:gd name="connsiteY146" fmla="*/ 1519474 h 6858000"/>
              <a:gd name="connsiteX147" fmla="*/ 348400 w 1605470"/>
              <a:gd name="connsiteY147" fmla="*/ 1477995 h 6858000"/>
              <a:gd name="connsiteX148" fmla="*/ 334485 w 1605470"/>
              <a:gd name="connsiteY148" fmla="*/ 1373769 h 6858000"/>
              <a:gd name="connsiteX149" fmla="*/ 342792 w 1605470"/>
              <a:gd name="connsiteY149" fmla="*/ 1307086 h 6858000"/>
              <a:gd name="connsiteX150" fmla="*/ 343980 w 1605470"/>
              <a:gd name="connsiteY150" fmla="*/ 1189033 h 6858000"/>
              <a:gd name="connsiteX151" fmla="*/ 348665 w 1605470"/>
              <a:gd name="connsiteY151" fmla="*/ 1168288 h 6858000"/>
              <a:gd name="connsiteX152" fmla="*/ 340947 w 1605470"/>
              <a:gd name="connsiteY152" fmla="*/ 1142577 h 6858000"/>
              <a:gd name="connsiteX153" fmla="*/ 330253 w 1605470"/>
              <a:gd name="connsiteY153" fmla="*/ 1088484 h 6858000"/>
              <a:gd name="connsiteX154" fmla="*/ 318989 w 1605470"/>
              <a:gd name="connsiteY154" fmla="*/ 1016103 h 6858000"/>
              <a:gd name="connsiteX155" fmla="*/ 320445 w 1605470"/>
              <a:gd name="connsiteY155" fmla="*/ 932283 h 6858000"/>
              <a:gd name="connsiteX156" fmla="*/ 322681 w 1605470"/>
              <a:gd name="connsiteY156" fmla="*/ 915925 h 6858000"/>
              <a:gd name="connsiteX157" fmla="*/ 315310 w 1605470"/>
              <a:gd name="connsiteY157" fmla="*/ 896999 h 6858000"/>
              <a:gd name="connsiteX158" fmla="*/ 284718 w 1605470"/>
              <a:gd name="connsiteY158" fmla="*/ 821517 h 6858000"/>
              <a:gd name="connsiteX159" fmla="*/ 263668 w 1605470"/>
              <a:gd name="connsiteY159" fmla="*/ 751353 h 6858000"/>
              <a:gd name="connsiteX160" fmla="*/ 263226 w 1605470"/>
              <a:gd name="connsiteY160" fmla="*/ 721230 h 6858000"/>
              <a:gd name="connsiteX161" fmla="*/ 248897 w 1605470"/>
              <a:gd name="connsiteY161" fmla="*/ 681659 h 6858000"/>
              <a:gd name="connsiteX162" fmla="*/ 234316 w 1605470"/>
              <a:gd name="connsiteY162" fmla="*/ 635218 h 6858000"/>
              <a:gd name="connsiteX163" fmla="*/ 239327 w 1605470"/>
              <a:gd name="connsiteY163" fmla="*/ 613763 h 6858000"/>
              <a:gd name="connsiteX164" fmla="*/ 225269 w 1605470"/>
              <a:gd name="connsiteY164" fmla="*/ 598582 h 6858000"/>
              <a:gd name="connsiteX165" fmla="*/ 224950 w 1605470"/>
              <a:gd name="connsiteY165" fmla="*/ 576846 h 6858000"/>
              <a:gd name="connsiteX166" fmla="*/ 204576 w 1605470"/>
              <a:gd name="connsiteY166" fmla="*/ 530055 h 6858000"/>
              <a:gd name="connsiteX167" fmla="*/ 219064 w 1605470"/>
              <a:gd name="connsiteY167" fmla="*/ 469651 h 6858000"/>
              <a:gd name="connsiteX168" fmla="*/ 195012 w 1605470"/>
              <a:gd name="connsiteY168" fmla="*/ 448559 h 6858000"/>
              <a:gd name="connsiteX169" fmla="*/ 201434 w 1605470"/>
              <a:gd name="connsiteY169" fmla="*/ 441529 h 6858000"/>
              <a:gd name="connsiteX170" fmla="*/ 200655 w 1605470"/>
              <a:gd name="connsiteY170" fmla="*/ 428927 h 6858000"/>
              <a:gd name="connsiteX171" fmla="*/ 190059 w 1605470"/>
              <a:gd name="connsiteY171" fmla="*/ 430161 h 6858000"/>
              <a:gd name="connsiteX172" fmla="*/ 167079 w 1605470"/>
              <a:gd name="connsiteY172" fmla="*/ 367211 h 6858000"/>
              <a:gd name="connsiteX173" fmla="*/ 124571 w 1605470"/>
              <a:gd name="connsiteY173" fmla="*/ 302178 h 6858000"/>
              <a:gd name="connsiteX174" fmla="*/ 103243 w 1605470"/>
              <a:gd name="connsiteY174" fmla="*/ 211375 h 6858000"/>
              <a:gd name="connsiteX175" fmla="*/ 94571 w 1605470"/>
              <a:gd name="connsiteY175" fmla="*/ 184179 h 6858000"/>
              <a:gd name="connsiteX176" fmla="*/ 13437 w 1605470"/>
              <a:gd name="connsiteY176" fmla="*/ 19287 h 6858000"/>
              <a:gd name="connsiteX177" fmla="*/ 0 w 1605470"/>
              <a:gd name="connsiteY17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59710 w 1605470"/>
              <a:gd name="connsiteY41" fmla="*/ 5564796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613201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613201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584173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7045 w 1605470"/>
              <a:gd name="connsiteY58" fmla="*/ 5094705 h 6858000"/>
              <a:gd name="connsiteX59" fmla="*/ 718807 w 1605470"/>
              <a:gd name="connsiteY59" fmla="*/ 5067850 h 6858000"/>
              <a:gd name="connsiteX60" fmla="*/ 721538 w 1605470"/>
              <a:gd name="connsiteY60" fmla="*/ 5060861 h 6858000"/>
              <a:gd name="connsiteX61" fmla="*/ 718242 w 1605470"/>
              <a:gd name="connsiteY61" fmla="*/ 5034192 h 6858000"/>
              <a:gd name="connsiteX62" fmla="*/ 719796 w 1605470"/>
              <a:gd name="connsiteY62" fmla="*/ 4993030 h 6858000"/>
              <a:gd name="connsiteX63" fmla="*/ 726705 w 1605470"/>
              <a:gd name="connsiteY63" fmla="*/ 4946844 h 6858000"/>
              <a:gd name="connsiteX64" fmla="*/ 722561 w 1605470"/>
              <a:gd name="connsiteY64" fmla="*/ 4932692 h 6858000"/>
              <a:gd name="connsiteX65" fmla="*/ 724935 w 1605470"/>
              <a:gd name="connsiteY65" fmla="*/ 4821504 h 6858000"/>
              <a:gd name="connsiteX66" fmla="*/ 732118 w 1605470"/>
              <a:gd name="connsiteY66" fmla="*/ 4801535 h 6858000"/>
              <a:gd name="connsiteX67" fmla="*/ 739787 w 1605470"/>
              <a:gd name="connsiteY67" fmla="*/ 4797794 h 6858000"/>
              <a:gd name="connsiteX68" fmla="*/ 741081 w 1605470"/>
              <a:gd name="connsiteY68" fmla="*/ 4784526 h 6858000"/>
              <a:gd name="connsiteX69" fmla="*/ 742865 w 1605470"/>
              <a:gd name="connsiteY69" fmla="*/ 4781211 h 6858000"/>
              <a:gd name="connsiteX70" fmla="*/ 751652 w 1605470"/>
              <a:gd name="connsiteY70" fmla="*/ 4761984 h 6858000"/>
              <a:gd name="connsiteX71" fmla="*/ 747700 w 1605470"/>
              <a:gd name="connsiteY71" fmla="*/ 4690749 h 6858000"/>
              <a:gd name="connsiteX72" fmla="*/ 743180 w 1605470"/>
              <a:gd name="connsiteY72" fmla="*/ 4584173 h 6858000"/>
              <a:gd name="connsiteX73" fmla="*/ 738263 w 1605470"/>
              <a:gd name="connsiteY73" fmla="*/ 4444346 h 6858000"/>
              <a:gd name="connsiteX74" fmla="*/ 756542 w 1605470"/>
              <a:gd name="connsiteY74" fmla="*/ 4350346 h 6858000"/>
              <a:gd name="connsiteX75" fmla="*/ 715481 w 1605470"/>
              <a:gd name="connsiteY75" fmla="*/ 4214165 h 6858000"/>
              <a:gd name="connsiteX76" fmla="*/ 719554 w 1605470"/>
              <a:gd name="connsiteY76" fmla="*/ 4090296 h 6858000"/>
              <a:gd name="connsiteX77" fmla="*/ 704810 w 1605470"/>
              <a:gd name="connsiteY77" fmla="*/ 4033999 h 6858000"/>
              <a:gd name="connsiteX78" fmla="*/ 705959 w 1605470"/>
              <a:gd name="connsiteY78" fmla="*/ 4031933 h 6858000"/>
              <a:gd name="connsiteX79" fmla="*/ 704535 w 1605470"/>
              <a:gd name="connsiteY79" fmla="*/ 4013953 h 6858000"/>
              <a:gd name="connsiteX80" fmla="*/ 700443 w 1605470"/>
              <a:gd name="connsiteY80" fmla="*/ 4010511 h 6858000"/>
              <a:gd name="connsiteX81" fmla="*/ 698282 w 1605470"/>
              <a:gd name="connsiteY81" fmla="*/ 3998331 h 6858000"/>
              <a:gd name="connsiteX82" fmla="*/ 690830 w 1605470"/>
              <a:gd name="connsiteY82" fmla="*/ 3974753 h 6858000"/>
              <a:gd name="connsiteX83" fmla="*/ 692428 w 1605470"/>
              <a:gd name="connsiteY83" fmla="*/ 3969950 h 6858000"/>
              <a:gd name="connsiteX84" fmla="*/ 685850 w 1605470"/>
              <a:gd name="connsiteY84" fmla="*/ 3933779 h 6858000"/>
              <a:gd name="connsiteX85" fmla="*/ 687181 w 1605470"/>
              <a:gd name="connsiteY85" fmla="*/ 3933093 h 6858000"/>
              <a:gd name="connsiteX86" fmla="*/ 691535 w 1605470"/>
              <a:gd name="connsiteY86" fmla="*/ 3922082 h 6858000"/>
              <a:gd name="connsiteX87" fmla="*/ 696613 w 1605470"/>
              <a:gd name="connsiteY87" fmla="*/ 3901461 h 6858000"/>
              <a:gd name="connsiteX88" fmla="*/ 719207 w 1605470"/>
              <a:gd name="connsiteY88" fmla="*/ 3813873 h 6858000"/>
              <a:gd name="connsiteX89" fmla="*/ 718632 w 1605470"/>
              <a:gd name="connsiteY89" fmla="*/ 3806161 h 6858000"/>
              <a:gd name="connsiteX90" fmla="*/ 718939 w 1605470"/>
              <a:gd name="connsiteY90" fmla="*/ 3805957 h 6858000"/>
              <a:gd name="connsiteX91" fmla="*/ 718966 w 1605470"/>
              <a:gd name="connsiteY91" fmla="*/ 3797724 h 6858000"/>
              <a:gd name="connsiteX92" fmla="*/ 717581 w 1605470"/>
              <a:gd name="connsiteY92" fmla="*/ 3792098 h 6858000"/>
              <a:gd name="connsiteX93" fmla="*/ 716465 w 1605470"/>
              <a:gd name="connsiteY93" fmla="*/ 3777135 h 6858000"/>
              <a:gd name="connsiteX94" fmla="*/ 718198 w 1605470"/>
              <a:gd name="connsiteY94" fmla="*/ 3771656 h 6858000"/>
              <a:gd name="connsiteX95" fmla="*/ 721941 w 1605470"/>
              <a:gd name="connsiteY95" fmla="*/ 3769007 h 6858000"/>
              <a:gd name="connsiteX96" fmla="*/ 721407 w 1605470"/>
              <a:gd name="connsiteY96" fmla="*/ 3767709 h 6858000"/>
              <a:gd name="connsiteX97" fmla="*/ 730103 w 1605470"/>
              <a:gd name="connsiteY97" fmla="*/ 3738082 h 6858000"/>
              <a:gd name="connsiteX98" fmla="*/ 737449 w 1605470"/>
              <a:gd name="connsiteY98" fmla="*/ 3673397 h 6858000"/>
              <a:gd name="connsiteX99" fmla="*/ 736745 w 1605470"/>
              <a:gd name="connsiteY99" fmla="*/ 3637109 h 6858000"/>
              <a:gd name="connsiteX100" fmla="*/ 740188 w 1605470"/>
              <a:gd name="connsiteY100" fmla="*/ 3536883 h 6858000"/>
              <a:gd name="connsiteX101" fmla="*/ 747726 w 1605470"/>
              <a:gd name="connsiteY101" fmla="*/ 3435652 h 6858000"/>
              <a:gd name="connsiteX102" fmla="*/ 774383 w 1605470"/>
              <a:gd name="connsiteY102" fmla="*/ 3381564 h 6858000"/>
              <a:gd name="connsiteX103" fmla="*/ 774870 w 1605470"/>
              <a:gd name="connsiteY103" fmla="*/ 3375761 h 6858000"/>
              <a:gd name="connsiteX104" fmla="*/ 770510 w 1605470"/>
              <a:gd name="connsiteY104" fmla="*/ 3361844 h 6858000"/>
              <a:gd name="connsiteX105" fmla="*/ 767933 w 1605470"/>
              <a:gd name="connsiteY105" fmla="*/ 3356929 h 6858000"/>
              <a:gd name="connsiteX106" fmla="*/ 766158 w 1605470"/>
              <a:gd name="connsiteY106" fmla="*/ 3349058 h 6858000"/>
              <a:gd name="connsiteX107" fmla="*/ 766414 w 1605470"/>
              <a:gd name="connsiteY107" fmla="*/ 3348763 h 6858000"/>
              <a:gd name="connsiteX108" fmla="*/ 764166 w 1605470"/>
              <a:gd name="connsiteY108" fmla="*/ 3341588 h 6858000"/>
              <a:gd name="connsiteX109" fmla="*/ 749397 w 1605470"/>
              <a:gd name="connsiteY109" fmla="*/ 3307769 h 6858000"/>
              <a:gd name="connsiteX110" fmla="*/ 766960 w 1605470"/>
              <a:gd name="connsiteY110" fmla="*/ 3250522 h 6858000"/>
              <a:gd name="connsiteX111" fmla="*/ 767385 w 1605470"/>
              <a:gd name="connsiteY111" fmla="*/ 3229163 h 6858000"/>
              <a:gd name="connsiteX112" fmla="*/ 769208 w 1605470"/>
              <a:gd name="connsiteY112" fmla="*/ 3217217 h 6858000"/>
              <a:gd name="connsiteX113" fmla="*/ 770350 w 1605470"/>
              <a:gd name="connsiteY113" fmla="*/ 3216125 h 6858000"/>
              <a:gd name="connsiteX114" fmla="*/ 756043 w 1605470"/>
              <a:gd name="connsiteY114" fmla="*/ 3183755 h 6858000"/>
              <a:gd name="connsiteX115" fmla="*/ 756544 w 1605470"/>
              <a:gd name="connsiteY115" fmla="*/ 3178642 h 6858000"/>
              <a:gd name="connsiteX116" fmla="*/ 744144 w 1605470"/>
              <a:gd name="connsiteY116" fmla="*/ 3158586 h 6858000"/>
              <a:gd name="connsiteX117" fmla="*/ 739378 w 1605470"/>
              <a:gd name="connsiteY117" fmla="*/ 3147669 h 6858000"/>
              <a:gd name="connsiteX118" fmla="*/ 734648 w 1605470"/>
              <a:gd name="connsiteY118" fmla="*/ 3145733 h 6858000"/>
              <a:gd name="connsiteX119" fmla="*/ 729329 w 1605470"/>
              <a:gd name="connsiteY119" fmla="*/ 3129034 h 6858000"/>
              <a:gd name="connsiteX120" fmla="*/ 729994 w 1605470"/>
              <a:gd name="connsiteY120" fmla="*/ 3126682 h 6858000"/>
              <a:gd name="connsiteX121" fmla="*/ 720862 w 1605470"/>
              <a:gd name="connsiteY121" fmla="*/ 3114519 h 6858000"/>
              <a:gd name="connsiteX122" fmla="*/ 707471 w 1605470"/>
              <a:gd name="connsiteY122" fmla="*/ 3106272 h 6858000"/>
              <a:gd name="connsiteX123" fmla="*/ 680201 w 1605470"/>
              <a:gd name="connsiteY123" fmla="*/ 2958185 h 6858000"/>
              <a:gd name="connsiteX124" fmla="*/ 622815 w 1605470"/>
              <a:gd name="connsiteY124" fmla="*/ 2762989 h 6858000"/>
              <a:gd name="connsiteX125" fmla="*/ 571733 w 1605470"/>
              <a:gd name="connsiteY125" fmla="*/ 2554718 h 6858000"/>
              <a:gd name="connsiteX126" fmla="*/ 551827 w 1605470"/>
              <a:gd name="connsiteY126" fmla="*/ 2485734 h 6858000"/>
              <a:gd name="connsiteX127" fmla="*/ 542550 w 1605470"/>
              <a:gd name="connsiteY127" fmla="*/ 2447068 h 6858000"/>
              <a:gd name="connsiteX128" fmla="*/ 529511 w 1605470"/>
              <a:gd name="connsiteY128" fmla="*/ 2425819 h 6858000"/>
              <a:gd name="connsiteX129" fmla="*/ 528878 w 1605470"/>
              <a:gd name="connsiteY129" fmla="*/ 2408971 h 6858000"/>
              <a:gd name="connsiteX130" fmla="*/ 535510 w 1605470"/>
              <a:gd name="connsiteY130" fmla="*/ 2402874 h 6858000"/>
              <a:gd name="connsiteX131" fmla="*/ 538122 w 1605470"/>
              <a:gd name="connsiteY131" fmla="*/ 2381443 h 6858000"/>
              <a:gd name="connsiteX132" fmla="*/ 514451 w 1605470"/>
              <a:gd name="connsiteY132" fmla="*/ 2261920 h 6858000"/>
              <a:gd name="connsiteX133" fmla="*/ 486968 w 1605470"/>
              <a:gd name="connsiteY133" fmla="*/ 2182937 h 6858000"/>
              <a:gd name="connsiteX134" fmla="*/ 488555 w 1605470"/>
              <a:gd name="connsiteY134" fmla="*/ 2155135 h 6858000"/>
              <a:gd name="connsiteX135" fmla="*/ 486013 w 1605470"/>
              <a:gd name="connsiteY135" fmla="*/ 2118008 h 6858000"/>
              <a:gd name="connsiteX136" fmla="*/ 487006 w 1605470"/>
              <a:gd name="connsiteY136" fmla="*/ 2050531 h 6858000"/>
              <a:gd name="connsiteX137" fmla="*/ 478812 w 1605470"/>
              <a:gd name="connsiteY137" fmla="*/ 1963269 h 6858000"/>
              <a:gd name="connsiteX138" fmla="*/ 442619 w 1605470"/>
              <a:gd name="connsiteY138" fmla="*/ 1910499 h 6858000"/>
              <a:gd name="connsiteX139" fmla="*/ 446785 w 1605470"/>
              <a:gd name="connsiteY139" fmla="*/ 1903212 h 6858000"/>
              <a:gd name="connsiteX140" fmla="*/ 436547 w 1605470"/>
              <a:gd name="connsiteY140" fmla="*/ 1861531 h 6858000"/>
              <a:gd name="connsiteX141" fmla="*/ 390346 w 1605470"/>
              <a:gd name="connsiteY141" fmla="*/ 1732919 h 6858000"/>
              <a:gd name="connsiteX142" fmla="*/ 362657 w 1605470"/>
              <a:gd name="connsiteY142" fmla="*/ 1663540 h 6858000"/>
              <a:gd name="connsiteX143" fmla="*/ 361783 w 1605470"/>
              <a:gd name="connsiteY143" fmla="*/ 1615777 h 6858000"/>
              <a:gd name="connsiteX144" fmla="*/ 342578 w 1605470"/>
              <a:gd name="connsiteY144" fmla="*/ 1563678 h 6858000"/>
              <a:gd name="connsiteX145" fmla="*/ 355658 w 1605470"/>
              <a:gd name="connsiteY145" fmla="*/ 1519474 h 6858000"/>
              <a:gd name="connsiteX146" fmla="*/ 348400 w 1605470"/>
              <a:gd name="connsiteY146" fmla="*/ 1477995 h 6858000"/>
              <a:gd name="connsiteX147" fmla="*/ 334485 w 1605470"/>
              <a:gd name="connsiteY147" fmla="*/ 1373769 h 6858000"/>
              <a:gd name="connsiteX148" fmla="*/ 342792 w 1605470"/>
              <a:gd name="connsiteY148" fmla="*/ 1307086 h 6858000"/>
              <a:gd name="connsiteX149" fmla="*/ 343980 w 1605470"/>
              <a:gd name="connsiteY149" fmla="*/ 1189033 h 6858000"/>
              <a:gd name="connsiteX150" fmla="*/ 348665 w 1605470"/>
              <a:gd name="connsiteY150" fmla="*/ 1168288 h 6858000"/>
              <a:gd name="connsiteX151" fmla="*/ 340947 w 1605470"/>
              <a:gd name="connsiteY151" fmla="*/ 1142577 h 6858000"/>
              <a:gd name="connsiteX152" fmla="*/ 330253 w 1605470"/>
              <a:gd name="connsiteY152" fmla="*/ 1088484 h 6858000"/>
              <a:gd name="connsiteX153" fmla="*/ 318989 w 1605470"/>
              <a:gd name="connsiteY153" fmla="*/ 1016103 h 6858000"/>
              <a:gd name="connsiteX154" fmla="*/ 320445 w 1605470"/>
              <a:gd name="connsiteY154" fmla="*/ 932283 h 6858000"/>
              <a:gd name="connsiteX155" fmla="*/ 322681 w 1605470"/>
              <a:gd name="connsiteY155" fmla="*/ 915925 h 6858000"/>
              <a:gd name="connsiteX156" fmla="*/ 315310 w 1605470"/>
              <a:gd name="connsiteY156" fmla="*/ 896999 h 6858000"/>
              <a:gd name="connsiteX157" fmla="*/ 284718 w 1605470"/>
              <a:gd name="connsiteY157" fmla="*/ 821517 h 6858000"/>
              <a:gd name="connsiteX158" fmla="*/ 263668 w 1605470"/>
              <a:gd name="connsiteY158" fmla="*/ 751353 h 6858000"/>
              <a:gd name="connsiteX159" fmla="*/ 263226 w 1605470"/>
              <a:gd name="connsiteY159" fmla="*/ 721230 h 6858000"/>
              <a:gd name="connsiteX160" fmla="*/ 248897 w 1605470"/>
              <a:gd name="connsiteY160" fmla="*/ 681659 h 6858000"/>
              <a:gd name="connsiteX161" fmla="*/ 234316 w 1605470"/>
              <a:gd name="connsiteY161" fmla="*/ 635218 h 6858000"/>
              <a:gd name="connsiteX162" fmla="*/ 239327 w 1605470"/>
              <a:gd name="connsiteY162" fmla="*/ 613763 h 6858000"/>
              <a:gd name="connsiteX163" fmla="*/ 225269 w 1605470"/>
              <a:gd name="connsiteY163" fmla="*/ 598582 h 6858000"/>
              <a:gd name="connsiteX164" fmla="*/ 224950 w 1605470"/>
              <a:gd name="connsiteY164" fmla="*/ 576846 h 6858000"/>
              <a:gd name="connsiteX165" fmla="*/ 204576 w 1605470"/>
              <a:gd name="connsiteY165" fmla="*/ 530055 h 6858000"/>
              <a:gd name="connsiteX166" fmla="*/ 219064 w 1605470"/>
              <a:gd name="connsiteY166" fmla="*/ 469651 h 6858000"/>
              <a:gd name="connsiteX167" fmla="*/ 195012 w 1605470"/>
              <a:gd name="connsiteY167" fmla="*/ 448559 h 6858000"/>
              <a:gd name="connsiteX168" fmla="*/ 201434 w 1605470"/>
              <a:gd name="connsiteY168" fmla="*/ 441529 h 6858000"/>
              <a:gd name="connsiteX169" fmla="*/ 200655 w 1605470"/>
              <a:gd name="connsiteY169" fmla="*/ 428927 h 6858000"/>
              <a:gd name="connsiteX170" fmla="*/ 190059 w 1605470"/>
              <a:gd name="connsiteY170" fmla="*/ 430161 h 6858000"/>
              <a:gd name="connsiteX171" fmla="*/ 167079 w 1605470"/>
              <a:gd name="connsiteY171" fmla="*/ 367211 h 6858000"/>
              <a:gd name="connsiteX172" fmla="*/ 124571 w 1605470"/>
              <a:gd name="connsiteY172" fmla="*/ 302178 h 6858000"/>
              <a:gd name="connsiteX173" fmla="*/ 103243 w 1605470"/>
              <a:gd name="connsiteY173" fmla="*/ 211375 h 6858000"/>
              <a:gd name="connsiteX174" fmla="*/ 94571 w 1605470"/>
              <a:gd name="connsiteY174" fmla="*/ 184179 h 6858000"/>
              <a:gd name="connsiteX175" fmla="*/ 13437 w 1605470"/>
              <a:gd name="connsiteY175" fmla="*/ 19287 h 6858000"/>
              <a:gd name="connsiteX176" fmla="*/ 0 w 1605470"/>
              <a:gd name="connsiteY17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21092 w 1605470"/>
              <a:gd name="connsiteY57" fmla="*/ 5108383 h 6858000"/>
              <a:gd name="connsiteX58" fmla="*/ 718807 w 1605470"/>
              <a:gd name="connsiteY58" fmla="*/ 5067850 h 6858000"/>
              <a:gd name="connsiteX59" fmla="*/ 721538 w 1605470"/>
              <a:gd name="connsiteY59" fmla="*/ 5060861 h 6858000"/>
              <a:gd name="connsiteX60" fmla="*/ 718242 w 1605470"/>
              <a:gd name="connsiteY60" fmla="*/ 5034192 h 6858000"/>
              <a:gd name="connsiteX61" fmla="*/ 719796 w 1605470"/>
              <a:gd name="connsiteY61" fmla="*/ 4993030 h 6858000"/>
              <a:gd name="connsiteX62" fmla="*/ 726705 w 1605470"/>
              <a:gd name="connsiteY62" fmla="*/ 4946844 h 6858000"/>
              <a:gd name="connsiteX63" fmla="*/ 722561 w 1605470"/>
              <a:gd name="connsiteY63" fmla="*/ 4932692 h 6858000"/>
              <a:gd name="connsiteX64" fmla="*/ 724935 w 1605470"/>
              <a:gd name="connsiteY64" fmla="*/ 4821504 h 6858000"/>
              <a:gd name="connsiteX65" fmla="*/ 732118 w 1605470"/>
              <a:gd name="connsiteY65" fmla="*/ 4801535 h 6858000"/>
              <a:gd name="connsiteX66" fmla="*/ 739787 w 1605470"/>
              <a:gd name="connsiteY66" fmla="*/ 4797794 h 6858000"/>
              <a:gd name="connsiteX67" fmla="*/ 741081 w 1605470"/>
              <a:gd name="connsiteY67" fmla="*/ 4784526 h 6858000"/>
              <a:gd name="connsiteX68" fmla="*/ 742865 w 1605470"/>
              <a:gd name="connsiteY68" fmla="*/ 4781211 h 6858000"/>
              <a:gd name="connsiteX69" fmla="*/ 751652 w 1605470"/>
              <a:gd name="connsiteY69" fmla="*/ 4761984 h 6858000"/>
              <a:gd name="connsiteX70" fmla="*/ 747700 w 1605470"/>
              <a:gd name="connsiteY70" fmla="*/ 4690749 h 6858000"/>
              <a:gd name="connsiteX71" fmla="*/ 743180 w 1605470"/>
              <a:gd name="connsiteY71" fmla="*/ 4584173 h 6858000"/>
              <a:gd name="connsiteX72" fmla="*/ 738263 w 1605470"/>
              <a:gd name="connsiteY72" fmla="*/ 4444346 h 6858000"/>
              <a:gd name="connsiteX73" fmla="*/ 756542 w 1605470"/>
              <a:gd name="connsiteY73" fmla="*/ 4350346 h 6858000"/>
              <a:gd name="connsiteX74" fmla="*/ 715481 w 1605470"/>
              <a:gd name="connsiteY74" fmla="*/ 4214165 h 6858000"/>
              <a:gd name="connsiteX75" fmla="*/ 719554 w 1605470"/>
              <a:gd name="connsiteY75" fmla="*/ 4090296 h 6858000"/>
              <a:gd name="connsiteX76" fmla="*/ 704810 w 1605470"/>
              <a:gd name="connsiteY76" fmla="*/ 4033999 h 6858000"/>
              <a:gd name="connsiteX77" fmla="*/ 705959 w 1605470"/>
              <a:gd name="connsiteY77" fmla="*/ 4031933 h 6858000"/>
              <a:gd name="connsiteX78" fmla="*/ 704535 w 1605470"/>
              <a:gd name="connsiteY78" fmla="*/ 4013953 h 6858000"/>
              <a:gd name="connsiteX79" fmla="*/ 700443 w 1605470"/>
              <a:gd name="connsiteY79" fmla="*/ 4010511 h 6858000"/>
              <a:gd name="connsiteX80" fmla="*/ 698282 w 1605470"/>
              <a:gd name="connsiteY80" fmla="*/ 3998331 h 6858000"/>
              <a:gd name="connsiteX81" fmla="*/ 690830 w 1605470"/>
              <a:gd name="connsiteY81" fmla="*/ 3974753 h 6858000"/>
              <a:gd name="connsiteX82" fmla="*/ 692428 w 1605470"/>
              <a:gd name="connsiteY82" fmla="*/ 3969950 h 6858000"/>
              <a:gd name="connsiteX83" fmla="*/ 685850 w 1605470"/>
              <a:gd name="connsiteY83" fmla="*/ 3933779 h 6858000"/>
              <a:gd name="connsiteX84" fmla="*/ 687181 w 1605470"/>
              <a:gd name="connsiteY84" fmla="*/ 3933093 h 6858000"/>
              <a:gd name="connsiteX85" fmla="*/ 691535 w 1605470"/>
              <a:gd name="connsiteY85" fmla="*/ 3922082 h 6858000"/>
              <a:gd name="connsiteX86" fmla="*/ 696613 w 1605470"/>
              <a:gd name="connsiteY86" fmla="*/ 3901461 h 6858000"/>
              <a:gd name="connsiteX87" fmla="*/ 719207 w 1605470"/>
              <a:gd name="connsiteY87" fmla="*/ 3813873 h 6858000"/>
              <a:gd name="connsiteX88" fmla="*/ 718632 w 1605470"/>
              <a:gd name="connsiteY88" fmla="*/ 3806161 h 6858000"/>
              <a:gd name="connsiteX89" fmla="*/ 718939 w 1605470"/>
              <a:gd name="connsiteY89" fmla="*/ 3805957 h 6858000"/>
              <a:gd name="connsiteX90" fmla="*/ 718966 w 1605470"/>
              <a:gd name="connsiteY90" fmla="*/ 3797724 h 6858000"/>
              <a:gd name="connsiteX91" fmla="*/ 717581 w 1605470"/>
              <a:gd name="connsiteY91" fmla="*/ 3792098 h 6858000"/>
              <a:gd name="connsiteX92" fmla="*/ 716465 w 1605470"/>
              <a:gd name="connsiteY92" fmla="*/ 3777135 h 6858000"/>
              <a:gd name="connsiteX93" fmla="*/ 718198 w 1605470"/>
              <a:gd name="connsiteY93" fmla="*/ 3771656 h 6858000"/>
              <a:gd name="connsiteX94" fmla="*/ 721941 w 1605470"/>
              <a:gd name="connsiteY94" fmla="*/ 3769007 h 6858000"/>
              <a:gd name="connsiteX95" fmla="*/ 721407 w 1605470"/>
              <a:gd name="connsiteY95" fmla="*/ 3767709 h 6858000"/>
              <a:gd name="connsiteX96" fmla="*/ 730103 w 1605470"/>
              <a:gd name="connsiteY96" fmla="*/ 3738082 h 6858000"/>
              <a:gd name="connsiteX97" fmla="*/ 737449 w 1605470"/>
              <a:gd name="connsiteY97" fmla="*/ 3673397 h 6858000"/>
              <a:gd name="connsiteX98" fmla="*/ 736745 w 1605470"/>
              <a:gd name="connsiteY98" fmla="*/ 3637109 h 6858000"/>
              <a:gd name="connsiteX99" fmla="*/ 740188 w 1605470"/>
              <a:gd name="connsiteY99" fmla="*/ 3536883 h 6858000"/>
              <a:gd name="connsiteX100" fmla="*/ 747726 w 1605470"/>
              <a:gd name="connsiteY100" fmla="*/ 3435652 h 6858000"/>
              <a:gd name="connsiteX101" fmla="*/ 774383 w 1605470"/>
              <a:gd name="connsiteY101" fmla="*/ 3381564 h 6858000"/>
              <a:gd name="connsiteX102" fmla="*/ 774870 w 1605470"/>
              <a:gd name="connsiteY102" fmla="*/ 3375761 h 6858000"/>
              <a:gd name="connsiteX103" fmla="*/ 770510 w 1605470"/>
              <a:gd name="connsiteY103" fmla="*/ 3361844 h 6858000"/>
              <a:gd name="connsiteX104" fmla="*/ 767933 w 1605470"/>
              <a:gd name="connsiteY104" fmla="*/ 3356929 h 6858000"/>
              <a:gd name="connsiteX105" fmla="*/ 766158 w 1605470"/>
              <a:gd name="connsiteY105" fmla="*/ 3349058 h 6858000"/>
              <a:gd name="connsiteX106" fmla="*/ 766414 w 1605470"/>
              <a:gd name="connsiteY106" fmla="*/ 3348763 h 6858000"/>
              <a:gd name="connsiteX107" fmla="*/ 764166 w 1605470"/>
              <a:gd name="connsiteY107" fmla="*/ 3341588 h 6858000"/>
              <a:gd name="connsiteX108" fmla="*/ 749397 w 1605470"/>
              <a:gd name="connsiteY108" fmla="*/ 3307769 h 6858000"/>
              <a:gd name="connsiteX109" fmla="*/ 766960 w 1605470"/>
              <a:gd name="connsiteY109" fmla="*/ 3250522 h 6858000"/>
              <a:gd name="connsiteX110" fmla="*/ 767385 w 1605470"/>
              <a:gd name="connsiteY110" fmla="*/ 3229163 h 6858000"/>
              <a:gd name="connsiteX111" fmla="*/ 769208 w 1605470"/>
              <a:gd name="connsiteY111" fmla="*/ 3217217 h 6858000"/>
              <a:gd name="connsiteX112" fmla="*/ 770350 w 1605470"/>
              <a:gd name="connsiteY112" fmla="*/ 3216125 h 6858000"/>
              <a:gd name="connsiteX113" fmla="*/ 756043 w 1605470"/>
              <a:gd name="connsiteY113" fmla="*/ 3183755 h 6858000"/>
              <a:gd name="connsiteX114" fmla="*/ 756544 w 1605470"/>
              <a:gd name="connsiteY114" fmla="*/ 3178642 h 6858000"/>
              <a:gd name="connsiteX115" fmla="*/ 744144 w 1605470"/>
              <a:gd name="connsiteY115" fmla="*/ 3158586 h 6858000"/>
              <a:gd name="connsiteX116" fmla="*/ 739378 w 1605470"/>
              <a:gd name="connsiteY116" fmla="*/ 3147669 h 6858000"/>
              <a:gd name="connsiteX117" fmla="*/ 734648 w 1605470"/>
              <a:gd name="connsiteY117" fmla="*/ 3145733 h 6858000"/>
              <a:gd name="connsiteX118" fmla="*/ 729329 w 1605470"/>
              <a:gd name="connsiteY118" fmla="*/ 3129034 h 6858000"/>
              <a:gd name="connsiteX119" fmla="*/ 729994 w 1605470"/>
              <a:gd name="connsiteY119" fmla="*/ 3126682 h 6858000"/>
              <a:gd name="connsiteX120" fmla="*/ 720862 w 1605470"/>
              <a:gd name="connsiteY120" fmla="*/ 3114519 h 6858000"/>
              <a:gd name="connsiteX121" fmla="*/ 707471 w 1605470"/>
              <a:gd name="connsiteY121" fmla="*/ 3106272 h 6858000"/>
              <a:gd name="connsiteX122" fmla="*/ 680201 w 1605470"/>
              <a:gd name="connsiteY122" fmla="*/ 2958185 h 6858000"/>
              <a:gd name="connsiteX123" fmla="*/ 622815 w 1605470"/>
              <a:gd name="connsiteY123" fmla="*/ 2762989 h 6858000"/>
              <a:gd name="connsiteX124" fmla="*/ 571733 w 1605470"/>
              <a:gd name="connsiteY124" fmla="*/ 2554718 h 6858000"/>
              <a:gd name="connsiteX125" fmla="*/ 551827 w 1605470"/>
              <a:gd name="connsiteY125" fmla="*/ 2485734 h 6858000"/>
              <a:gd name="connsiteX126" fmla="*/ 542550 w 1605470"/>
              <a:gd name="connsiteY126" fmla="*/ 2447068 h 6858000"/>
              <a:gd name="connsiteX127" fmla="*/ 529511 w 1605470"/>
              <a:gd name="connsiteY127" fmla="*/ 2425819 h 6858000"/>
              <a:gd name="connsiteX128" fmla="*/ 528878 w 1605470"/>
              <a:gd name="connsiteY128" fmla="*/ 2408971 h 6858000"/>
              <a:gd name="connsiteX129" fmla="*/ 535510 w 1605470"/>
              <a:gd name="connsiteY129" fmla="*/ 2402874 h 6858000"/>
              <a:gd name="connsiteX130" fmla="*/ 538122 w 1605470"/>
              <a:gd name="connsiteY130" fmla="*/ 2381443 h 6858000"/>
              <a:gd name="connsiteX131" fmla="*/ 514451 w 1605470"/>
              <a:gd name="connsiteY131" fmla="*/ 2261920 h 6858000"/>
              <a:gd name="connsiteX132" fmla="*/ 486968 w 1605470"/>
              <a:gd name="connsiteY132" fmla="*/ 2182937 h 6858000"/>
              <a:gd name="connsiteX133" fmla="*/ 488555 w 1605470"/>
              <a:gd name="connsiteY133" fmla="*/ 2155135 h 6858000"/>
              <a:gd name="connsiteX134" fmla="*/ 486013 w 1605470"/>
              <a:gd name="connsiteY134" fmla="*/ 2118008 h 6858000"/>
              <a:gd name="connsiteX135" fmla="*/ 487006 w 1605470"/>
              <a:gd name="connsiteY135" fmla="*/ 2050531 h 6858000"/>
              <a:gd name="connsiteX136" fmla="*/ 478812 w 1605470"/>
              <a:gd name="connsiteY136" fmla="*/ 1963269 h 6858000"/>
              <a:gd name="connsiteX137" fmla="*/ 442619 w 1605470"/>
              <a:gd name="connsiteY137" fmla="*/ 1910499 h 6858000"/>
              <a:gd name="connsiteX138" fmla="*/ 446785 w 1605470"/>
              <a:gd name="connsiteY138" fmla="*/ 1903212 h 6858000"/>
              <a:gd name="connsiteX139" fmla="*/ 436547 w 1605470"/>
              <a:gd name="connsiteY139" fmla="*/ 1861531 h 6858000"/>
              <a:gd name="connsiteX140" fmla="*/ 390346 w 1605470"/>
              <a:gd name="connsiteY140" fmla="*/ 1732919 h 6858000"/>
              <a:gd name="connsiteX141" fmla="*/ 362657 w 1605470"/>
              <a:gd name="connsiteY141" fmla="*/ 1663540 h 6858000"/>
              <a:gd name="connsiteX142" fmla="*/ 361783 w 1605470"/>
              <a:gd name="connsiteY142" fmla="*/ 1615777 h 6858000"/>
              <a:gd name="connsiteX143" fmla="*/ 342578 w 1605470"/>
              <a:gd name="connsiteY143" fmla="*/ 1563678 h 6858000"/>
              <a:gd name="connsiteX144" fmla="*/ 355658 w 1605470"/>
              <a:gd name="connsiteY144" fmla="*/ 1519474 h 6858000"/>
              <a:gd name="connsiteX145" fmla="*/ 348400 w 1605470"/>
              <a:gd name="connsiteY145" fmla="*/ 1477995 h 6858000"/>
              <a:gd name="connsiteX146" fmla="*/ 334485 w 1605470"/>
              <a:gd name="connsiteY146" fmla="*/ 1373769 h 6858000"/>
              <a:gd name="connsiteX147" fmla="*/ 342792 w 1605470"/>
              <a:gd name="connsiteY147" fmla="*/ 1307086 h 6858000"/>
              <a:gd name="connsiteX148" fmla="*/ 343980 w 1605470"/>
              <a:gd name="connsiteY148" fmla="*/ 1189033 h 6858000"/>
              <a:gd name="connsiteX149" fmla="*/ 348665 w 1605470"/>
              <a:gd name="connsiteY149" fmla="*/ 1168288 h 6858000"/>
              <a:gd name="connsiteX150" fmla="*/ 340947 w 1605470"/>
              <a:gd name="connsiteY150" fmla="*/ 1142577 h 6858000"/>
              <a:gd name="connsiteX151" fmla="*/ 330253 w 1605470"/>
              <a:gd name="connsiteY151" fmla="*/ 1088484 h 6858000"/>
              <a:gd name="connsiteX152" fmla="*/ 318989 w 1605470"/>
              <a:gd name="connsiteY152" fmla="*/ 1016103 h 6858000"/>
              <a:gd name="connsiteX153" fmla="*/ 320445 w 1605470"/>
              <a:gd name="connsiteY153" fmla="*/ 932283 h 6858000"/>
              <a:gd name="connsiteX154" fmla="*/ 322681 w 1605470"/>
              <a:gd name="connsiteY154" fmla="*/ 915925 h 6858000"/>
              <a:gd name="connsiteX155" fmla="*/ 315310 w 1605470"/>
              <a:gd name="connsiteY155" fmla="*/ 896999 h 6858000"/>
              <a:gd name="connsiteX156" fmla="*/ 284718 w 1605470"/>
              <a:gd name="connsiteY156" fmla="*/ 821517 h 6858000"/>
              <a:gd name="connsiteX157" fmla="*/ 263668 w 1605470"/>
              <a:gd name="connsiteY157" fmla="*/ 751353 h 6858000"/>
              <a:gd name="connsiteX158" fmla="*/ 263226 w 1605470"/>
              <a:gd name="connsiteY158" fmla="*/ 721230 h 6858000"/>
              <a:gd name="connsiteX159" fmla="*/ 248897 w 1605470"/>
              <a:gd name="connsiteY159" fmla="*/ 681659 h 6858000"/>
              <a:gd name="connsiteX160" fmla="*/ 234316 w 1605470"/>
              <a:gd name="connsiteY160" fmla="*/ 635218 h 6858000"/>
              <a:gd name="connsiteX161" fmla="*/ 239327 w 1605470"/>
              <a:gd name="connsiteY161" fmla="*/ 613763 h 6858000"/>
              <a:gd name="connsiteX162" fmla="*/ 225269 w 1605470"/>
              <a:gd name="connsiteY162" fmla="*/ 598582 h 6858000"/>
              <a:gd name="connsiteX163" fmla="*/ 224950 w 1605470"/>
              <a:gd name="connsiteY163" fmla="*/ 576846 h 6858000"/>
              <a:gd name="connsiteX164" fmla="*/ 204576 w 1605470"/>
              <a:gd name="connsiteY164" fmla="*/ 530055 h 6858000"/>
              <a:gd name="connsiteX165" fmla="*/ 219064 w 1605470"/>
              <a:gd name="connsiteY165" fmla="*/ 469651 h 6858000"/>
              <a:gd name="connsiteX166" fmla="*/ 195012 w 1605470"/>
              <a:gd name="connsiteY166" fmla="*/ 448559 h 6858000"/>
              <a:gd name="connsiteX167" fmla="*/ 201434 w 1605470"/>
              <a:gd name="connsiteY167" fmla="*/ 441529 h 6858000"/>
              <a:gd name="connsiteX168" fmla="*/ 200655 w 1605470"/>
              <a:gd name="connsiteY168" fmla="*/ 428927 h 6858000"/>
              <a:gd name="connsiteX169" fmla="*/ 190059 w 1605470"/>
              <a:gd name="connsiteY169" fmla="*/ 430161 h 6858000"/>
              <a:gd name="connsiteX170" fmla="*/ 167079 w 1605470"/>
              <a:gd name="connsiteY170" fmla="*/ 367211 h 6858000"/>
              <a:gd name="connsiteX171" fmla="*/ 124571 w 1605470"/>
              <a:gd name="connsiteY171" fmla="*/ 302178 h 6858000"/>
              <a:gd name="connsiteX172" fmla="*/ 103243 w 1605470"/>
              <a:gd name="connsiteY172" fmla="*/ 211375 h 6858000"/>
              <a:gd name="connsiteX173" fmla="*/ 94571 w 1605470"/>
              <a:gd name="connsiteY173" fmla="*/ 184179 h 6858000"/>
              <a:gd name="connsiteX174" fmla="*/ 13437 w 1605470"/>
              <a:gd name="connsiteY174" fmla="*/ 19287 h 6858000"/>
              <a:gd name="connsiteX175" fmla="*/ 0 w 1605470"/>
              <a:gd name="connsiteY17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64053 w 1605470"/>
              <a:gd name="connsiteY41" fmla="*/ 5539915 h 6858000"/>
              <a:gd name="connsiteX42" fmla="*/ 587214 w 1605470"/>
              <a:gd name="connsiteY42" fmla="*/ 5451511 h 6858000"/>
              <a:gd name="connsiteX43" fmla="*/ 608019 w 1605470"/>
              <a:gd name="connsiteY43" fmla="*/ 5385461 h 6858000"/>
              <a:gd name="connsiteX44" fmla="*/ 622750 w 1605470"/>
              <a:gd name="connsiteY44" fmla="*/ 5363084 h 6858000"/>
              <a:gd name="connsiteX45" fmla="*/ 638731 w 1605470"/>
              <a:gd name="connsiteY45" fmla="*/ 5330009 h 6858000"/>
              <a:gd name="connsiteX46" fmla="*/ 672224 w 1605470"/>
              <a:gd name="connsiteY46" fmla="*/ 5273739 h 6858000"/>
              <a:gd name="connsiteX47" fmla="*/ 681823 w 1605470"/>
              <a:gd name="connsiteY47" fmla="*/ 5241779 h 6858000"/>
              <a:gd name="connsiteX48" fmla="*/ 693049 w 1605470"/>
              <a:gd name="connsiteY48" fmla="*/ 5225268 h 6858000"/>
              <a:gd name="connsiteX49" fmla="*/ 694069 w 1605470"/>
              <a:gd name="connsiteY49" fmla="*/ 5217684 h 6858000"/>
              <a:gd name="connsiteX50" fmla="*/ 701410 w 1605470"/>
              <a:gd name="connsiteY50" fmla="*/ 5193377 h 6858000"/>
              <a:gd name="connsiteX51" fmla="*/ 704713 w 1605470"/>
              <a:gd name="connsiteY51" fmla="*/ 5179288 h 6858000"/>
              <a:gd name="connsiteX52" fmla="*/ 705697 w 1605470"/>
              <a:gd name="connsiteY52" fmla="*/ 5173621 h 6858000"/>
              <a:gd name="connsiteX53" fmla="*/ 701331 w 1605470"/>
              <a:gd name="connsiteY53" fmla="*/ 5159961 h 6858000"/>
              <a:gd name="connsiteX54" fmla="*/ 708008 w 1605470"/>
              <a:gd name="connsiteY54" fmla="*/ 5144295 h 6858000"/>
              <a:gd name="connsiteX55" fmla="*/ 704941 w 1605470"/>
              <a:gd name="connsiteY55" fmla="*/ 5125185 h 6858000"/>
              <a:gd name="connsiteX56" fmla="*/ 711771 w 1605470"/>
              <a:gd name="connsiteY56" fmla="*/ 5121884 h 6858000"/>
              <a:gd name="connsiteX57" fmla="*/ 718807 w 1605470"/>
              <a:gd name="connsiteY57" fmla="*/ 5067850 h 6858000"/>
              <a:gd name="connsiteX58" fmla="*/ 721538 w 1605470"/>
              <a:gd name="connsiteY58" fmla="*/ 5060861 h 6858000"/>
              <a:gd name="connsiteX59" fmla="*/ 718242 w 1605470"/>
              <a:gd name="connsiteY59" fmla="*/ 5034192 h 6858000"/>
              <a:gd name="connsiteX60" fmla="*/ 719796 w 1605470"/>
              <a:gd name="connsiteY60" fmla="*/ 4993030 h 6858000"/>
              <a:gd name="connsiteX61" fmla="*/ 726705 w 1605470"/>
              <a:gd name="connsiteY61" fmla="*/ 4946844 h 6858000"/>
              <a:gd name="connsiteX62" fmla="*/ 722561 w 1605470"/>
              <a:gd name="connsiteY62" fmla="*/ 4932692 h 6858000"/>
              <a:gd name="connsiteX63" fmla="*/ 724935 w 1605470"/>
              <a:gd name="connsiteY63" fmla="*/ 4821504 h 6858000"/>
              <a:gd name="connsiteX64" fmla="*/ 732118 w 1605470"/>
              <a:gd name="connsiteY64" fmla="*/ 4801535 h 6858000"/>
              <a:gd name="connsiteX65" fmla="*/ 739787 w 1605470"/>
              <a:gd name="connsiteY65" fmla="*/ 4797794 h 6858000"/>
              <a:gd name="connsiteX66" fmla="*/ 741081 w 1605470"/>
              <a:gd name="connsiteY66" fmla="*/ 4784526 h 6858000"/>
              <a:gd name="connsiteX67" fmla="*/ 742865 w 1605470"/>
              <a:gd name="connsiteY67" fmla="*/ 4781211 h 6858000"/>
              <a:gd name="connsiteX68" fmla="*/ 751652 w 1605470"/>
              <a:gd name="connsiteY68" fmla="*/ 4761984 h 6858000"/>
              <a:gd name="connsiteX69" fmla="*/ 747700 w 1605470"/>
              <a:gd name="connsiteY69" fmla="*/ 4690749 h 6858000"/>
              <a:gd name="connsiteX70" fmla="*/ 743180 w 1605470"/>
              <a:gd name="connsiteY70" fmla="*/ 4584173 h 6858000"/>
              <a:gd name="connsiteX71" fmla="*/ 738263 w 1605470"/>
              <a:gd name="connsiteY71" fmla="*/ 4444346 h 6858000"/>
              <a:gd name="connsiteX72" fmla="*/ 756542 w 1605470"/>
              <a:gd name="connsiteY72" fmla="*/ 4350346 h 6858000"/>
              <a:gd name="connsiteX73" fmla="*/ 715481 w 1605470"/>
              <a:gd name="connsiteY73" fmla="*/ 4214165 h 6858000"/>
              <a:gd name="connsiteX74" fmla="*/ 719554 w 1605470"/>
              <a:gd name="connsiteY74" fmla="*/ 4090296 h 6858000"/>
              <a:gd name="connsiteX75" fmla="*/ 704810 w 1605470"/>
              <a:gd name="connsiteY75" fmla="*/ 4033999 h 6858000"/>
              <a:gd name="connsiteX76" fmla="*/ 705959 w 1605470"/>
              <a:gd name="connsiteY76" fmla="*/ 4031933 h 6858000"/>
              <a:gd name="connsiteX77" fmla="*/ 704535 w 1605470"/>
              <a:gd name="connsiteY77" fmla="*/ 4013953 h 6858000"/>
              <a:gd name="connsiteX78" fmla="*/ 700443 w 1605470"/>
              <a:gd name="connsiteY78" fmla="*/ 4010511 h 6858000"/>
              <a:gd name="connsiteX79" fmla="*/ 698282 w 1605470"/>
              <a:gd name="connsiteY79" fmla="*/ 3998331 h 6858000"/>
              <a:gd name="connsiteX80" fmla="*/ 690830 w 1605470"/>
              <a:gd name="connsiteY80" fmla="*/ 3974753 h 6858000"/>
              <a:gd name="connsiteX81" fmla="*/ 692428 w 1605470"/>
              <a:gd name="connsiteY81" fmla="*/ 3969950 h 6858000"/>
              <a:gd name="connsiteX82" fmla="*/ 685850 w 1605470"/>
              <a:gd name="connsiteY82" fmla="*/ 3933779 h 6858000"/>
              <a:gd name="connsiteX83" fmla="*/ 687181 w 1605470"/>
              <a:gd name="connsiteY83" fmla="*/ 3933093 h 6858000"/>
              <a:gd name="connsiteX84" fmla="*/ 691535 w 1605470"/>
              <a:gd name="connsiteY84" fmla="*/ 3922082 h 6858000"/>
              <a:gd name="connsiteX85" fmla="*/ 696613 w 1605470"/>
              <a:gd name="connsiteY85" fmla="*/ 3901461 h 6858000"/>
              <a:gd name="connsiteX86" fmla="*/ 719207 w 1605470"/>
              <a:gd name="connsiteY86" fmla="*/ 3813873 h 6858000"/>
              <a:gd name="connsiteX87" fmla="*/ 718632 w 1605470"/>
              <a:gd name="connsiteY87" fmla="*/ 3806161 h 6858000"/>
              <a:gd name="connsiteX88" fmla="*/ 718939 w 1605470"/>
              <a:gd name="connsiteY88" fmla="*/ 3805957 h 6858000"/>
              <a:gd name="connsiteX89" fmla="*/ 718966 w 1605470"/>
              <a:gd name="connsiteY89" fmla="*/ 3797724 h 6858000"/>
              <a:gd name="connsiteX90" fmla="*/ 717581 w 1605470"/>
              <a:gd name="connsiteY90" fmla="*/ 3792098 h 6858000"/>
              <a:gd name="connsiteX91" fmla="*/ 716465 w 1605470"/>
              <a:gd name="connsiteY91" fmla="*/ 3777135 h 6858000"/>
              <a:gd name="connsiteX92" fmla="*/ 718198 w 1605470"/>
              <a:gd name="connsiteY92" fmla="*/ 3771656 h 6858000"/>
              <a:gd name="connsiteX93" fmla="*/ 721941 w 1605470"/>
              <a:gd name="connsiteY93" fmla="*/ 3769007 h 6858000"/>
              <a:gd name="connsiteX94" fmla="*/ 721407 w 1605470"/>
              <a:gd name="connsiteY94" fmla="*/ 3767709 h 6858000"/>
              <a:gd name="connsiteX95" fmla="*/ 730103 w 1605470"/>
              <a:gd name="connsiteY95" fmla="*/ 3738082 h 6858000"/>
              <a:gd name="connsiteX96" fmla="*/ 737449 w 1605470"/>
              <a:gd name="connsiteY96" fmla="*/ 3673397 h 6858000"/>
              <a:gd name="connsiteX97" fmla="*/ 736745 w 1605470"/>
              <a:gd name="connsiteY97" fmla="*/ 3637109 h 6858000"/>
              <a:gd name="connsiteX98" fmla="*/ 740188 w 1605470"/>
              <a:gd name="connsiteY98" fmla="*/ 3536883 h 6858000"/>
              <a:gd name="connsiteX99" fmla="*/ 747726 w 1605470"/>
              <a:gd name="connsiteY99" fmla="*/ 3435652 h 6858000"/>
              <a:gd name="connsiteX100" fmla="*/ 774383 w 1605470"/>
              <a:gd name="connsiteY100" fmla="*/ 3381564 h 6858000"/>
              <a:gd name="connsiteX101" fmla="*/ 774870 w 1605470"/>
              <a:gd name="connsiteY101" fmla="*/ 3375761 h 6858000"/>
              <a:gd name="connsiteX102" fmla="*/ 770510 w 1605470"/>
              <a:gd name="connsiteY102" fmla="*/ 3361844 h 6858000"/>
              <a:gd name="connsiteX103" fmla="*/ 767933 w 1605470"/>
              <a:gd name="connsiteY103" fmla="*/ 3356929 h 6858000"/>
              <a:gd name="connsiteX104" fmla="*/ 766158 w 1605470"/>
              <a:gd name="connsiteY104" fmla="*/ 3349058 h 6858000"/>
              <a:gd name="connsiteX105" fmla="*/ 766414 w 1605470"/>
              <a:gd name="connsiteY105" fmla="*/ 3348763 h 6858000"/>
              <a:gd name="connsiteX106" fmla="*/ 764166 w 1605470"/>
              <a:gd name="connsiteY106" fmla="*/ 3341588 h 6858000"/>
              <a:gd name="connsiteX107" fmla="*/ 749397 w 1605470"/>
              <a:gd name="connsiteY107" fmla="*/ 3307769 h 6858000"/>
              <a:gd name="connsiteX108" fmla="*/ 766960 w 1605470"/>
              <a:gd name="connsiteY108" fmla="*/ 3250522 h 6858000"/>
              <a:gd name="connsiteX109" fmla="*/ 767385 w 1605470"/>
              <a:gd name="connsiteY109" fmla="*/ 3229163 h 6858000"/>
              <a:gd name="connsiteX110" fmla="*/ 769208 w 1605470"/>
              <a:gd name="connsiteY110" fmla="*/ 3217217 h 6858000"/>
              <a:gd name="connsiteX111" fmla="*/ 770350 w 1605470"/>
              <a:gd name="connsiteY111" fmla="*/ 3216125 h 6858000"/>
              <a:gd name="connsiteX112" fmla="*/ 756043 w 1605470"/>
              <a:gd name="connsiteY112" fmla="*/ 3183755 h 6858000"/>
              <a:gd name="connsiteX113" fmla="*/ 756544 w 1605470"/>
              <a:gd name="connsiteY113" fmla="*/ 3178642 h 6858000"/>
              <a:gd name="connsiteX114" fmla="*/ 744144 w 1605470"/>
              <a:gd name="connsiteY114" fmla="*/ 3158586 h 6858000"/>
              <a:gd name="connsiteX115" fmla="*/ 739378 w 1605470"/>
              <a:gd name="connsiteY115" fmla="*/ 3147669 h 6858000"/>
              <a:gd name="connsiteX116" fmla="*/ 734648 w 1605470"/>
              <a:gd name="connsiteY116" fmla="*/ 3145733 h 6858000"/>
              <a:gd name="connsiteX117" fmla="*/ 729329 w 1605470"/>
              <a:gd name="connsiteY117" fmla="*/ 3129034 h 6858000"/>
              <a:gd name="connsiteX118" fmla="*/ 729994 w 1605470"/>
              <a:gd name="connsiteY118" fmla="*/ 3126682 h 6858000"/>
              <a:gd name="connsiteX119" fmla="*/ 720862 w 1605470"/>
              <a:gd name="connsiteY119" fmla="*/ 3114519 h 6858000"/>
              <a:gd name="connsiteX120" fmla="*/ 707471 w 1605470"/>
              <a:gd name="connsiteY120" fmla="*/ 3106272 h 6858000"/>
              <a:gd name="connsiteX121" fmla="*/ 680201 w 1605470"/>
              <a:gd name="connsiteY121" fmla="*/ 2958185 h 6858000"/>
              <a:gd name="connsiteX122" fmla="*/ 622815 w 1605470"/>
              <a:gd name="connsiteY122" fmla="*/ 2762989 h 6858000"/>
              <a:gd name="connsiteX123" fmla="*/ 571733 w 1605470"/>
              <a:gd name="connsiteY123" fmla="*/ 2554718 h 6858000"/>
              <a:gd name="connsiteX124" fmla="*/ 551827 w 1605470"/>
              <a:gd name="connsiteY124" fmla="*/ 2485734 h 6858000"/>
              <a:gd name="connsiteX125" fmla="*/ 542550 w 1605470"/>
              <a:gd name="connsiteY125" fmla="*/ 2447068 h 6858000"/>
              <a:gd name="connsiteX126" fmla="*/ 529511 w 1605470"/>
              <a:gd name="connsiteY126" fmla="*/ 2425819 h 6858000"/>
              <a:gd name="connsiteX127" fmla="*/ 528878 w 1605470"/>
              <a:gd name="connsiteY127" fmla="*/ 2408971 h 6858000"/>
              <a:gd name="connsiteX128" fmla="*/ 535510 w 1605470"/>
              <a:gd name="connsiteY128" fmla="*/ 2402874 h 6858000"/>
              <a:gd name="connsiteX129" fmla="*/ 538122 w 1605470"/>
              <a:gd name="connsiteY129" fmla="*/ 2381443 h 6858000"/>
              <a:gd name="connsiteX130" fmla="*/ 514451 w 1605470"/>
              <a:gd name="connsiteY130" fmla="*/ 2261920 h 6858000"/>
              <a:gd name="connsiteX131" fmla="*/ 486968 w 1605470"/>
              <a:gd name="connsiteY131" fmla="*/ 2182937 h 6858000"/>
              <a:gd name="connsiteX132" fmla="*/ 488555 w 1605470"/>
              <a:gd name="connsiteY132" fmla="*/ 2155135 h 6858000"/>
              <a:gd name="connsiteX133" fmla="*/ 486013 w 1605470"/>
              <a:gd name="connsiteY133" fmla="*/ 2118008 h 6858000"/>
              <a:gd name="connsiteX134" fmla="*/ 487006 w 1605470"/>
              <a:gd name="connsiteY134" fmla="*/ 2050531 h 6858000"/>
              <a:gd name="connsiteX135" fmla="*/ 478812 w 1605470"/>
              <a:gd name="connsiteY135" fmla="*/ 1963269 h 6858000"/>
              <a:gd name="connsiteX136" fmla="*/ 442619 w 1605470"/>
              <a:gd name="connsiteY136" fmla="*/ 1910499 h 6858000"/>
              <a:gd name="connsiteX137" fmla="*/ 446785 w 1605470"/>
              <a:gd name="connsiteY137" fmla="*/ 1903212 h 6858000"/>
              <a:gd name="connsiteX138" fmla="*/ 436547 w 1605470"/>
              <a:gd name="connsiteY138" fmla="*/ 1861531 h 6858000"/>
              <a:gd name="connsiteX139" fmla="*/ 390346 w 1605470"/>
              <a:gd name="connsiteY139" fmla="*/ 1732919 h 6858000"/>
              <a:gd name="connsiteX140" fmla="*/ 362657 w 1605470"/>
              <a:gd name="connsiteY140" fmla="*/ 1663540 h 6858000"/>
              <a:gd name="connsiteX141" fmla="*/ 361783 w 1605470"/>
              <a:gd name="connsiteY141" fmla="*/ 1615777 h 6858000"/>
              <a:gd name="connsiteX142" fmla="*/ 342578 w 1605470"/>
              <a:gd name="connsiteY142" fmla="*/ 1563678 h 6858000"/>
              <a:gd name="connsiteX143" fmla="*/ 355658 w 1605470"/>
              <a:gd name="connsiteY143" fmla="*/ 1519474 h 6858000"/>
              <a:gd name="connsiteX144" fmla="*/ 348400 w 1605470"/>
              <a:gd name="connsiteY144" fmla="*/ 1477995 h 6858000"/>
              <a:gd name="connsiteX145" fmla="*/ 334485 w 1605470"/>
              <a:gd name="connsiteY145" fmla="*/ 1373769 h 6858000"/>
              <a:gd name="connsiteX146" fmla="*/ 342792 w 1605470"/>
              <a:gd name="connsiteY146" fmla="*/ 1307086 h 6858000"/>
              <a:gd name="connsiteX147" fmla="*/ 343980 w 1605470"/>
              <a:gd name="connsiteY147" fmla="*/ 1189033 h 6858000"/>
              <a:gd name="connsiteX148" fmla="*/ 348665 w 1605470"/>
              <a:gd name="connsiteY148" fmla="*/ 1168288 h 6858000"/>
              <a:gd name="connsiteX149" fmla="*/ 340947 w 1605470"/>
              <a:gd name="connsiteY149" fmla="*/ 1142577 h 6858000"/>
              <a:gd name="connsiteX150" fmla="*/ 330253 w 1605470"/>
              <a:gd name="connsiteY150" fmla="*/ 1088484 h 6858000"/>
              <a:gd name="connsiteX151" fmla="*/ 318989 w 1605470"/>
              <a:gd name="connsiteY151" fmla="*/ 1016103 h 6858000"/>
              <a:gd name="connsiteX152" fmla="*/ 320445 w 1605470"/>
              <a:gd name="connsiteY152" fmla="*/ 932283 h 6858000"/>
              <a:gd name="connsiteX153" fmla="*/ 322681 w 1605470"/>
              <a:gd name="connsiteY153" fmla="*/ 915925 h 6858000"/>
              <a:gd name="connsiteX154" fmla="*/ 315310 w 1605470"/>
              <a:gd name="connsiteY154" fmla="*/ 896999 h 6858000"/>
              <a:gd name="connsiteX155" fmla="*/ 284718 w 1605470"/>
              <a:gd name="connsiteY155" fmla="*/ 821517 h 6858000"/>
              <a:gd name="connsiteX156" fmla="*/ 263668 w 1605470"/>
              <a:gd name="connsiteY156" fmla="*/ 751353 h 6858000"/>
              <a:gd name="connsiteX157" fmla="*/ 263226 w 1605470"/>
              <a:gd name="connsiteY157" fmla="*/ 721230 h 6858000"/>
              <a:gd name="connsiteX158" fmla="*/ 248897 w 1605470"/>
              <a:gd name="connsiteY158" fmla="*/ 681659 h 6858000"/>
              <a:gd name="connsiteX159" fmla="*/ 234316 w 1605470"/>
              <a:gd name="connsiteY159" fmla="*/ 635218 h 6858000"/>
              <a:gd name="connsiteX160" fmla="*/ 239327 w 1605470"/>
              <a:gd name="connsiteY160" fmla="*/ 613763 h 6858000"/>
              <a:gd name="connsiteX161" fmla="*/ 225269 w 1605470"/>
              <a:gd name="connsiteY161" fmla="*/ 598582 h 6858000"/>
              <a:gd name="connsiteX162" fmla="*/ 224950 w 1605470"/>
              <a:gd name="connsiteY162" fmla="*/ 576846 h 6858000"/>
              <a:gd name="connsiteX163" fmla="*/ 204576 w 1605470"/>
              <a:gd name="connsiteY163" fmla="*/ 530055 h 6858000"/>
              <a:gd name="connsiteX164" fmla="*/ 219064 w 1605470"/>
              <a:gd name="connsiteY164" fmla="*/ 469651 h 6858000"/>
              <a:gd name="connsiteX165" fmla="*/ 195012 w 1605470"/>
              <a:gd name="connsiteY165" fmla="*/ 448559 h 6858000"/>
              <a:gd name="connsiteX166" fmla="*/ 201434 w 1605470"/>
              <a:gd name="connsiteY166" fmla="*/ 441529 h 6858000"/>
              <a:gd name="connsiteX167" fmla="*/ 200655 w 1605470"/>
              <a:gd name="connsiteY167" fmla="*/ 428927 h 6858000"/>
              <a:gd name="connsiteX168" fmla="*/ 190059 w 1605470"/>
              <a:gd name="connsiteY168" fmla="*/ 430161 h 6858000"/>
              <a:gd name="connsiteX169" fmla="*/ 167079 w 1605470"/>
              <a:gd name="connsiteY169" fmla="*/ 367211 h 6858000"/>
              <a:gd name="connsiteX170" fmla="*/ 124571 w 1605470"/>
              <a:gd name="connsiteY170" fmla="*/ 302178 h 6858000"/>
              <a:gd name="connsiteX171" fmla="*/ 103243 w 1605470"/>
              <a:gd name="connsiteY171" fmla="*/ 211375 h 6858000"/>
              <a:gd name="connsiteX172" fmla="*/ 94571 w 1605470"/>
              <a:gd name="connsiteY172" fmla="*/ 184179 h 6858000"/>
              <a:gd name="connsiteX173" fmla="*/ 13437 w 1605470"/>
              <a:gd name="connsiteY173" fmla="*/ 19287 h 6858000"/>
              <a:gd name="connsiteX174" fmla="*/ 0 w 1605470"/>
              <a:gd name="connsiteY17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87214 w 1605470"/>
              <a:gd name="connsiteY41" fmla="*/ 5451511 h 6858000"/>
              <a:gd name="connsiteX42" fmla="*/ 608019 w 1605470"/>
              <a:gd name="connsiteY42" fmla="*/ 5385461 h 6858000"/>
              <a:gd name="connsiteX43" fmla="*/ 622750 w 1605470"/>
              <a:gd name="connsiteY43" fmla="*/ 5363084 h 6858000"/>
              <a:gd name="connsiteX44" fmla="*/ 638731 w 1605470"/>
              <a:gd name="connsiteY44" fmla="*/ 5330009 h 6858000"/>
              <a:gd name="connsiteX45" fmla="*/ 672224 w 1605470"/>
              <a:gd name="connsiteY45" fmla="*/ 5273739 h 6858000"/>
              <a:gd name="connsiteX46" fmla="*/ 681823 w 1605470"/>
              <a:gd name="connsiteY46" fmla="*/ 5241779 h 6858000"/>
              <a:gd name="connsiteX47" fmla="*/ 693049 w 1605470"/>
              <a:gd name="connsiteY47" fmla="*/ 5225268 h 6858000"/>
              <a:gd name="connsiteX48" fmla="*/ 694069 w 1605470"/>
              <a:gd name="connsiteY48" fmla="*/ 5217684 h 6858000"/>
              <a:gd name="connsiteX49" fmla="*/ 701410 w 1605470"/>
              <a:gd name="connsiteY49" fmla="*/ 5193377 h 6858000"/>
              <a:gd name="connsiteX50" fmla="*/ 704713 w 1605470"/>
              <a:gd name="connsiteY50" fmla="*/ 5179288 h 6858000"/>
              <a:gd name="connsiteX51" fmla="*/ 705697 w 1605470"/>
              <a:gd name="connsiteY51" fmla="*/ 5173621 h 6858000"/>
              <a:gd name="connsiteX52" fmla="*/ 701331 w 1605470"/>
              <a:gd name="connsiteY52" fmla="*/ 5159961 h 6858000"/>
              <a:gd name="connsiteX53" fmla="*/ 708008 w 1605470"/>
              <a:gd name="connsiteY53" fmla="*/ 5144295 h 6858000"/>
              <a:gd name="connsiteX54" fmla="*/ 704941 w 1605470"/>
              <a:gd name="connsiteY54" fmla="*/ 5125185 h 6858000"/>
              <a:gd name="connsiteX55" fmla="*/ 711771 w 1605470"/>
              <a:gd name="connsiteY55" fmla="*/ 5121884 h 6858000"/>
              <a:gd name="connsiteX56" fmla="*/ 718807 w 1605470"/>
              <a:gd name="connsiteY56" fmla="*/ 5067850 h 6858000"/>
              <a:gd name="connsiteX57" fmla="*/ 721538 w 1605470"/>
              <a:gd name="connsiteY57" fmla="*/ 5060861 h 6858000"/>
              <a:gd name="connsiteX58" fmla="*/ 718242 w 1605470"/>
              <a:gd name="connsiteY58" fmla="*/ 5034192 h 6858000"/>
              <a:gd name="connsiteX59" fmla="*/ 719796 w 1605470"/>
              <a:gd name="connsiteY59" fmla="*/ 4993030 h 6858000"/>
              <a:gd name="connsiteX60" fmla="*/ 726705 w 1605470"/>
              <a:gd name="connsiteY60" fmla="*/ 4946844 h 6858000"/>
              <a:gd name="connsiteX61" fmla="*/ 722561 w 1605470"/>
              <a:gd name="connsiteY61" fmla="*/ 4932692 h 6858000"/>
              <a:gd name="connsiteX62" fmla="*/ 724935 w 1605470"/>
              <a:gd name="connsiteY62" fmla="*/ 4821504 h 6858000"/>
              <a:gd name="connsiteX63" fmla="*/ 732118 w 1605470"/>
              <a:gd name="connsiteY63" fmla="*/ 4801535 h 6858000"/>
              <a:gd name="connsiteX64" fmla="*/ 739787 w 1605470"/>
              <a:gd name="connsiteY64" fmla="*/ 4797794 h 6858000"/>
              <a:gd name="connsiteX65" fmla="*/ 741081 w 1605470"/>
              <a:gd name="connsiteY65" fmla="*/ 4784526 h 6858000"/>
              <a:gd name="connsiteX66" fmla="*/ 742865 w 1605470"/>
              <a:gd name="connsiteY66" fmla="*/ 4781211 h 6858000"/>
              <a:gd name="connsiteX67" fmla="*/ 751652 w 1605470"/>
              <a:gd name="connsiteY67" fmla="*/ 4761984 h 6858000"/>
              <a:gd name="connsiteX68" fmla="*/ 747700 w 1605470"/>
              <a:gd name="connsiteY68" fmla="*/ 4690749 h 6858000"/>
              <a:gd name="connsiteX69" fmla="*/ 743180 w 1605470"/>
              <a:gd name="connsiteY69" fmla="*/ 4584173 h 6858000"/>
              <a:gd name="connsiteX70" fmla="*/ 738263 w 1605470"/>
              <a:gd name="connsiteY70" fmla="*/ 4444346 h 6858000"/>
              <a:gd name="connsiteX71" fmla="*/ 756542 w 1605470"/>
              <a:gd name="connsiteY71" fmla="*/ 4350346 h 6858000"/>
              <a:gd name="connsiteX72" fmla="*/ 715481 w 1605470"/>
              <a:gd name="connsiteY72" fmla="*/ 4214165 h 6858000"/>
              <a:gd name="connsiteX73" fmla="*/ 719554 w 1605470"/>
              <a:gd name="connsiteY73" fmla="*/ 4090296 h 6858000"/>
              <a:gd name="connsiteX74" fmla="*/ 704810 w 1605470"/>
              <a:gd name="connsiteY74" fmla="*/ 4033999 h 6858000"/>
              <a:gd name="connsiteX75" fmla="*/ 705959 w 1605470"/>
              <a:gd name="connsiteY75" fmla="*/ 4031933 h 6858000"/>
              <a:gd name="connsiteX76" fmla="*/ 704535 w 1605470"/>
              <a:gd name="connsiteY76" fmla="*/ 4013953 h 6858000"/>
              <a:gd name="connsiteX77" fmla="*/ 700443 w 1605470"/>
              <a:gd name="connsiteY77" fmla="*/ 4010511 h 6858000"/>
              <a:gd name="connsiteX78" fmla="*/ 698282 w 1605470"/>
              <a:gd name="connsiteY78" fmla="*/ 3998331 h 6858000"/>
              <a:gd name="connsiteX79" fmla="*/ 690830 w 1605470"/>
              <a:gd name="connsiteY79" fmla="*/ 3974753 h 6858000"/>
              <a:gd name="connsiteX80" fmla="*/ 692428 w 1605470"/>
              <a:gd name="connsiteY80" fmla="*/ 3969950 h 6858000"/>
              <a:gd name="connsiteX81" fmla="*/ 685850 w 1605470"/>
              <a:gd name="connsiteY81" fmla="*/ 3933779 h 6858000"/>
              <a:gd name="connsiteX82" fmla="*/ 687181 w 1605470"/>
              <a:gd name="connsiteY82" fmla="*/ 3933093 h 6858000"/>
              <a:gd name="connsiteX83" fmla="*/ 691535 w 1605470"/>
              <a:gd name="connsiteY83" fmla="*/ 3922082 h 6858000"/>
              <a:gd name="connsiteX84" fmla="*/ 696613 w 1605470"/>
              <a:gd name="connsiteY84" fmla="*/ 3901461 h 6858000"/>
              <a:gd name="connsiteX85" fmla="*/ 719207 w 1605470"/>
              <a:gd name="connsiteY85" fmla="*/ 3813873 h 6858000"/>
              <a:gd name="connsiteX86" fmla="*/ 718632 w 1605470"/>
              <a:gd name="connsiteY86" fmla="*/ 3806161 h 6858000"/>
              <a:gd name="connsiteX87" fmla="*/ 718939 w 1605470"/>
              <a:gd name="connsiteY87" fmla="*/ 3805957 h 6858000"/>
              <a:gd name="connsiteX88" fmla="*/ 718966 w 1605470"/>
              <a:gd name="connsiteY88" fmla="*/ 3797724 h 6858000"/>
              <a:gd name="connsiteX89" fmla="*/ 717581 w 1605470"/>
              <a:gd name="connsiteY89" fmla="*/ 3792098 h 6858000"/>
              <a:gd name="connsiteX90" fmla="*/ 716465 w 1605470"/>
              <a:gd name="connsiteY90" fmla="*/ 3777135 h 6858000"/>
              <a:gd name="connsiteX91" fmla="*/ 718198 w 1605470"/>
              <a:gd name="connsiteY91" fmla="*/ 3771656 h 6858000"/>
              <a:gd name="connsiteX92" fmla="*/ 721941 w 1605470"/>
              <a:gd name="connsiteY92" fmla="*/ 3769007 h 6858000"/>
              <a:gd name="connsiteX93" fmla="*/ 721407 w 1605470"/>
              <a:gd name="connsiteY93" fmla="*/ 3767709 h 6858000"/>
              <a:gd name="connsiteX94" fmla="*/ 730103 w 1605470"/>
              <a:gd name="connsiteY94" fmla="*/ 3738082 h 6858000"/>
              <a:gd name="connsiteX95" fmla="*/ 737449 w 1605470"/>
              <a:gd name="connsiteY95" fmla="*/ 3673397 h 6858000"/>
              <a:gd name="connsiteX96" fmla="*/ 736745 w 1605470"/>
              <a:gd name="connsiteY96" fmla="*/ 3637109 h 6858000"/>
              <a:gd name="connsiteX97" fmla="*/ 740188 w 1605470"/>
              <a:gd name="connsiteY97" fmla="*/ 3536883 h 6858000"/>
              <a:gd name="connsiteX98" fmla="*/ 747726 w 1605470"/>
              <a:gd name="connsiteY98" fmla="*/ 3435652 h 6858000"/>
              <a:gd name="connsiteX99" fmla="*/ 774383 w 1605470"/>
              <a:gd name="connsiteY99" fmla="*/ 3381564 h 6858000"/>
              <a:gd name="connsiteX100" fmla="*/ 774870 w 1605470"/>
              <a:gd name="connsiteY100" fmla="*/ 3375761 h 6858000"/>
              <a:gd name="connsiteX101" fmla="*/ 770510 w 1605470"/>
              <a:gd name="connsiteY101" fmla="*/ 3361844 h 6858000"/>
              <a:gd name="connsiteX102" fmla="*/ 767933 w 1605470"/>
              <a:gd name="connsiteY102" fmla="*/ 3356929 h 6858000"/>
              <a:gd name="connsiteX103" fmla="*/ 766158 w 1605470"/>
              <a:gd name="connsiteY103" fmla="*/ 3349058 h 6858000"/>
              <a:gd name="connsiteX104" fmla="*/ 766414 w 1605470"/>
              <a:gd name="connsiteY104" fmla="*/ 3348763 h 6858000"/>
              <a:gd name="connsiteX105" fmla="*/ 764166 w 1605470"/>
              <a:gd name="connsiteY105" fmla="*/ 3341588 h 6858000"/>
              <a:gd name="connsiteX106" fmla="*/ 749397 w 1605470"/>
              <a:gd name="connsiteY106" fmla="*/ 3307769 h 6858000"/>
              <a:gd name="connsiteX107" fmla="*/ 766960 w 1605470"/>
              <a:gd name="connsiteY107" fmla="*/ 3250522 h 6858000"/>
              <a:gd name="connsiteX108" fmla="*/ 767385 w 1605470"/>
              <a:gd name="connsiteY108" fmla="*/ 3229163 h 6858000"/>
              <a:gd name="connsiteX109" fmla="*/ 769208 w 1605470"/>
              <a:gd name="connsiteY109" fmla="*/ 3217217 h 6858000"/>
              <a:gd name="connsiteX110" fmla="*/ 770350 w 1605470"/>
              <a:gd name="connsiteY110" fmla="*/ 3216125 h 6858000"/>
              <a:gd name="connsiteX111" fmla="*/ 756043 w 1605470"/>
              <a:gd name="connsiteY111" fmla="*/ 3183755 h 6858000"/>
              <a:gd name="connsiteX112" fmla="*/ 756544 w 1605470"/>
              <a:gd name="connsiteY112" fmla="*/ 3178642 h 6858000"/>
              <a:gd name="connsiteX113" fmla="*/ 744144 w 1605470"/>
              <a:gd name="connsiteY113" fmla="*/ 3158586 h 6858000"/>
              <a:gd name="connsiteX114" fmla="*/ 739378 w 1605470"/>
              <a:gd name="connsiteY114" fmla="*/ 3147669 h 6858000"/>
              <a:gd name="connsiteX115" fmla="*/ 734648 w 1605470"/>
              <a:gd name="connsiteY115" fmla="*/ 3145733 h 6858000"/>
              <a:gd name="connsiteX116" fmla="*/ 729329 w 1605470"/>
              <a:gd name="connsiteY116" fmla="*/ 3129034 h 6858000"/>
              <a:gd name="connsiteX117" fmla="*/ 729994 w 1605470"/>
              <a:gd name="connsiteY117" fmla="*/ 3126682 h 6858000"/>
              <a:gd name="connsiteX118" fmla="*/ 720862 w 1605470"/>
              <a:gd name="connsiteY118" fmla="*/ 3114519 h 6858000"/>
              <a:gd name="connsiteX119" fmla="*/ 707471 w 1605470"/>
              <a:gd name="connsiteY119" fmla="*/ 3106272 h 6858000"/>
              <a:gd name="connsiteX120" fmla="*/ 680201 w 1605470"/>
              <a:gd name="connsiteY120" fmla="*/ 2958185 h 6858000"/>
              <a:gd name="connsiteX121" fmla="*/ 622815 w 1605470"/>
              <a:gd name="connsiteY121" fmla="*/ 2762989 h 6858000"/>
              <a:gd name="connsiteX122" fmla="*/ 571733 w 1605470"/>
              <a:gd name="connsiteY122" fmla="*/ 2554718 h 6858000"/>
              <a:gd name="connsiteX123" fmla="*/ 551827 w 1605470"/>
              <a:gd name="connsiteY123" fmla="*/ 2485734 h 6858000"/>
              <a:gd name="connsiteX124" fmla="*/ 542550 w 1605470"/>
              <a:gd name="connsiteY124" fmla="*/ 2447068 h 6858000"/>
              <a:gd name="connsiteX125" fmla="*/ 529511 w 1605470"/>
              <a:gd name="connsiteY125" fmla="*/ 2425819 h 6858000"/>
              <a:gd name="connsiteX126" fmla="*/ 528878 w 1605470"/>
              <a:gd name="connsiteY126" fmla="*/ 2408971 h 6858000"/>
              <a:gd name="connsiteX127" fmla="*/ 535510 w 1605470"/>
              <a:gd name="connsiteY127" fmla="*/ 2402874 h 6858000"/>
              <a:gd name="connsiteX128" fmla="*/ 538122 w 1605470"/>
              <a:gd name="connsiteY128" fmla="*/ 2381443 h 6858000"/>
              <a:gd name="connsiteX129" fmla="*/ 514451 w 1605470"/>
              <a:gd name="connsiteY129" fmla="*/ 2261920 h 6858000"/>
              <a:gd name="connsiteX130" fmla="*/ 486968 w 1605470"/>
              <a:gd name="connsiteY130" fmla="*/ 2182937 h 6858000"/>
              <a:gd name="connsiteX131" fmla="*/ 488555 w 1605470"/>
              <a:gd name="connsiteY131" fmla="*/ 2155135 h 6858000"/>
              <a:gd name="connsiteX132" fmla="*/ 486013 w 1605470"/>
              <a:gd name="connsiteY132" fmla="*/ 2118008 h 6858000"/>
              <a:gd name="connsiteX133" fmla="*/ 487006 w 1605470"/>
              <a:gd name="connsiteY133" fmla="*/ 2050531 h 6858000"/>
              <a:gd name="connsiteX134" fmla="*/ 478812 w 1605470"/>
              <a:gd name="connsiteY134" fmla="*/ 1963269 h 6858000"/>
              <a:gd name="connsiteX135" fmla="*/ 442619 w 1605470"/>
              <a:gd name="connsiteY135" fmla="*/ 1910499 h 6858000"/>
              <a:gd name="connsiteX136" fmla="*/ 446785 w 1605470"/>
              <a:gd name="connsiteY136" fmla="*/ 1903212 h 6858000"/>
              <a:gd name="connsiteX137" fmla="*/ 436547 w 1605470"/>
              <a:gd name="connsiteY137" fmla="*/ 1861531 h 6858000"/>
              <a:gd name="connsiteX138" fmla="*/ 390346 w 1605470"/>
              <a:gd name="connsiteY138" fmla="*/ 1732919 h 6858000"/>
              <a:gd name="connsiteX139" fmla="*/ 362657 w 1605470"/>
              <a:gd name="connsiteY139" fmla="*/ 1663540 h 6858000"/>
              <a:gd name="connsiteX140" fmla="*/ 361783 w 1605470"/>
              <a:gd name="connsiteY140" fmla="*/ 1615777 h 6858000"/>
              <a:gd name="connsiteX141" fmla="*/ 342578 w 1605470"/>
              <a:gd name="connsiteY141" fmla="*/ 1563678 h 6858000"/>
              <a:gd name="connsiteX142" fmla="*/ 355658 w 1605470"/>
              <a:gd name="connsiteY142" fmla="*/ 1519474 h 6858000"/>
              <a:gd name="connsiteX143" fmla="*/ 348400 w 1605470"/>
              <a:gd name="connsiteY143" fmla="*/ 1477995 h 6858000"/>
              <a:gd name="connsiteX144" fmla="*/ 334485 w 1605470"/>
              <a:gd name="connsiteY144" fmla="*/ 1373769 h 6858000"/>
              <a:gd name="connsiteX145" fmla="*/ 342792 w 1605470"/>
              <a:gd name="connsiteY145" fmla="*/ 1307086 h 6858000"/>
              <a:gd name="connsiteX146" fmla="*/ 343980 w 1605470"/>
              <a:gd name="connsiteY146" fmla="*/ 1189033 h 6858000"/>
              <a:gd name="connsiteX147" fmla="*/ 348665 w 1605470"/>
              <a:gd name="connsiteY147" fmla="*/ 1168288 h 6858000"/>
              <a:gd name="connsiteX148" fmla="*/ 340947 w 1605470"/>
              <a:gd name="connsiteY148" fmla="*/ 1142577 h 6858000"/>
              <a:gd name="connsiteX149" fmla="*/ 330253 w 1605470"/>
              <a:gd name="connsiteY149" fmla="*/ 1088484 h 6858000"/>
              <a:gd name="connsiteX150" fmla="*/ 318989 w 1605470"/>
              <a:gd name="connsiteY150" fmla="*/ 1016103 h 6858000"/>
              <a:gd name="connsiteX151" fmla="*/ 320445 w 1605470"/>
              <a:gd name="connsiteY151" fmla="*/ 932283 h 6858000"/>
              <a:gd name="connsiteX152" fmla="*/ 322681 w 1605470"/>
              <a:gd name="connsiteY152" fmla="*/ 915925 h 6858000"/>
              <a:gd name="connsiteX153" fmla="*/ 315310 w 1605470"/>
              <a:gd name="connsiteY153" fmla="*/ 896999 h 6858000"/>
              <a:gd name="connsiteX154" fmla="*/ 284718 w 1605470"/>
              <a:gd name="connsiteY154" fmla="*/ 821517 h 6858000"/>
              <a:gd name="connsiteX155" fmla="*/ 263668 w 1605470"/>
              <a:gd name="connsiteY155" fmla="*/ 751353 h 6858000"/>
              <a:gd name="connsiteX156" fmla="*/ 263226 w 1605470"/>
              <a:gd name="connsiteY156" fmla="*/ 721230 h 6858000"/>
              <a:gd name="connsiteX157" fmla="*/ 248897 w 1605470"/>
              <a:gd name="connsiteY157" fmla="*/ 681659 h 6858000"/>
              <a:gd name="connsiteX158" fmla="*/ 234316 w 1605470"/>
              <a:gd name="connsiteY158" fmla="*/ 635218 h 6858000"/>
              <a:gd name="connsiteX159" fmla="*/ 239327 w 1605470"/>
              <a:gd name="connsiteY159" fmla="*/ 613763 h 6858000"/>
              <a:gd name="connsiteX160" fmla="*/ 225269 w 1605470"/>
              <a:gd name="connsiteY160" fmla="*/ 598582 h 6858000"/>
              <a:gd name="connsiteX161" fmla="*/ 224950 w 1605470"/>
              <a:gd name="connsiteY161" fmla="*/ 576846 h 6858000"/>
              <a:gd name="connsiteX162" fmla="*/ 204576 w 1605470"/>
              <a:gd name="connsiteY162" fmla="*/ 530055 h 6858000"/>
              <a:gd name="connsiteX163" fmla="*/ 219064 w 1605470"/>
              <a:gd name="connsiteY163" fmla="*/ 469651 h 6858000"/>
              <a:gd name="connsiteX164" fmla="*/ 195012 w 1605470"/>
              <a:gd name="connsiteY164" fmla="*/ 448559 h 6858000"/>
              <a:gd name="connsiteX165" fmla="*/ 201434 w 1605470"/>
              <a:gd name="connsiteY165" fmla="*/ 441529 h 6858000"/>
              <a:gd name="connsiteX166" fmla="*/ 200655 w 1605470"/>
              <a:gd name="connsiteY166" fmla="*/ 428927 h 6858000"/>
              <a:gd name="connsiteX167" fmla="*/ 190059 w 1605470"/>
              <a:gd name="connsiteY167" fmla="*/ 430161 h 6858000"/>
              <a:gd name="connsiteX168" fmla="*/ 167079 w 1605470"/>
              <a:gd name="connsiteY168" fmla="*/ 367211 h 6858000"/>
              <a:gd name="connsiteX169" fmla="*/ 124571 w 1605470"/>
              <a:gd name="connsiteY169" fmla="*/ 302178 h 6858000"/>
              <a:gd name="connsiteX170" fmla="*/ 103243 w 1605470"/>
              <a:gd name="connsiteY170" fmla="*/ 211375 h 6858000"/>
              <a:gd name="connsiteX171" fmla="*/ 94571 w 1605470"/>
              <a:gd name="connsiteY171" fmla="*/ 184179 h 6858000"/>
              <a:gd name="connsiteX172" fmla="*/ 13437 w 1605470"/>
              <a:gd name="connsiteY172" fmla="*/ 19287 h 6858000"/>
              <a:gd name="connsiteX173" fmla="*/ 0 w 1605470"/>
              <a:gd name="connsiteY17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08019 w 1605470"/>
              <a:gd name="connsiteY42" fmla="*/ 5385461 h 6858000"/>
              <a:gd name="connsiteX43" fmla="*/ 622750 w 1605470"/>
              <a:gd name="connsiteY43" fmla="*/ 5363084 h 6858000"/>
              <a:gd name="connsiteX44" fmla="*/ 638731 w 1605470"/>
              <a:gd name="connsiteY44" fmla="*/ 5330009 h 6858000"/>
              <a:gd name="connsiteX45" fmla="*/ 672224 w 1605470"/>
              <a:gd name="connsiteY45" fmla="*/ 5273739 h 6858000"/>
              <a:gd name="connsiteX46" fmla="*/ 681823 w 1605470"/>
              <a:gd name="connsiteY46" fmla="*/ 5241779 h 6858000"/>
              <a:gd name="connsiteX47" fmla="*/ 693049 w 1605470"/>
              <a:gd name="connsiteY47" fmla="*/ 5225268 h 6858000"/>
              <a:gd name="connsiteX48" fmla="*/ 694069 w 1605470"/>
              <a:gd name="connsiteY48" fmla="*/ 5217684 h 6858000"/>
              <a:gd name="connsiteX49" fmla="*/ 701410 w 1605470"/>
              <a:gd name="connsiteY49" fmla="*/ 5193377 h 6858000"/>
              <a:gd name="connsiteX50" fmla="*/ 704713 w 1605470"/>
              <a:gd name="connsiteY50" fmla="*/ 5179288 h 6858000"/>
              <a:gd name="connsiteX51" fmla="*/ 705697 w 1605470"/>
              <a:gd name="connsiteY51" fmla="*/ 5173621 h 6858000"/>
              <a:gd name="connsiteX52" fmla="*/ 701331 w 1605470"/>
              <a:gd name="connsiteY52" fmla="*/ 5159961 h 6858000"/>
              <a:gd name="connsiteX53" fmla="*/ 708008 w 1605470"/>
              <a:gd name="connsiteY53" fmla="*/ 5144295 h 6858000"/>
              <a:gd name="connsiteX54" fmla="*/ 704941 w 1605470"/>
              <a:gd name="connsiteY54" fmla="*/ 5125185 h 6858000"/>
              <a:gd name="connsiteX55" fmla="*/ 711771 w 1605470"/>
              <a:gd name="connsiteY55" fmla="*/ 5121884 h 6858000"/>
              <a:gd name="connsiteX56" fmla="*/ 718807 w 1605470"/>
              <a:gd name="connsiteY56" fmla="*/ 5067850 h 6858000"/>
              <a:gd name="connsiteX57" fmla="*/ 721538 w 1605470"/>
              <a:gd name="connsiteY57" fmla="*/ 5060861 h 6858000"/>
              <a:gd name="connsiteX58" fmla="*/ 718242 w 1605470"/>
              <a:gd name="connsiteY58" fmla="*/ 5034192 h 6858000"/>
              <a:gd name="connsiteX59" fmla="*/ 719796 w 1605470"/>
              <a:gd name="connsiteY59" fmla="*/ 4993030 h 6858000"/>
              <a:gd name="connsiteX60" fmla="*/ 726705 w 1605470"/>
              <a:gd name="connsiteY60" fmla="*/ 4946844 h 6858000"/>
              <a:gd name="connsiteX61" fmla="*/ 722561 w 1605470"/>
              <a:gd name="connsiteY61" fmla="*/ 4932692 h 6858000"/>
              <a:gd name="connsiteX62" fmla="*/ 724935 w 1605470"/>
              <a:gd name="connsiteY62" fmla="*/ 4821504 h 6858000"/>
              <a:gd name="connsiteX63" fmla="*/ 732118 w 1605470"/>
              <a:gd name="connsiteY63" fmla="*/ 4801535 h 6858000"/>
              <a:gd name="connsiteX64" fmla="*/ 739787 w 1605470"/>
              <a:gd name="connsiteY64" fmla="*/ 4797794 h 6858000"/>
              <a:gd name="connsiteX65" fmla="*/ 741081 w 1605470"/>
              <a:gd name="connsiteY65" fmla="*/ 4784526 h 6858000"/>
              <a:gd name="connsiteX66" fmla="*/ 742865 w 1605470"/>
              <a:gd name="connsiteY66" fmla="*/ 4781211 h 6858000"/>
              <a:gd name="connsiteX67" fmla="*/ 751652 w 1605470"/>
              <a:gd name="connsiteY67" fmla="*/ 4761984 h 6858000"/>
              <a:gd name="connsiteX68" fmla="*/ 747700 w 1605470"/>
              <a:gd name="connsiteY68" fmla="*/ 4690749 h 6858000"/>
              <a:gd name="connsiteX69" fmla="*/ 743180 w 1605470"/>
              <a:gd name="connsiteY69" fmla="*/ 4584173 h 6858000"/>
              <a:gd name="connsiteX70" fmla="*/ 738263 w 1605470"/>
              <a:gd name="connsiteY70" fmla="*/ 4444346 h 6858000"/>
              <a:gd name="connsiteX71" fmla="*/ 756542 w 1605470"/>
              <a:gd name="connsiteY71" fmla="*/ 4350346 h 6858000"/>
              <a:gd name="connsiteX72" fmla="*/ 715481 w 1605470"/>
              <a:gd name="connsiteY72" fmla="*/ 4214165 h 6858000"/>
              <a:gd name="connsiteX73" fmla="*/ 719554 w 1605470"/>
              <a:gd name="connsiteY73" fmla="*/ 4090296 h 6858000"/>
              <a:gd name="connsiteX74" fmla="*/ 704810 w 1605470"/>
              <a:gd name="connsiteY74" fmla="*/ 4033999 h 6858000"/>
              <a:gd name="connsiteX75" fmla="*/ 705959 w 1605470"/>
              <a:gd name="connsiteY75" fmla="*/ 4031933 h 6858000"/>
              <a:gd name="connsiteX76" fmla="*/ 704535 w 1605470"/>
              <a:gd name="connsiteY76" fmla="*/ 4013953 h 6858000"/>
              <a:gd name="connsiteX77" fmla="*/ 700443 w 1605470"/>
              <a:gd name="connsiteY77" fmla="*/ 4010511 h 6858000"/>
              <a:gd name="connsiteX78" fmla="*/ 698282 w 1605470"/>
              <a:gd name="connsiteY78" fmla="*/ 3998331 h 6858000"/>
              <a:gd name="connsiteX79" fmla="*/ 690830 w 1605470"/>
              <a:gd name="connsiteY79" fmla="*/ 3974753 h 6858000"/>
              <a:gd name="connsiteX80" fmla="*/ 692428 w 1605470"/>
              <a:gd name="connsiteY80" fmla="*/ 3969950 h 6858000"/>
              <a:gd name="connsiteX81" fmla="*/ 685850 w 1605470"/>
              <a:gd name="connsiteY81" fmla="*/ 3933779 h 6858000"/>
              <a:gd name="connsiteX82" fmla="*/ 687181 w 1605470"/>
              <a:gd name="connsiteY82" fmla="*/ 3933093 h 6858000"/>
              <a:gd name="connsiteX83" fmla="*/ 691535 w 1605470"/>
              <a:gd name="connsiteY83" fmla="*/ 3922082 h 6858000"/>
              <a:gd name="connsiteX84" fmla="*/ 696613 w 1605470"/>
              <a:gd name="connsiteY84" fmla="*/ 3901461 h 6858000"/>
              <a:gd name="connsiteX85" fmla="*/ 719207 w 1605470"/>
              <a:gd name="connsiteY85" fmla="*/ 3813873 h 6858000"/>
              <a:gd name="connsiteX86" fmla="*/ 718632 w 1605470"/>
              <a:gd name="connsiteY86" fmla="*/ 3806161 h 6858000"/>
              <a:gd name="connsiteX87" fmla="*/ 718939 w 1605470"/>
              <a:gd name="connsiteY87" fmla="*/ 3805957 h 6858000"/>
              <a:gd name="connsiteX88" fmla="*/ 718966 w 1605470"/>
              <a:gd name="connsiteY88" fmla="*/ 3797724 h 6858000"/>
              <a:gd name="connsiteX89" fmla="*/ 717581 w 1605470"/>
              <a:gd name="connsiteY89" fmla="*/ 3792098 h 6858000"/>
              <a:gd name="connsiteX90" fmla="*/ 716465 w 1605470"/>
              <a:gd name="connsiteY90" fmla="*/ 3777135 h 6858000"/>
              <a:gd name="connsiteX91" fmla="*/ 718198 w 1605470"/>
              <a:gd name="connsiteY91" fmla="*/ 3771656 h 6858000"/>
              <a:gd name="connsiteX92" fmla="*/ 721941 w 1605470"/>
              <a:gd name="connsiteY92" fmla="*/ 3769007 h 6858000"/>
              <a:gd name="connsiteX93" fmla="*/ 721407 w 1605470"/>
              <a:gd name="connsiteY93" fmla="*/ 3767709 h 6858000"/>
              <a:gd name="connsiteX94" fmla="*/ 730103 w 1605470"/>
              <a:gd name="connsiteY94" fmla="*/ 3738082 h 6858000"/>
              <a:gd name="connsiteX95" fmla="*/ 737449 w 1605470"/>
              <a:gd name="connsiteY95" fmla="*/ 3673397 h 6858000"/>
              <a:gd name="connsiteX96" fmla="*/ 736745 w 1605470"/>
              <a:gd name="connsiteY96" fmla="*/ 3637109 h 6858000"/>
              <a:gd name="connsiteX97" fmla="*/ 740188 w 1605470"/>
              <a:gd name="connsiteY97" fmla="*/ 3536883 h 6858000"/>
              <a:gd name="connsiteX98" fmla="*/ 747726 w 1605470"/>
              <a:gd name="connsiteY98" fmla="*/ 3435652 h 6858000"/>
              <a:gd name="connsiteX99" fmla="*/ 774383 w 1605470"/>
              <a:gd name="connsiteY99" fmla="*/ 3381564 h 6858000"/>
              <a:gd name="connsiteX100" fmla="*/ 774870 w 1605470"/>
              <a:gd name="connsiteY100" fmla="*/ 3375761 h 6858000"/>
              <a:gd name="connsiteX101" fmla="*/ 770510 w 1605470"/>
              <a:gd name="connsiteY101" fmla="*/ 3361844 h 6858000"/>
              <a:gd name="connsiteX102" fmla="*/ 767933 w 1605470"/>
              <a:gd name="connsiteY102" fmla="*/ 3356929 h 6858000"/>
              <a:gd name="connsiteX103" fmla="*/ 766158 w 1605470"/>
              <a:gd name="connsiteY103" fmla="*/ 3349058 h 6858000"/>
              <a:gd name="connsiteX104" fmla="*/ 766414 w 1605470"/>
              <a:gd name="connsiteY104" fmla="*/ 3348763 h 6858000"/>
              <a:gd name="connsiteX105" fmla="*/ 764166 w 1605470"/>
              <a:gd name="connsiteY105" fmla="*/ 3341588 h 6858000"/>
              <a:gd name="connsiteX106" fmla="*/ 749397 w 1605470"/>
              <a:gd name="connsiteY106" fmla="*/ 3307769 h 6858000"/>
              <a:gd name="connsiteX107" fmla="*/ 766960 w 1605470"/>
              <a:gd name="connsiteY107" fmla="*/ 3250522 h 6858000"/>
              <a:gd name="connsiteX108" fmla="*/ 767385 w 1605470"/>
              <a:gd name="connsiteY108" fmla="*/ 3229163 h 6858000"/>
              <a:gd name="connsiteX109" fmla="*/ 769208 w 1605470"/>
              <a:gd name="connsiteY109" fmla="*/ 3217217 h 6858000"/>
              <a:gd name="connsiteX110" fmla="*/ 770350 w 1605470"/>
              <a:gd name="connsiteY110" fmla="*/ 3216125 h 6858000"/>
              <a:gd name="connsiteX111" fmla="*/ 756043 w 1605470"/>
              <a:gd name="connsiteY111" fmla="*/ 3183755 h 6858000"/>
              <a:gd name="connsiteX112" fmla="*/ 756544 w 1605470"/>
              <a:gd name="connsiteY112" fmla="*/ 3178642 h 6858000"/>
              <a:gd name="connsiteX113" fmla="*/ 744144 w 1605470"/>
              <a:gd name="connsiteY113" fmla="*/ 3158586 h 6858000"/>
              <a:gd name="connsiteX114" fmla="*/ 739378 w 1605470"/>
              <a:gd name="connsiteY114" fmla="*/ 3147669 h 6858000"/>
              <a:gd name="connsiteX115" fmla="*/ 734648 w 1605470"/>
              <a:gd name="connsiteY115" fmla="*/ 3145733 h 6858000"/>
              <a:gd name="connsiteX116" fmla="*/ 729329 w 1605470"/>
              <a:gd name="connsiteY116" fmla="*/ 3129034 h 6858000"/>
              <a:gd name="connsiteX117" fmla="*/ 729994 w 1605470"/>
              <a:gd name="connsiteY117" fmla="*/ 3126682 h 6858000"/>
              <a:gd name="connsiteX118" fmla="*/ 720862 w 1605470"/>
              <a:gd name="connsiteY118" fmla="*/ 3114519 h 6858000"/>
              <a:gd name="connsiteX119" fmla="*/ 707471 w 1605470"/>
              <a:gd name="connsiteY119" fmla="*/ 3106272 h 6858000"/>
              <a:gd name="connsiteX120" fmla="*/ 680201 w 1605470"/>
              <a:gd name="connsiteY120" fmla="*/ 2958185 h 6858000"/>
              <a:gd name="connsiteX121" fmla="*/ 622815 w 1605470"/>
              <a:gd name="connsiteY121" fmla="*/ 2762989 h 6858000"/>
              <a:gd name="connsiteX122" fmla="*/ 571733 w 1605470"/>
              <a:gd name="connsiteY122" fmla="*/ 2554718 h 6858000"/>
              <a:gd name="connsiteX123" fmla="*/ 551827 w 1605470"/>
              <a:gd name="connsiteY123" fmla="*/ 2485734 h 6858000"/>
              <a:gd name="connsiteX124" fmla="*/ 542550 w 1605470"/>
              <a:gd name="connsiteY124" fmla="*/ 2447068 h 6858000"/>
              <a:gd name="connsiteX125" fmla="*/ 529511 w 1605470"/>
              <a:gd name="connsiteY125" fmla="*/ 2425819 h 6858000"/>
              <a:gd name="connsiteX126" fmla="*/ 528878 w 1605470"/>
              <a:gd name="connsiteY126" fmla="*/ 2408971 h 6858000"/>
              <a:gd name="connsiteX127" fmla="*/ 535510 w 1605470"/>
              <a:gd name="connsiteY127" fmla="*/ 2402874 h 6858000"/>
              <a:gd name="connsiteX128" fmla="*/ 538122 w 1605470"/>
              <a:gd name="connsiteY128" fmla="*/ 2381443 h 6858000"/>
              <a:gd name="connsiteX129" fmla="*/ 514451 w 1605470"/>
              <a:gd name="connsiteY129" fmla="*/ 2261920 h 6858000"/>
              <a:gd name="connsiteX130" fmla="*/ 486968 w 1605470"/>
              <a:gd name="connsiteY130" fmla="*/ 2182937 h 6858000"/>
              <a:gd name="connsiteX131" fmla="*/ 488555 w 1605470"/>
              <a:gd name="connsiteY131" fmla="*/ 2155135 h 6858000"/>
              <a:gd name="connsiteX132" fmla="*/ 486013 w 1605470"/>
              <a:gd name="connsiteY132" fmla="*/ 2118008 h 6858000"/>
              <a:gd name="connsiteX133" fmla="*/ 487006 w 1605470"/>
              <a:gd name="connsiteY133" fmla="*/ 2050531 h 6858000"/>
              <a:gd name="connsiteX134" fmla="*/ 478812 w 1605470"/>
              <a:gd name="connsiteY134" fmla="*/ 1963269 h 6858000"/>
              <a:gd name="connsiteX135" fmla="*/ 442619 w 1605470"/>
              <a:gd name="connsiteY135" fmla="*/ 1910499 h 6858000"/>
              <a:gd name="connsiteX136" fmla="*/ 446785 w 1605470"/>
              <a:gd name="connsiteY136" fmla="*/ 1903212 h 6858000"/>
              <a:gd name="connsiteX137" fmla="*/ 436547 w 1605470"/>
              <a:gd name="connsiteY137" fmla="*/ 1861531 h 6858000"/>
              <a:gd name="connsiteX138" fmla="*/ 390346 w 1605470"/>
              <a:gd name="connsiteY138" fmla="*/ 1732919 h 6858000"/>
              <a:gd name="connsiteX139" fmla="*/ 362657 w 1605470"/>
              <a:gd name="connsiteY139" fmla="*/ 1663540 h 6858000"/>
              <a:gd name="connsiteX140" fmla="*/ 361783 w 1605470"/>
              <a:gd name="connsiteY140" fmla="*/ 1615777 h 6858000"/>
              <a:gd name="connsiteX141" fmla="*/ 342578 w 1605470"/>
              <a:gd name="connsiteY141" fmla="*/ 1563678 h 6858000"/>
              <a:gd name="connsiteX142" fmla="*/ 355658 w 1605470"/>
              <a:gd name="connsiteY142" fmla="*/ 1519474 h 6858000"/>
              <a:gd name="connsiteX143" fmla="*/ 348400 w 1605470"/>
              <a:gd name="connsiteY143" fmla="*/ 1477995 h 6858000"/>
              <a:gd name="connsiteX144" fmla="*/ 334485 w 1605470"/>
              <a:gd name="connsiteY144" fmla="*/ 1373769 h 6858000"/>
              <a:gd name="connsiteX145" fmla="*/ 342792 w 1605470"/>
              <a:gd name="connsiteY145" fmla="*/ 1307086 h 6858000"/>
              <a:gd name="connsiteX146" fmla="*/ 343980 w 1605470"/>
              <a:gd name="connsiteY146" fmla="*/ 1189033 h 6858000"/>
              <a:gd name="connsiteX147" fmla="*/ 348665 w 1605470"/>
              <a:gd name="connsiteY147" fmla="*/ 1168288 h 6858000"/>
              <a:gd name="connsiteX148" fmla="*/ 340947 w 1605470"/>
              <a:gd name="connsiteY148" fmla="*/ 1142577 h 6858000"/>
              <a:gd name="connsiteX149" fmla="*/ 330253 w 1605470"/>
              <a:gd name="connsiteY149" fmla="*/ 1088484 h 6858000"/>
              <a:gd name="connsiteX150" fmla="*/ 318989 w 1605470"/>
              <a:gd name="connsiteY150" fmla="*/ 1016103 h 6858000"/>
              <a:gd name="connsiteX151" fmla="*/ 320445 w 1605470"/>
              <a:gd name="connsiteY151" fmla="*/ 932283 h 6858000"/>
              <a:gd name="connsiteX152" fmla="*/ 322681 w 1605470"/>
              <a:gd name="connsiteY152" fmla="*/ 915925 h 6858000"/>
              <a:gd name="connsiteX153" fmla="*/ 315310 w 1605470"/>
              <a:gd name="connsiteY153" fmla="*/ 896999 h 6858000"/>
              <a:gd name="connsiteX154" fmla="*/ 284718 w 1605470"/>
              <a:gd name="connsiteY154" fmla="*/ 821517 h 6858000"/>
              <a:gd name="connsiteX155" fmla="*/ 263668 w 1605470"/>
              <a:gd name="connsiteY155" fmla="*/ 751353 h 6858000"/>
              <a:gd name="connsiteX156" fmla="*/ 263226 w 1605470"/>
              <a:gd name="connsiteY156" fmla="*/ 721230 h 6858000"/>
              <a:gd name="connsiteX157" fmla="*/ 248897 w 1605470"/>
              <a:gd name="connsiteY157" fmla="*/ 681659 h 6858000"/>
              <a:gd name="connsiteX158" fmla="*/ 234316 w 1605470"/>
              <a:gd name="connsiteY158" fmla="*/ 635218 h 6858000"/>
              <a:gd name="connsiteX159" fmla="*/ 239327 w 1605470"/>
              <a:gd name="connsiteY159" fmla="*/ 613763 h 6858000"/>
              <a:gd name="connsiteX160" fmla="*/ 225269 w 1605470"/>
              <a:gd name="connsiteY160" fmla="*/ 598582 h 6858000"/>
              <a:gd name="connsiteX161" fmla="*/ 224950 w 1605470"/>
              <a:gd name="connsiteY161" fmla="*/ 576846 h 6858000"/>
              <a:gd name="connsiteX162" fmla="*/ 204576 w 1605470"/>
              <a:gd name="connsiteY162" fmla="*/ 530055 h 6858000"/>
              <a:gd name="connsiteX163" fmla="*/ 219064 w 1605470"/>
              <a:gd name="connsiteY163" fmla="*/ 469651 h 6858000"/>
              <a:gd name="connsiteX164" fmla="*/ 195012 w 1605470"/>
              <a:gd name="connsiteY164" fmla="*/ 448559 h 6858000"/>
              <a:gd name="connsiteX165" fmla="*/ 201434 w 1605470"/>
              <a:gd name="connsiteY165" fmla="*/ 441529 h 6858000"/>
              <a:gd name="connsiteX166" fmla="*/ 200655 w 1605470"/>
              <a:gd name="connsiteY166" fmla="*/ 428927 h 6858000"/>
              <a:gd name="connsiteX167" fmla="*/ 190059 w 1605470"/>
              <a:gd name="connsiteY167" fmla="*/ 430161 h 6858000"/>
              <a:gd name="connsiteX168" fmla="*/ 167079 w 1605470"/>
              <a:gd name="connsiteY168" fmla="*/ 367211 h 6858000"/>
              <a:gd name="connsiteX169" fmla="*/ 124571 w 1605470"/>
              <a:gd name="connsiteY169" fmla="*/ 302178 h 6858000"/>
              <a:gd name="connsiteX170" fmla="*/ 103243 w 1605470"/>
              <a:gd name="connsiteY170" fmla="*/ 211375 h 6858000"/>
              <a:gd name="connsiteX171" fmla="*/ 94571 w 1605470"/>
              <a:gd name="connsiteY171" fmla="*/ 184179 h 6858000"/>
              <a:gd name="connsiteX172" fmla="*/ 13437 w 1605470"/>
              <a:gd name="connsiteY172" fmla="*/ 19287 h 6858000"/>
              <a:gd name="connsiteX173" fmla="*/ 0 w 1605470"/>
              <a:gd name="connsiteY17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63084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56542 w 1605470"/>
              <a:gd name="connsiteY70" fmla="*/ 4350346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46785 w 1605470"/>
              <a:gd name="connsiteY135" fmla="*/ 1903212 h 6858000"/>
              <a:gd name="connsiteX136" fmla="*/ 436547 w 1605470"/>
              <a:gd name="connsiteY136" fmla="*/ 1861531 h 6858000"/>
              <a:gd name="connsiteX137" fmla="*/ 390346 w 1605470"/>
              <a:gd name="connsiteY137" fmla="*/ 1732919 h 6858000"/>
              <a:gd name="connsiteX138" fmla="*/ 362657 w 1605470"/>
              <a:gd name="connsiteY138" fmla="*/ 1663540 h 6858000"/>
              <a:gd name="connsiteX139" fmla="*/ 361783 w 1605470"/>
              <a:gd name="connsiteY139" fmla="*/ 1615777 h 6858000"/>
              <a:gd name="connsiteX140" fmla="*/ 342578 w 1605470"/>
              <a:gd name="connsiteY140" fmla="*/ 1563678 h 6858000"/>
              <a:gd name="connsiteX141" fmla="*/ 355658 w 1605470"/>
              <a:gd name="connsiteY141" fmla="*/ 1519474 h 6858000"/>
              <a:gd name="connsiteX142" fmla="*/ 348400 w 1605470"/>
              <a:gd name="connsiteY142" fmla="*/ 1477995 h 6858000"/>
              <a:gd name="connsiteX143" fmla="*/ 334485 w 1605470"/>
              <a:gd name="connsiteY143" fmla="*/ 1373769 h 6858000"/>
              <a:gd name="connsiteX144" fmla="*/ 342792 w 1605470"/>
              <a:gd name="connsiteY144" fmla="*/ 1307086 h 6858000"/>
              <a:gd name="connsiteX145" fmla="*/ 343980 w 1605470"/>
              <a:gd name="connsiteY145" fmla="*/ 1189033 h 6858000"/>
              <a:gd name="connsiteX146" fmla="*/ 348665 w 1605470"/>
              <a:gd name="connsiteY146" fmla="*/ 1168288 h 6858000"/>
              <a:gd name="connsiteX147" fmla="*/ 340947 w 1605470"/>
              <a:gd name="connsiteY147" fmla="*/ 1142577 h 6858000"/>
              <a:gd name="connsiteX148" fmla="*/ 330253 w 1605470"/>
              <a:gd name="connsiteY148" fmla="*/ 1088484 h 6858000"/>
              <a:gd name="connsiteX149" fmla="*/ 318989 w 1605470"/>
              <a:gd name="connsiteY149" fmla="*/ 1016103 h 6858000"/>
              <a:gd name="connsiteX150" fmla="*/ 320445 w 1605470"/>
              <a:gd name="connsiteY150" fmla="*/ 932283 h 6858000"/>
              <a:gd name="connsiteX151" fmla="*/ 322681 w 1605470"/>
              <a:gd name="connsiteY151" fmla="*/ 915925 h 6858000"/>
              <a:gd name="connsiteX152" fmla="*/ 315310 w 1605470"/>
              <a:gd name="connsiteY152" fmla="*/ 896999 h 6858000"/>
              <a:gd name="connsiteX153" fmla="*/ 284718 w 1605470"/>
              <a:gd name="connsiteY153" fmla="*/ 821517 h 6858000"/>
              <a:gd name="connsiteX154" fmla="*/ 263668 w 1605470"/>
              <a:gd name="connsiteY154" fmla="*/ 751353 h 6858000"/>
              <a:gd name="connsiteX155" fmla="*/ 263226 w 1605470"/>
              <a:gd name="connsiteY155" fmla="*/ 721230 h 6858000"/>
              <a:gd name="connsiteX156" fmla="*/ 248897 w 1605470"/>
              <a:gd name="connsiteY156" fmla="*/ 681659 h 6858000"/>
              <a:gd name="connsiteX157" fmla="*/ 234316 w 1605470"/>
              <a:gd name="connsiteY157" fmla="*/ 635218 h 6858000"/>
              <a:gd name="connsiteX158" fmla="*/ 239327 w 1605470"/>
              <a:gd name="connsiteY158" fmla="*/ 613763 h 6858000"/>
              <a:gd name="connsiteX159" fmla="*/ 225269 w 1605470"/>
              <a:gd name="connsiteY159" fmla="*/ 598582 h 6858000"/>
              <a:gd name="connsiteX160" fmla="*/ 224950 w 1605470"/>
              <a:gd name="connsiteY160" fmla="*/ 576846 h 6858000"/>
              <a:gd name="connsiteX161" fmla="*/ 204576 w 1605470"/>
              <a:gd name="connsiteY161" fmla="*/ 530055 h 6858000"/>
              <a:gd name="connsiteX162" fmla="*/ 219064 w 1605470"/>
              <a:gd name="connsiteY162" fmla="*/ 469651 h 6858000"/>
              <a:gd name="connsiteX163" fmla="*/ 195012 w 1605470"/>
              <a:gd name="connsiteY163" fmla="*/ 448559 h 6858000"/>
              <a:gd name="connsiteX164" fmla="*/ 201434 w 1605470"/>
              <a:gd name="connsiteY164" fmla="*/ 441529 h 6858000"/>
              <a:gd name="connsiteX165" fmla="*/ 200655 w 1605470"/>
              <a:gd name="connsiteY165" fmla="*/ 428927 h 6858000"/>
              <a:gd name="connsiteX166" fmla="*/ 190059 w 1605470"/>
              <a:gd name="connsiteY166" fmla="*/ 430161 h 6858000"/>
              <a:gd name="connsiteX167" fmla="*/ 167079 w 1605470"/>
              <a:gd name="connsiteY167" fmla="*/ 367211 h 6858000"/>
              <a:gd name="connsiteX168" fmla="*/ 124571 w 1605470"/>
              <a:gd name="connsiteY168" fmla="*/ 302178 h 6858000"/>
              <a:gd name="connsiteX169" fmla="*/ 103243 w 1605470"/>
              <a:gd name="connsiteY169" fmla="*/ 211375 h 6858000"/>
              <a:gd name="connsiteX170" fmla="*/ 94571 w 1605470"/>
              <a:gd name="connsiteY170" fmla="*/ 184179 h 6858000"/>
              <a:gd name="connsiteX171" fmla="*/ 13437 w 1605470"/>
              <a:gd name="connsiteY171" fmla="*/ 19287 h 6858000"/>
              <a:gd name="connsiteX172" fmla="*/ 0 w 1605470"/>
              <a:gd name="connsiteY17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56542 w 1605470"/>
              <a:gd name="connsiteY70" fmla="*/ 4350346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46785 w 1605470"/>
              <a:gd name="connsiteY135" fmla="*/ 1903212 h 6858000"/>
              <a:gd name="connsiteX136" fmla="*/ 436547 w 1605470"/>
              <a:gd name="connsiteY136" fmla="*/ 1861531 h 6858000"/>
              <a:gd name="connsiteX137" fmla="*/ 390346 w 1605470"/>
              <a:gd name="connsiteY137" fmla="*/ 1732919 h 6858000"/>
              <a:gd name="connsiteX138" fmla="*/ 362657 w 1605470"/>
              <a:gd name="connsiteY138" fmla="*/ 1663540 h 6858000"/>
              <a:gd name="connsiteX139" fmla="*/ 361783 w 1605470"/>
              <a:gd name="connsiteY139" fmla="*/ 1615777 h 6858000"/>
              <a:gd name="connsiteX140" fmla="*/ 342578 w 1605470"/>
              <a:gd name="connsiteY140" fmla="*/ 1563678 h 6858000"/>
              <a:gd name="connsiteX141" fmla="*/ 355658 w 1605470"/>
              <a:gd name="connsiteY141" fmla="*/ 1519474 h 6858000"/>
              <a:gd name="connsiteX142" fmla="*/ 348400 w 1605470"/>
              <a:gd name="connsiteY142" fmla="*/ 1477995 h 6858000"/>
              <a:gd name="connsiteX143" fmla="*/ 334485 w 1605470"/>
              <a:gd name="connsiteY143" fmla="*/ 1373769 h 6858000"/>
              <a:gd name="connsiteX144" fmla="*/ 342792 w 1605470"/>
              <a:gd name="connsiteY144" fmla="*/ 1307086 h 6858000"/>
              <a:gd name="connsiteX145" fmla="*/ 343980 w 1605470"/>
              <a:gd name="connsiteY145" fmla="*/ 1189033 h 6858000"/>
              <a:gd name="connsiteX146" fmla="*/ 348665 w 1605470"/>
              <a:gd name="connsiteY146" fmla="*/ 1168288 h 6858000"/>
              <a:gd name="connsiteX147" fmla="*/ 340947 w 1605470"/>
              <a:gd name="connsiteY147" fmla="*/ 1142577 h 6858000"/>
              <a:gd name="connsiteX148" fmla="*/ 330253 w 1605470"/>
              <a:gd name="connsiteY148" fmla="*/ 1088484 h 6858000"/>
              <a:gd name="connsiteX149" fmla="*/ 318989 w 1605470"/>
              <a:gd name="connsiteY149" fmla="*/ 1016103 h 6858000"/>
              <a:gd name="connsiteX150" fmla="*/ 320445 w 1605470"/>
              <a:gd name="connsiteY150" fmla="*/ 932283 h 6858000"/>
              <a:gd name="connsiteX151" fmla="*/ 322681 w 1605470"/>
              <a:gd name="connsiteY151" fmla="*/ 915925 h 6858000"/>
              <a:gd name="connsiteX152" fmla="*/ 315310 w 1605470"/>
              <a:gd name="connsiteY152" fmla="*/ 896999 h 6858000"/>
              <a:gd name="connsiteX153" fmla="*/ 284718 w 1605470"/>
              <a:gd name="connsiteY153" fmla="*/ 821517 h 6858000"/>
              <a:gd name="connsiteX154" fmla="*/ 263668 w 1605470"/>
              <a:gd name="connsiteY154" fmla="*/ 751353 h 6858000"/>
              <a:gd name="connsiteX155" fmla="*/ 263226 w 1605470"/>
              <a:gd name="connsiteY155" fmla="*/ 721230 h 6858000"/>
              <a:gd name="connsiteX156" fmla="*/ 248897 w 1605470"/>
              <a:gd name="connsiteY156" fmla="*/ 681659 h 6858000"/>
              <a:gd name="connsiteX157" fmla="*/ 234316 w 1605470"/>
              <a:gd name="connsiteY157" fmla="*/ 635218 h 6858000"/>
              <a:gd name="connsiteX158" fmla="*/ 239327 w 1605470"/>
              <a:gd name="connsiteY158" fmla="*/ 613763 h 6858000"/>
              <a:gd name="connsiteX159" fmla="*/ 225269 w 1605470"/>
              <a:gd name="connsiteY159" fmla="*/ 598582 h 6858000"/>
              <a:gd name="connsiteX160" fmla="*/ 224950 w 1605470"/>
              <a:gd name="connsiteY160" fmla="*/ 576846 h 6858000"/>
              <a:gd name="connsiteX161" fmla="*/ 204576 w 1605470"/>
              <a:gd name="connsiteY161" fmla="*/ 530055 h 6858000"/>
              <a:gd name="connsiteX162" fmla="*/ 219064 w 1605470"/>
              <a:gd name="connsiteY162" fmla="*/ 469651 h 6858000"/>
              <a:gd name="connsiteX163" fmla="*/ 195012 w 1605470"/>
              <a:gd name="connsiteY163" fmla="*/ 448559 h 6858000"/>
              <a:gd name="connsiteX164" fmla="*/ 201434 w 1605470"/>
              <a:gd name="connsiteY164" fmla="*/ 441529 h 6858000"/>
              <a:gd name="connsiteX165" fmla="*/ 200655 w 1605470"/>
              <a:gd name="connsiteY165" fmla="*/ 428927 h 6858000"/>
              <a:gd name="connsiteX166" fmla="*/ 190059 w 1605470"/>
              <a:gd name="connsiteY166" fmla="*/ 430161 h 6858000"/>
              <a:gd name="connsiteX167" fmla="*/ 167079 w 1605470"/>
              <a:gd name="connsiteY167" fmla="*/ 367211 h 6858000"/>
              <a:gd name="connsiteX168" fmla="*/ 124571 w 1605470"/>
              <a:gd name="connsiteY168" fmla="*/ 302178 h 6858000"/>
              <a:gd name="connsiteX169" fmla="*/ 103243 w 1605470"/>
              <a:gd name="connsiteY169" fmla="*/ 211375 h 6858000"/>
              <a:gd name="connsiteX170" fmla="*/ 94571 w 1605470"/>
              <a:gd name="connsiteY170" fmla="*/ 184179 h 6858000"/>
              <a:gd name="connsiteX171" fmla="*/ 13437 w 1605470"/>
              <a:gd name="connsiteY171" fmla="*/ 19287 h 6858000"/>
              <a:gd name="connsiteX172" fmla="*/ 0 w 1605470"/>
              <a:gd name="connsiteY17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46785 w 1605470"/>
              <a:gd name="connsiteY135" fmla="*/ 1903212 h 6858000"/>
              <a:gd name="connsiteX136" fmla="*/ 436547 w 1605470"/>
              <a:gd name="connsiteY136" fmla="*/ 1861531 h 6858000"/>
              <a:gd name="connsiteX137" fmla="*/ 390346 w 1605470"/>
              <a:gd name="connsiteY137" fmla="*/ 1732919 h 6858000"/>
              <a:gd name="connsiteX138" fmla="*/ 362657 w 1605470"/>
              <a:gd name="connsiteY138" fmla="*/ 1663540 h 6858000"/>
              <a:gd name="connsiteX139" fmla="*/ 361783 w 1605470"/>
              <a:gd name="connsiteY139" fmla="*/ 1615777 h 6858000"/>
              <a:gd name="connsiteX140" fmla="*/ 342578 w 1605470"/>
              <a:gd name="connsiteY140" fmla="*/ 1563678 h 6858000"/>
              <a:gd name="connsiteX141" fmla="*/ 355658 w 1605470"/>
              <a:gd name="connsiteY141" fmla="*/ 1519474 h 6858000"/>
              <a:gd name="connsiteX142" fmla="*/ 348400 w 1605470"/>
              <a:gd name="connsiteY142" fmla="*/ 1477995 h 6858000"/>
              <a:gd name="connsiteX143" fmla="*/ 334485 w 1605470"/>
              <a:gd name="connsiteY143" fmla="*/ 1373769 h 6858000"/>
              <a:gd name="connsiteX144" fmla="*/ 342792 w 1605470"/>
              <a:gd name="connsiteY144" fmla="*/ 1307086 h 6858000"/>
              <a:gd name="connsiteX145" fmla="*/ 343980 w 1605470"/>
              <a:gd name="connsiteY145" fmla="*/ 1189033 h 6858000"/>
              <a:gd name="connsiteX146" fmla="*/ 348665 w 1605470"/>
              <a:gd name="connsiteY146" fmla="*/ 1168288 h 6858000"/>
              <a:gd name="connsiteX147" fmla="*/ 340947 w 1605470"/>
              <a:gd name="connsiteY147" fmla="*/ 1142577 h 6858000"/>
              <a:gd name="connsiteX148" fmla="*/ 330253 w 1605470"/>
              <a:gd name="connsiteY148" fmla="*/ 1088484 h 6858000"/>
              <a:gd name="connsiteX149" fmla="*/ 318989 w 1605470"/>
              <a:gd name="connsiteY149" fmla="*/ 1016103 h 6858000"/>
              <a:gd name="connsiteX150" fmla="*/ 320445 w 1605470"/>
              <a:gd name="connsiteY150" fmla="*/ 932283 h 6858000"/>
              <a:gd name="connsiteX151" fmla="*/ 322681 w 1605470"/>
              <a:gd name="connsiteY151" fmla="*/ 915925 h 6858000"/>
              <a:gd name="connsiteX152" fmla="*/ 315310 w 1605470"/>
              <a:gd name="connsiteY152" fmla="*/ 896999 h 6858000"/>
              <a:gd name="connsiteX153" fmla="*/ 284718 w 1605470"/>
              <a:gd name="connsiteY153" fmla="*/ 821517 h 6858000"/>
              <a:gd name="connsiteX154" fmla="*/ 263668 w 1605470"/>
              <a:gd name="connsiteY154" fmla="*/ 751353 h 6858000"/>
              <a:gd name="connsiteX155" fmla="*/ 263226 w 1605470"/>
              <a:gd name="connsiteY155" fmla="*/ 721230 h 6858000"/>
              <a:gd name="connsiteX156" fmla="*/ 248897 w 1605470"/>
              <a:gd name="connsiteY156" fmla="*/ 681659 h 6858000"/>
              <a:gd name="connsiteX157" fmla="*/ 234316 w 1605470"/>
              <a:gd name="connsiteY157" fmla="*/ 635218 h 6858000"/>
              <a:gd name="connsiteX158" fmla="*/ 239327 w 1605470"/>
              <a:gd name="connsiteY158" fmla="*/ 613763 h 6858000"/>
              <a:gd name="connsiteX159" fmla="*/ 225269 w 1605470"/>
              <a:gd name="connsiteY159" fmla="*/ 598582 h 6858000"/>
              <a:gd name="connsiteX160" fmla="*/ 224950 w 1605470"/>
              <a:gd name="connsiteY160" fmla="*/ 576846 h 6858000"/>
              <a:gd name="connsiteX161" fmla="*/ 204576 w 1605470"/>
              <a:gd name="connsiteY161" fmla="*/ 530055 h 6858000"/>
              <a:gd name="connsiteX162" fmla="*/ 219064 w 1605470"/>
              <a:gd name="connsiteY162" fmla="*/ 469651 h 6858000"/>
              <a:gd name="connsiteX163" fmla="*/ 195012 w 1605470"/>
              <a:gd name="connsiteY163" fmla="*/ 448559 h 6858000"/>
              <a:gd name="connsiteX164" fmla="*/ 201434 w 1605470"/>
              <a:gd name="connsiteY164" fmla="*/ 441529 h 6858000"/>
              <a:gd name="connsiteX165" fmla="*/ 200655 w 1605470"/>
              <a:gd name="connsiteY165" fmla="*/ 428927 h 6858000"/>
              <a:gd name="connsiteX166" fmla="*/ 190059 w 1605470"/>
              <a:gd name="connsiteY166" fmla="*/ 430161 h 6858000"/>
              <a:gd name="connsiteX167" fmla="*/ 167079 w 1605470"/>
              <a:gd name="connsiteY167" fmla="*/ 367211 h 6858000"/>
              <a:gd name="connsiteX168" fmla="*/ 124571 w 1605470"/>
              <a:gd name="connsiteY168" fmla="*/ 302178 h 6858000"/>
              <a:gd name="connsiteX169" fmla="*/ 103243 w 1605470"/>
              <a:gd name="connsiteY169" fmla="*/ 211375 h 6858000"/>
              <a:gd name="connsiteX170" fmla="*/ 94571 w 1605470"/>
              <a:gd name="connsiteY170" fmla="*/ 184179 h 6858000"/>
              <a:gd name="connsiteX171" fmla="*/ 13437 w 1605470"/>
              <a:gd name="connsiteY171" fmla="*/ 19287 h 6858000"/>
              <a:gd name="connsiteX172" fmla="*/ 0 w 1605470"/>
              <a:gd name="connsiteY17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42619 w 1605470"/>
              <a:gd name="connsiteY134" fmla="*/ 1910499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486968 w 1605470"/>
              <a:gd name="connsiteY129" fmla="*/ 2182937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24935 w 1605470"/>
              <a:gd name="connsiteY61" fmla="*/ 4821504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504338 w 1605470"/>
              <a:gd name="connsiteY129" fmla="*/ 2195378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39863 w 1605470"/>
              <a:gd name="connsiteY39" fmla="*/ 5604298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37964 w 1605470"/>
              <a:gd name="connsiteY61" fmla="*/ 4858827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504338 w 1605470"/>
              <a:gd name="connsiteY129" fmla="*/ 2195378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44206 w 1605470"/>
              <a:gd name="connsiteY39" fmla="*/ 5641620 h 6858000"/>
              <a:gd name="connsiteX40" fmla="*/ 552319 w 1605470"/>
              <a:gd name="connsiteY40" fmla="*/ 5587997 h 6858000"/>
              <a:gd name="connsiteX41" fmla="*/ 591557 w 1605470"/>
              <a:gd name="connsiteY41" fmla="*/ 5476393 h 6858000"/>
              <a:gd name="connsiteX42" fmla="*/ 622750 w 1605470"/>
              <a:gd name="connsiteY42" fmla="*/ 5396260 h 6858000"/>
              <a:gd name="connsiteX43" fmla="*/ 638731 w 1605470"/>
              <a:gd name="connsiteY43" fmla="*/ 5330009 h 6858000"/>
              <a:gd name="connsiteX44" fmla="*/ 672224 w 1605470"/>
              <a:gd name="connsiteY44" fmla="*/ 5273739 h 6858000"/>
              <a:gd name="connsiteX45" fmla="*/ 681823 w 1605470"/>
              <a:gd name="connsiteY45" fmla="*/ 5241779 h 6858000"/>
              <a:gd name="connsiteX46" fmla="*/ 693049 w 1605470"/>
              <a:gd name="connsiteY46" fmla="*/ 5225268 h 6858000"/>
              <a:gd name="connsiteX47" fmla="*/ 694069 w 1605470"/>
              <a:gd name="connsiteY47" fmla="*/ 5217684 h 6858000"/>
              <a:gd name="connsiteX48" fmla="*/ 701410 w 1605470"/>
              <a:gd name="connsiteY48" fmla="*/ 5193377 h 6858000"/>
              <a:gd name="connsiteX49" fmla="*/ 704713 w 1605470"/>
              <a:gd name="connsiteY49" fmla="*/ 5179288 h 6858000"/>
              <a:gd name="connsiteX50" fmla="*/ 705697 w 1605470"/>
              <a:gd name="connsiteY50" fmla="*/ 5173621 h 6858000"/>
              <a:gd name="connsiteX51" fmla="*/ 701331 w 1605470"/>
              <a:gd name="connsiteY51" fmla="*/ 5159961 h 6858000"/>
              <a:gd name="connsiteX52" fmla="*/ 708008 w 1605470"/>
              <a:gd name="connsiteY52" fmla="*/ 5144295 h 6858000"/>
              <a:gd name="connsiteX53" fmla="*/ 704941 w 1605470"/>
              <a:gd name="connsiteY53" fmla="*/ 5125185 h 6858000"/>
              <a:gd name="connsiteX54" fmla="*/ 711771 w 1605470"/>
              <a:gd name="connsiteY54" fmla="*/ 5121884 h 6858000"/>
              <a:gd name="connsiteX55" fmla="*/ 718807 w 1605470"/>
              <a:gd name="connsiteY55" fmla="*/ 5067850 h 6858000"/>
              <a:gd name="connsiteX56" fmla="*/ 721538 w 1605470"/>
              <a:gd name="connsiteY56" fmla="*/ 5060861 h 6858000"/>
              <a:gd name="connsiteX57" fmla="*/ 718242 w 1605470"/>
              <a:gd name="connsiteY57" fmla="*/ 5034192 h 6858000"/>
              <a:gd name="connsiteX58" fmla="*/ 719796 w 1605470"/>
              <a:gd name="connsiteY58" fmla="*/ 4993030 h 6858000"/>
              <a:gd name="connsiteX59" fmla="*/ 726705 w 1605470"/>
              <a:gd name="connsiteY59" fmla="*/ 4946844 h 6858000"/>
              <a:gd name="connsiteX60" fmla="*/ 722561 w 1605470"/>
              <a:gd name="connsiteY60" fmla="*/ 4932692 h 6858000"/>
              <a:gd name="connsiteX61" fmla="*/ 737964 w 1605470"/>
              <a:gd name="connsiteY61" fmla="*/ 4858827 h 6858000"/>
              <a:gd name="connsiteX62" fmla="*/ 732118 w 1605470"/>
              <a:gd name="connsiteY62" fmla="*/ 4801535 h 6858000"/>
              <a:gd name="connsiteX63" fmla="*/ 739787 w 1605470"/>
              <a:gd name="connsiteY63" fmla="*/ 4797794 h 6858000"/>
              <a:gd name="connsiteX64" fmla="*/ 741081 w 1605470"/>
              <a:gd name="connsiteY64" fmla="*/ 4784526 h 6858000"/>
              <a:gd name="connsiteX65" fmla="*/ 742865 w 1605470"/>
              <a:gd name="connsiteY65" fmla="*/ 4781211 h 6858000"/>
              <a:gd name="connsiteX66" fmla="*/ 751652 w 1605470"/>
              <a:gd name="connsiteY66" fmla="*/ 4761984 h 6858000"/>
              <a:gd name="connsiteX67" fmla="*/ 747700 w 1605470"/>
              <a:gd name="connsiteY67" fmla="*/ 4690749 h 6858000"/>
              <a:gd name="connsiteX68" fmla="*/ 743180 w 1605470"/>
              <a:gd name="connsiteY68" fmla="*/ 4584173 h 6858000"/>
              <a:gd name="connsiteX69" fmla="*/ 738263 w 1605470"/>
              <a:gd name="connsiteY69" fmla="*/ 4444346 h 6858000"/>
              <a:gd name="connsiteX70" fmla="*/ 734828 w 1605470"/>
              <a:gd name="connsiteY70" fmla="*/ 4375228 h 6858000"/>
              <a:gd name="connsiteX71" fmla="*/ 715481 w 1605470"/>
              <a:gd name="connsiteY71" fmla="*/ 4214165 h 6858000"/>
              <a:gd name="connsiteX72" fmla="*/ 719554 w 1605470"/>
              <a:gd name="connsiteY72" fmla="*/ 4090296 h 6858000"/>
              <a:gd name="connsiteX73" fmla="*/ 704810 w 1605470"/>
              <a:gd name="connsiteY73" fmla="*/ 4033999 h 6858000"/>
              <a:gd name="connsiteX74" fmla="*/ 705959 w 1605470"/>
              <a:gd name="connsiteY74" fmla="*/ 4031933 h 6858000"/>
              <a:gd name="connsiteX75" fmla="*/ 704535 w 1605470"/>
              <a:gd name="connsiteY75" fmla="*/ 4013953 h 6858000"/>
              <a:gd name="connsiteX76" fmla="*/ 700443 w 1605470"/>
              <a:gd name="connsiteY76" fmla="*/ 4010511 h 6858000"/>
              <a:gd name="connsiteX77" fmla="*/ 698282 w 1605470"/>
              <a:gd name="connsiteY77" fmla="*/ 3998331 h 6858000"/>
              <a:gd name="connsiteX78" fmla="*/ 690830 w 1605470"/>
              <a:gd name="connsiteY78" fmla="*/ 3974753 h 6858000"/>
              <a:gd name="connsiteX79" fmla="*/ 692428 w 1605470"/>
              <a:gd name="connsiteY79" fmla="*/ 3969950 h 6858000"/>
              <a:gd name="connsiteX80" fmla="*/ 685850 w 1605470"/>
              <a:gd name="connsiteY80" fmla="*/ 3933779 h 6858000"/>
              <a:gd name="connsiteX81" fmla="*/ 687181 w 1605470"/>
              <a:gd name="connsiteY81" fmla="*/ 3933093 h 6858000"/>
              <a:gd name="connsiteX82" fmla="*/ 691535 w 1605470"/>
              <a:gd name="connsiteY82" fmla="*/ 3922082 h 6858000"/>
              <a:gd name="connsiteX83" fmla="*/ 696613 w 1605470"/>
              <a:gd name="connsiteY83" fmla="*/ 3901461 h 6858000"/>
              <a:gd name="connsiteX84" fmla="*/ 719207 w 1605470"/>
              <a:gd name="connsiteY84" fmla="*/ 3813873 h 6858000"/>
              <a:gd name="connsiteX85" fmla="*/ 718632 w 1605470"/>
              <a:gd name="connsiteY85" fmla="*/ 3806161 h 6858000"/>
              <a:gd name="connsiteX86" fmla="*/ 718939 w 1605470"/>
              <a:gd name="connsiteY86" fmla="*/ 3805957 h 6858000"/>
              <a:gd name="connsiteX87" fmla="*/ 718966 w 1605470"/>
              <a:gd name="connsiteY87" fmla="*/ 3797724 h 6858000"/>
              <a:gd name="connsiteX88" fmla="*/ 717581 w 1605470"/>
              <a:gd name="connsiteY88" fmla="*/ 3792098 h 6858000"/>
              <a:gd name="connsiteX89" fmla="*/ 716465 w 1605470"/>
              <a:gd name="connsiteY89" fmla="*/ 3777135 h 6858000"/>
              <a:gd name="connsiteX90" fmla="*/ 718198 w 1605470"/>
              <a:gd name="connsiteY90" fmla="*/ 3771656 h 6858000"/>
              <a:gd name="connsiteX91" fmla="*/ 721941 w 1605470"/>
              <a:gd name="connsiteY91" fmla="*/ 3769007 h 6858000"/>
              <a:gd name="connsiteX92" fmla="*/ 721407 w 1605470"/>
              <a:gd name="connsiteY92" fmla="*/ 3767709 h 6858000"/>
              <a:gd name="connsiteX93" fmla="*/ 730103 w 1605470"/>
              <a:gd name="connsiteY93" fmla="*/ 3738082 h 6858000"/>
              <a:gd name="connsiteX94" fmla="*/ 737449 w 1605470"/>
              <a:gd name="connsiteY94" fmla="*/ 3673397 h 6858000"/>
              <a:gd name="connsiteX95" fmla="*/ 736745 w 1605470"/>
              <a:gd name="connsiteY95" fmla="*/ 3637109 h 6858000"/>
              <a:gd name="connsiteX96" fmla="*/ 740188 w 1605470"/>
              <a:gd name="connsiteY96" fmla="*/ 3536883 h 6858000"/>
              <a:gd name="connsiteX97" fmla="*/ 747726 w 1605470"/>
              <a:gd name="connsiteY97" fmla="*/ 3435652 h 6858000"/>
              <a:gd name="connsiteX98" fmla="*/ 774383 w 1605470"/>
              <a:gd name="connsiteY98" fmla="*/ 3381564 h 6858000"/>
              <a:gd name="connsiteX99" fmla="*/ 774870 w 1605470"/>
              <a:gd name="connsiteY99" fmla="*/ 3375761 h 6858000"/>
              <a:gd name="connsiteX100" fmla="*/ 770510 w 1605470"/>
              <a:gd name="connsiteY100" fmla="*/ 3361844 h 6858000"/>
              <a:gd name="connsiteX101" fmla="*/ 767933 w 1605470"/>
              <a:gd name="connsiteY101" fmla="*/ 3356929 h 6858000"/>
              <a:gd name="connsiteX102" fmla="*/ 766158 w 1605470"/>
              <a:gd name="connsiteY102" fmla="*/ 3349058 h 6858000"/>
              <a:gd name="connsiteX103" fmla="*/ 766414 w 1605470"/>
              <a:gd name="connsiteY103" fmla="*/ 3348763 h 6858000"/>
              <a:gd name="connsiteX104" fmla="*/ 764166 w 1605470"/>
              <a:gd name="connsiteY104" fmla="*/ 3341588 h 6858000"/>
              <a:gd name="connsiteX105" fmla="*/ 749397 w 1605470"/>
              <a:gd name="connsiteY105" fmla="*/ 3307769 h 6858000"/>
              <a:gd name="connsiteX106" fmla="*/ 766960 w 1605470"/>
              <a:gd name="connsiteY106" fmla="*/ 3250522 h 6858000"/>
              <a:gd name="connsiteX107" fmla="*/ 767385 w 1605470"/>
              <a:gd name="connsiteY107" fmla="*/ 3229163 h 6858000"/>
              <a:gd name="connsiteX108" fmla="*/ 769208 w 1605470"/>
              <a:gd name="connsiteY108" fmla="*/ 3217217 h 6858000"/>
              <a:gd name="connsiteX109" fmla="*/ 770350 w 1605470"/>
              <a:gd name="connsiteY109" fmla="*/ 3216125 h 6858000"/>
              <a:gd name="connsiteX110" fmla="*/ 756043 w 1605470"/>
              <a:gd name="connsiteY110" fmla="*/ 3183755 h 6858000"/>
              <a:gd name="connsiteX111" fmla="*/ 756544 w 1605470"/>
              <a:gd name="connsiteY111" fmla="*/ 3178642 h 6858000"/>
              <a:gd name="connsiteX112" fmla="*/ 744144 w 1605470"/>
              <a:gd name="connsiteY112" fmla="*/ 3158586 h 6858000"/>
              <a:gd name="connsiteX113" fmla="*/ 739378 w 1605470"/>
              <a:gd name="connsiteY113" fmla="*/ 3147669 h 6858000"/>
              <a:gd name="connsiteX114" fmla="*/ 734648 w 1605470"/>
              <a:gd name="connsiteY114" fmla="*/ 3145733 h 6858000"/>
              <a:gd name="connsiteX115" fmla="*/ 729329 w 1605470"/>
              <a:gd name="connsiteY115" fmla="*/ 3129034 h 6858000"/>
              <a:gd name="connsiteX116" fmla="*/ 729994 w 1605470"/>
              <a:gd name="connsiteY116" fmla="*/ 3126682 h 6858000"/>
              <a:gd name="connsiteX117" fmla="*/ 720862 w 1605470"/>
              <a:gd name="connsiteY117" fmla="*/ 3114519 h 6858000"/>
              <a:gd name="connsiteX118" fmla="*/ 707471 w 1605470"/>
              <a:gd name="connsiteY118" fmla="*/ 3106272 h 6858000"/>
              <a:gd name="connsiteX119" fmla="*/ 680201 w 1605470"/>
              <a:gd name="connsiteY119" fmla="*/ 2958185 h 6858000"/>
              <a:gd name="connsiteX120" fmla="*/ 622815 w 1605470"/>
              <a:gd name="connsiteY120" fmla="*/ 2762989 h 6858000"/>
              <a:gd name="connsiteX121" fmla="*/ 571733 w 1605470"/>
              <a:gd name="connsiteY121" fmla="*/ 2554718 h 6858000"/>
              <a:gd name="connsiteX122" fmla="*/ 551827 w 1605470"/>
              <a:gd name="connsiteY122" fmla="*/ 2485734 h 6858000"/>
              <a:gd name="connsiteX123" fmla="*/ 542550 w 1605470"/>
              <a:gd name="connsiteY123" fmla="*/ 2447068 h 6858000"/>
              <a:gd name="connsiteX124" fmla="*/ 529511 w 1605470"/>
              <a:gd name="connsiteY124" fmla="*/ 2425819 h 6858000"/>
              <a:gd name="connsiteX125" fmla="*/ 528878 w 1605470"/>
              <a:gd name="connsiteY125" fmla="*/ 2408971 h 6858000"/>
              <a:gd name="connsiteX126" fmla="*/ 535510 w 1605470"/>
              <a:gd name="connsiteY126" fmla="*/ 2402874 h 6858000"/>
              <a:gd name="connsiteX127" fmla="*/ 538122 w 1605470"/>
              <a:gd name="connsiteY127" fmla="*/ 2381443 h 6858000"/>
              <a:gd name="connsiteX128" fmla="*/ 514451 w 1605470"/>
              <a:gd name="connsiteY128" fmla="*/ 2261920 h 6858000"/>
              <a:gd name="connsiteX129" fmla="*/ 504338 w 1605470"/>
              <a:gd name="connsiteY129" fmla="*/ 2195378 h 6858000"/>
              <a:gd name="connsiteX130" fmla="*/ 488555 w 1605470"/>
              <a:gd name="connsiteY130" fmla="*/ 2155135 h 6858000"/>
              <a:gd name="connsiteX131" fmla="*/ 486013 w 1605470"/>
              <a:gd name="connsiteY131" fmla="*/ 2118008 h 6858000"/>
              <a:gd name="connsiteX132" fmla="*/ 487006 w 1605470"/>
              <a:gd name="connsiteY132" fmla="*/ 2050531 h 6858000"/>
              <a:gd name="connsiteX133" fmla="*/ 478812 w 1605470"/>
              <a:gd name="connsiteY133" fmla="*/ 1963269 h 6858000"/>
              <a:gd name="connsiteX134" fmla="*/ 459990 w 1605470"/>
              <a:gd name="connsiteY134" fmla="*/ 1906352 h 6858000"/>
              <a:gd name="connsiteX135" fmla="*/ 436547 w 1605470"/>
              <a:gd name="connsiteY135" fmla="*/ 1861531 h 6858000"/>
              <a:gd name="connsiteX136" fmla="*/ 390346 w 1605470"/>
              <a:gd name="connsiteY136" fmla="*/ 1732919 h 6858000"/>
              <a:gd name="connsiteX137" fmla="*/ 362657 w 1605470"/>
              <a:gd name="connsiteY137" fmla="*/ 1663540 h 6858000"/>
              <a:gd name="connsiteX138" fmla="*/ 361783 w 1605470"/>
              <a:gd name="connsiteY138" fmla="*/ 1615777 h 6858000"/>
              <a:gd name="connsiteX139" fmla="*/ 342578 w 1605470"/>
              <a:gd name="connsiteY139" fmla="*/ 1563678 h 6858000"/>
              <a:gd name="connsiteX140" fmla="*/ 355658 w 1605470"/>
              <a:gd name="connsiteY140" fmla="*/ 1519474 h 6858000"/>
              <a:gd name="connsiteX141" fmla="*/ 348400 w 1605470"/>
              <a:gd name="connsiteY141" fmla="*/ 1477995 h 6858000"/>
              <a:gd name="connsiteX142" fmla="*/ 334485 w 1605470"/>
              <a:gd name="connsiteY142" fmla="*/ 1373769 h 6858000"/>
              <a:gd name="connsiteX143" fmla="*/ 342792 w 1605470"/>
              <a:gd name="connsiteY143" fmla="*/ 1307086 h 6858000"/>
              <a:gd name="connsiteX144" fmla="*/ 343980 w 1605470"/>
              <a:gd name="connsiteY144" fmla="*/ 1189033 h 6858000"/>
              <a:gd name="connsiteX145" fmla="*/ 348665 w 1605470"/>
              <a:gd name="connsiteY145" fmla="*/ 1168288 h 6858000"/>
              <a:gd name="connsiteX146" fmla="*/ 340947 w 1605470"/>
              <a:gd name="connsiteY146" fmla="*/ 1142577 h 6858000"/>
              <a:gd name="connsiteX147" fmla="*/ 330253 w 1605470"/>
              <a:gd name="connsiteY147" fmla="*/ 1088484 h 6858000"/>
              <a:gd name="connsiteX148" fmla="*/ 318989 w 1605470"/>
              <a:gd name="connsiteY148" fmla="*/ 1016103 h 6858000"/>
              <a:gd name="connsiteX149" fmla="*/ 320445 w 1605470"/>
              <a:gd name="connsiteY149" fmla="*/ 932283 h 6858000"/>
              <a:gd name="connsiteX150" fmla="*/ 322681 w 1605470"/>
              <a:gd name="connsiteY150" fmla="*/ 915925 h 6858000"/>
              <a:gd name="connsiteX151" fmla="*/ 315310 w 1605470"/>
              <a:gd name="connsiteY151" fmla="*/ 896999 h 6858000"/>
              <a:gd name="connsiteX152" fmla="*/ 284718 w 1605470"/>
              <a:gd name="connsiteY152" fmla="*/ 821517 h 6858000"/>
              <a:gd name="connsiteX153" fmla="*/ 263668 w 1605470"/>
              <a:gd name="connsiteY153" fmla="*/ 751353 h 6858000"/>
              <a:gd name="connsiteX154" fmla="*/ 263226 w 1605470"/>
              <a:gd name="connsiteY154" fmla="*/ 721230 h 6858000"/>
              <a:gd name="connsiteX155" fmla="*/ 248897 w 1605470"/>
              <a:gd name="connsiteY155" fmla="*/ 681659 h 6858000"/>
              <a:gd name="connsiteX156" fmla="*/ 234316 w 1605470"/>
              <a:gd name="connsiteY156" fmla="*/ 635218 h 6858000"/>
              <a:gd name="connsiteX157" fmla="*/ 239327 w 1605470"/>
              <a:gd name="connsiteY157" fmla="*/ 613763 h 6858000"/>
              <a:gd name="connsiteX158" fmla="*/ 225269 w 1605470"/>
              <a:gd name="connsiteY158" fmla="*/ 598582 h 6858000"/>
              <a:gd name="connsiteX159" fmla="*/ 224950 w 1605470"/>
              <a:gd name="connsiteY159" fmla="*/ 576846 h 6858000"/>
              <a:gd name="connsiteX160" fmla="*/ 204576 w 1605470"/>
              <a:gd name="connsiteY160" fmla="*/ 530055 h 6858000"/>
              <a:gd name="connsiteX161" fmla="*/ 219064 w 1605470"/>
              <a:gd name="connsiteY161" fmla="*/ 469651 h 6858000"/>
              <a:gd name="connsiteX162" fmla="*/ 195012 w 1605470"/>
              <a:gd name="connsiteY162" fmla="*/ 448559 h 6858000"/>
              <a:gd name="connsiteX163" fmla="*/ 201434 w 1605470"/>
              <a:gd name="connsiteY163" fmla="*/ 441529 h 6858000"/>
              <a:gd name="connsiteX164" fmla="*/ 200655 w 1605470"/>
              <a:gd name="connsiteY164" fmla="*/ 428927 h 6858000"/>
              <a:gd name="connsiteX165" fmla="*/ 190059 w 1605470"/>
              <a:gd name="connsiteY165" fmla="*/ 430161 h 6858000"/>
              <a:gd name="connsiteX166" fmla="*/ 167079 w 1605470"/>
              <a:gd name="connsiteY166" fmla="*/ 367211 h 6858000"/>
              <a:gd name="connsiteX167" fmla="*/ 124571 w 1605470"/>
              <a:gd name="connsiteY167" fmla="*/ 302178 h 6858000"/>
              <a:gd name="connsiteX168" fmla="*/ 103243 w 1605470"/>
              <a:gd name="connsiteY168" fmla="*/ 211375 h 6858000"/>
              <a:gd name="connsiteX169" fmla="*/ 94571 w 1605470"/>
              <a:gd name="connsiteY169" fmla="*/ 184179 h 6858000"/>
              <a:gd name="connsiteX170" fmla="*/ 13437 w 1605470"/>
              <a:gd name="connsiteY170" fmla="*/ 19287 h 6858000"/>
              <a:gd name="connsiteX171" fmla="*/ 0 w 1605470"/>
              <a:gd name="connsiteY17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44206 w 1605470"/>
              <a:gd name="connsiteY39" fmla="*/ 5641620 h 6858000"/>
              <a:gd name="connsiteX40" fmla="*/ 591557 w 1605470"/>
              <a:gd name="connsiteY40" fmla="*/ 5476393 h 6858000"/>
              <a:gd name="connsiteX41" fmla="*/ 622750 w 1605470"/>
              <a:gd name="connsiteY41" fmla="*/ 5396260 h 6858000"/>
              <a:gd name="connsiteX42" fmla="*/ 638731 w 1605470"/>
              <a:gd name="connsiteY42" fmla="*/ 5330009 h 6858000"/>
              <a:gd name="connsiteX43" fmla="*/ 672224 w 1605470"/>
              <a:gd name="connsiteY43" fmla="*/ 5273739 h 6858000"/>
              <a:gd name="connsiteX44" fmla="*/ 681823 w 1605470"/>
              <a:gd name="connsiteY44" fmla="*/ 5241779 h 6858000"/>
              <a:gd name="connsiteX45" fmla="*/ 693049 w 1605470"/>
              <a:gd name="connsiteY45" fmla="*/ 5225268 h 6858000"/>
              <a:gd name="connsiteX46" fmla="*/ 694069 w 1605470"/>
              <a:gd name="connsiteY46" fmla="*/ 5217684 h 6858000"/>
              <a:gd name="connsiteX47" fmla="*/ 701410 w 1605470"/>
              <a:gd name="connsiteY47" fmla="*/ 5193377 h 6858000"/>
              <a:gd name="connsiteX48" fmla="*/ 704713 w 1605470"/>
              <a:gd name="connsiteY48" fmla="*/ 5179288 h 6858000"/>
              <a:gd name="connsiteX49" fmla="*/ 705697 w 1605470"/>
              <a:gd name="connsiteY49" fmla="*/ 5173621 h 6858000"/>
              <a:gd name="connsiteX50" fmla="*/ 701331 w 1605470"/>
              <a:gd name="connsiteY50" fmla="*/ 5159961 h 6858000"/>
              <a:gd name="connsiteX51" fmla="*/ 708008 w 1605470"/>
              <a:gd name="connsiteY51" fmla="*/ 5144295 h 6858000"/>
              <a:gd name="connsiteX52" fmla="*/ 704941 w 1605470"/>
              <a:gd name="connsiteY52" fmla="*/ 5125185 h 6858000"/>
              <a:gd name="connsiteX53" fmla="*/ 711771 w 1605470"/>
              <a:gd name="connsiteY53" fmla="*/ 5121884 h 6858000"/>
              <a:gd name="connsiteX54" fmla="*/ 718807 w 1605470"/>
              <a:gd name="connsiteY54" fmla="*/ 5067850 h 6858000"/>
              <a:gd name="connsiteX55" fmla="*/ 721538 w 1605470"/>
              <a:gd name="connsiteY55" fmla="*/ 5060861 h 6858000"/>
              <a:gd name="connsiteX56" fmla="*/ 718242 w 1605470"/>
              <a:gd name="connsiteY56" fmla="*/ 5034192 h 6858000"/>
              <a:gd name="connsiteX57" fmla="*/ 719796 w 1605470"/>
              <a:gd name="connsiteY57" fmla="*/ 4993030 h 6858000"/>
              <a:gd name="connsiteX58" fmla="*/ 726705 w 1605470"/>
              <a:gd name="connsiteY58" fmla="*/ 4946844 h 6858000"/>
              <a:gd name="connsiteX59" fmla="*/ 722561 w 1605470"/>
              <a:gd name="connsiteY59" fmla="*/ 4932692 h 6858000"/>
              <a:gd name="connsiteX60" fmla="*/ 737964 w 1605470"/>
              <a:gd name="connsiteY60" fmla="*/ 4858827 h 6858000"/>
              <a:gd name="connsiteX61" fmla="*/ 732118 w 1605470"/>
              <a:gd name="connsiteY61" fmla="*/ 4801535 h 6858000"/>
              <a:gd name="connsiteX62" fmla="*/ 739787 w 1605470"/>
              <a:gd name="connsiteY62" fmla="*/ 4797794 h 6858000"/>
              <a:gd name="connsiteX63" fmla="*/ 741081 w 1605470"/>
              <a:gd name="connsiteY63" fmla="*/ 4784526 h 6858000"/>
              <a:gd name="connsiteX64" fmla="*/ 742865 w 1605470"/>
              <a:gd name="connsiteY64" fmla="*/ 4781211 h 6858000"/>
              <a:gd name="connsiteX65" fmla="*/ 751652 w 1605470"/>
              <a:gd name="connsiteY65" fmla="*/ 4761984 h 6858000"/>
              <a:gd name="connsiteX66" fmla="*/ 747700 w 1605470"/>
              <a:gd name="connsiteY66" fmla="*/ 4690749 h 6858000"/>
              <a:gd name="connsiteX67" fmla="*/ 743180 w 1605470"/>
              <a:gd name="connsiteY67" fmla="*/ 4584173 h 6858000"/>
              <a:gd name="connsiteX68" fmla="*/ 738263 w 1605470"/>
              <a:gd name="connsiteY68" fmla="*/ 4444346 h 6858000"/>
              <a:gd name="connsiteX69" fmla="*/ 734828 w 1605470"/>
              <a:gd name="connsiteY69" fmla="*/ 4375228 h 6858000"/>
              <a:gd name="connsiteX70" fmla="*/ 715481 w 1605470"/>
              <a:gd name="connsiteY70" fmla="*/ 4214165 h 6858000"/>
              <a:gd name="connsiteX71" fmla="*/ 719554 w 1605470"/>
              <a:gd name="connsiteY71" fmla="*/ 4090296 h 6858000"/>
              <a:gd name="connsiteX72" fmla="*/ 704810 w 1605470"/>
              <a:gd name="connsiteY72" fmla="*/ 4033999 h 6858000"/>
              <a:gd name="connsiteX73" fmla="*/ 705959 w 1605470"/>
              <a:gd name="connsiteY73" fmla="*/ 4031933 h 6858000"/>
              <a:gd name="connsiteX74" fmla="*/ 704535 w 1605470"/>
              <a:gd name="connsiteY74" fmla="*/ 4013953 h 6858000"/>
              <a:gd name="connsiteX75" fmla="*/ 700443 w 1605470"/>
              <a:gd name="connsiteY75" fmla="*/ 4010511 h 6858000"/>
              <a:gd name="connsiteX76" fmla="*/ 698282 w 1605470"/>
              <a:gd name="connsiteY76" fmla="*/ 3998331 h 6858000"/>
              <a:gd name="connsiteX77" fmla="*/ 690830 w 1605470"/>
              <a:gd name="connsiteY77" fmla="*/ 3974753 h 6858000"/>
              <a:gd name="connsiteX78" fmla="*/ 692428 w 1605470"/>
              <a:gd name="connsiteY78" fmla="*/ 3969950 h 6858000"/>
              <a:gd name="connsiteX79" fmla="*/ 685850 w 1605470"/>
              <a:gd name="connsiteY79" fmla="*/ 3933779 h 6858000"/>
              <a:gd name="connsiteX80" fmla="*/ 687181 w 1605470"/>
              <a:gd name="connsiteY80" fmla="*/ 3933093 h 6858000"/>
              <a:gd name="connsiteX81" fmla="*/ 691535 w 1605470"/>
              <a:gd name="connsiteY81" fmla="*/ 3922082 h 6858000"/>
              <a:gd name="connsiteX82" fmla="*/ 696613 w 1605470"/>
              <a:gd name="connsiteY82" fmla="*/ 3901461 h 6858000"/>
              <a:gd name="connsiteX83" fmla="*/ 719207 w 1605470"/>
              <a:gd name="connsiteY83" fmla="*/ 3813873 h 6858000"/>
              <a:gd name="connsiteX84" fmla="*/ 718632 w 1605470"/>
              <a:gd name="connsiteY84" fmla="*/ 3806161 h 6858000"/>
              <a:gd name="connsiteX85" fmla="*/ 718939 w 1605470"/>
              <a:gd name="connsiteY85" fmla="*/ 3805957 h 6858000"/>
              <a:gd name="connsiteX86" fmla="*/ 718966 w 1605470"/>
              <a:gd name="connsiteY86" fmla="*/ 3797724 h 6858000"/>
              <a:gd name="connsiteX87" fmla="*/ 717581 w 1605470"/>
              <a:gd name="connsiteY87" fmla="*/ 3792098 h 6858000"/>
              <a:gd name="connsiteX88" fmla="*/ 716465 w 1605470"/>
              <a:gd name="connsiteY88" fmla="*/ 3777135 h 6858000"/>
              <a:gd name="connsiteX89" fmla="*/ 718198 w 1605470"/>
              <a:gd name="connsiteY89" fmla="*/ 3771656 h 6858000"/>
              <a:gd name="connsiteX90" fmla="*/ 721941 w 1605470"/>
              <a:gd name="connsiteY90" fmla="*/ 3769007 h 6858000"/>
              <a:gd name="connsiteX91" fmla="*/ 721407 w 1605470"/>
              <a:gd name="connsiteY91" fmla="*/ 3767709 h 6858000"/>
              <a:gd name="connsiteX92" fmla="*/ 730103 w 1605470"/>
              <a:gd name="connsiteY92" fmla="*/ 3738082 h 6858000"/>
              <a:gd name="connsiteX93" fmla="*/ 737449 w 1605470"/>
              <a:gd name="connsiteY93" fmla="*/ 3673397 h 6858000"/>
              <a:gd name="connsiteX94" fmla="*/ 736745 w 1605470"/>
              <a:gd name="connsiteY94" fmla="*/ 3637109 h 6858000"/>
              <a:gd name="connsiteX95" fmla="*/ 740188 w 1605470"/>
              <a:gd name="connsiteY95" fmla="*/ 3536883 h 6858000"/>
              <a:gd name="connsiteX96" fmla="*/ 747726 w 1605470"/>
              <a:gd name="connsiteY96" fmla="*/ 3435652 h 6858000"/>
              <a:gd name="connsiteX97" fmla="*/ 774383 w 1605470"/>
              <a:gd name="connsiteY97" fmla="*/ 3381564 h 6858000"/>
              <a:gd name="connsiteX98" fmla="*/ 774870 w 1605470"/>
              <a:gd name="connsiteY98" fmla="*/ 3375761 h 6858000"/>
              <a:gd name="connsiteX99" fmla="*/ 770510 w 1605470"/>
              <a:gd name="connsiteY99" fmla="*/ 3361844 h 6858000"/>
              <a:gd name="connsiteX100" fmla="*/ 767933 w 1605470"/>
              <a:gd name="connsiteY100" fmla="*/ 3356929 h 6858000"/>
              <a:gd name="connsiteX101" fmla="*/ 766158 w 1605470"/>
              <a:gd name="connsiteY101" fmla="*/ 3349058 h 6858000"/>
              <a:gd name="connsiteX102" fmla="*/ 766414 w 1605470"/>
              <a:gd name="connsiteY102" fmla="*/ 3348763 h 6858000"/>
              <a:gd name="connsiteX103" fmla="*/ 764166 w 1605470"/>
              <a:gd name="connsiteY103" fmla="*/ 3341588 h 6858000"/>
              <a:gd name="connsiteX104" fmla="*/ 749397 w 1605470"/>
              <a:gd name="connsiteY104" fmla="*/ 3307769 h 6858000"/>
              <a:gd name="connsiteX105" fmla="*/ 766960 w 1605470"/>
              <a:gd name="connsiteY105" fmla="*/ 3250522 h 6858000"/>
              <a:gd name="connsiteX106" fmla="*/ 767385 w 1605470"/>
              <a:gd name="connsiteY106" fmla="*/ 3229163 h 6858000"/>
              <a:gd name="connsiteX107" fmla="*/ 769208 w 1605470"/>
              <a:gd name="connsiteY107" fmla="*/ 3217217 h 6858000"/>
              <a:gd name="connsiteX108" fmla="*/ 770350 w 1605470"/>
              <a:gd name="connsiteY108" fmla="*/ 3216125 h 6858000"/>
              <a:gd name="connsiteX109" fmla="*/ 756043 w 1605470"/>
              <a:gd name="connsiteY109" fmla="*/ 3183755 h 6858000"/>
              <a:gd name="connsiteX110" fmla="*/ 756544 w 1605470"/>
              <a:gd name="connsiteY110" fmla="*/ 3178642 h 6858000"/>
              <a:gd name="connsiteX111" fmla="*/ 744144 w 1605470"/>
              <a:gd name="connsiteY111" fmla="*/ 3158586 h 6858000"/>
              <a:gd name="connsiteX112" fmla="*/ 739378 w 1605470"/>
              <a:gd name="connsiteY112" fmla="*/ 3147669 h 6858000"/>
              <a:gd name="connsiteX113" fmla="*/ 734648 w 1605470"/>
              <a:gd name="connsiteY113" fmla="*/ 3145733 h 6858000"/>
              <a:gd name="connsiteX114" fmla="*/ 729329 w 1605470"/>
              <a:gd name="connsiteY114" fmla="*/ 3129034 h 6858000"/>
              <a:gd name="connsiteX115" fmla="*/ 729994 w 1605470"/>
              <a:gd name="connsiteY115" fmla="*/ 3126682 h 6858000"/>
              <a:gd name="connsiteX116" fmla="*/ 720862 w 1605470"/>
              <a:gd name="connsiteY116" fmla="*/ 3114519 h 6858000"/>
              <a:gd name="connsiteX117" fmla="*/ 707471 w 1605470"/>
              <a:gd name="connsiteY117" fmla="*/ 3106272 h 6858000"/>
              <a:gd name="connsiteX118" fmla="*/ 680201 w 1605470"/>
              <a:gd name="connsiteY118" fmla="*/ 2958185 h 6858000"/>
              <a:gd name="connsiteX119" fmla="*/ 622815 w 1605470"/>
              <a:gd name="connsiteY119" fmla="*/ 2762989 h 6858000"/>
              <a:gd name="connsiteX120" fmla="*/ 571733 w 1605470"/>
              <a:gd name="connsiteY120" fmla="*/ 2554718 h 6858000"/>
              <a:gd name="connsiteX121" fmla="*/ 551827 w 1605470"/>
              <a:gd name="connsiteY121" fmla="*/ 2485734 h 6858000"/>
              <a:gd name="connsiteX122" fmla="*/ 542550 w 1605470"/>
              <a:gd name="connsiteY122" fmla="*/ 2447068 h 6858000"/>
              <a:gd name="connsiteX123" fmla="*/ 529511 w 1605470"/>
              <a:gd name="connsiteY123" fmla="*/ 2425819 h 6858000"/>
              <a:gd name="connsiteX124" fmla="*/ 528878 w 1605470"/>
              <a:gd name="connsiteY124" fmla="*/ 2408971 h 6858000"/>
              <a:gd name="connsiteX125" fmla="*/ 535510 w 1605470"/>
              <a:gd name="connsiteY125" fmla="*/ 2402874 h 6858000"/>
              <a:gd name="connsiteX126" fmla="*/ 538122 w 1605470"/>
              <a:gd name="connsiteY126" fmla="*/ 2381443 h 6858000"/>
              <a:gd name="connsiteX127" fmla="*/ 514451 w 1605470"/>
              <a:gd name="connsiteY127" fmla="*/ 2261920 h 6858000"/>
              <a:gd name="connsiteX128" fmla="*/ 504338 w 1605470"/>
              <a:gd name="connsiteY128" fmla="*/ 2195378 h 6858000"/>
              <a:gd name="connsiteX129" fmla="*/ 488555 w 1605470"/>
              <a:gd name="connsiteY129" fmla="*/ 2155135 h 6858000"/>
              <a:gd name="connsiteX130" fmla="*/ 486013 w 1605470"/>
              <a:gd name="connsiteY130" fmla="*/ 2118008 h 6858000"/>
              <a:gd name="connsiteX131" fmla="*/ 487006 w 1605470"/>
              <a:gd name="connsiteY131" fmla="*/ 2050531 h 6858000"/>
              <a:gd name="connsiteX132" fmla="*/ 478812 w 1605470"/>
              <a:gd name="connsiteY132" fmla="*/ 1963269 h 6858000"/>
              <a:gd name="connsiteX133" fmla="*/ 459990 w 1605470"/>
              <a:gd name="connsiteY133" fmla="*/ 1906352 h 6858000"/>
              <a:gd name="connsiteX134" fmla="*/ 436547 w 1605470"/>
              <a:gd name="connsiteY134" fmla="*/ 1861531 h 6858000"/>
              <a:gd name="connsiteX135" fmla="*/ 390346 w 1605470"/>
              <a:gd name="connsiteY135" fmla="*/ 1732919 h 6858000"/>
              <a:gd name="connsiteX136" fmla="*/ 362657 w 1605470"/>
              <a:gd name="connsiteY136" fmla="*/ 1663540 h 6858000"/>
              <a:gd name="connsiteX137" fmla="*/ 361783 w 1605470"/>
              <a:gd name="connsiteY137" fmla="*/ 1615777 h 6858000"/>
              <a:gd name="connsiteX138" fmla="*/ 342578 w 1605470"/>
              <a:gd name="connsiteY138" fmla="*/ 1563678 h 6858000"/>
              <a:gd name="connsiteX139" fmla="*/ 355658 w 1605470"/>
              <a:gd name="connsiteY139" fmla="*/ 1519474 h 6858000"/>
              <a:gd name="connsiteX140" fmla="*/ 348400 w 1605470"/>
              <a:gd name="connsiteY140" fmla="*/ 1477995 h 6858000"/>
              <a:gd name="connsiteX141" fmla="*/ 334485 w 1605470"/>
              <a:gd name="connsiteY141" fmla="*/ 1373769 h 6858000"/>
              <a:gd name="connsiteX142" fmla="*/ 342792 w 1605470"/>
              <a:gd name="connsiteY142" fmla="*/ 1307086 h 6858000"/>
              <a:gd name="connsiteX143" fmla="*/ 343980 w 1605470"/>
              <a:gd name="connsiteY143" fmla="*/ 1189033 h 6858000"/>
              <a:gd name="connsiteX144" fmla="*/ 348665 w 1605470"/>
              <a:gd name="connsiteY144" fmla="*/ 1168288 h 6858000"/>
              <a:gd name="connsiteX145" fmla="*/ 340947 w 1605470"/>
              <a:gd name="connsiteY145" fmla="*/ 1142577 h 6858000"/>
              <a:gd name="connsiteX146" fmla="*/ 330253 w 1605470"/>
              <a:gd name="connsiteY146" fmla="*/ 1088484 h 6858000"/>
              <a:gd name="connsiteX147" fmla="*/ 318989 w 1605470"/>
              <a:gd name="connsiteY147" fmla="*/ 1016103 h 6858000"/>
              <a:gd name="connsiteX148" fmla="*/ 320445 w 1605470"/>
              <a:gd name="connsiteY148" fmla="*/ 932283 h 6858000"/>
              <a:gd name="connsiteX149" fmla="*/ 322681 w 1605470"/>
              <a:gd name="connsiteY149" fmla="*/ 915925 h 6858000"/>
              <a:gd name="connsiteX150" fmla="*/ 315310 w 1605470"/>
              <a:gd name="connsiteY150" fmla="*/ 896999 h 6858000"/>
              <a:gd name="connsiteX151" fmla="*/ 284718 w 1605470"/>
              <a:gd name="connsiteY151" fmla="*/ 821517 h 6858000"/>
              <a:gd name="connsiteX152" fmla="*/ 263668 w 1605470"/>
              <a:gd name="connsiteY152" fmla="*/ 751353 h 6858000"/>
              <a:gd name="connsiteX153" fmla="*/ 263226 w 1605470"/>
              <a:gd name="connsiteY153" fmla="*/ 721230 h 6858000"/>
              <a:gd name="connsiteX154" fmla="*/ 248897 w 1605470"/>
              <a:gd name="connsiteY154" fmla="*/ 681659 h 6858000"/>
              <a:gd name="connsiteX155" fmla="*/ 234316 w 1605470"/>
              <a:gd name="connsiteY155" fmla="*/ 635218 h 6858000"/>
              <a:gd name="connsiteX156" fmla="*/ 239327 w 1605470"/>
              <a:gd name="connsiteY156" fmla="*/ 613763 h 6858000"/>
              <a:gd name="connsiteX157" fmla="*/ 225269 w 1605470"/>
              <a:gd name="connsiteY157" fmla="*/ 598582 h 6858000"/>
              <a:gd name="connsiteX158" fmla="*/ 224950 w 1605470"/>
              <a:gd name="connsiteY158" fmla="*/ 576846 h 6858000"/>
              <a:gd name="connsiteX159" fmla="*/ 204576 w 1605470"/>
              <a:gd name="connsiteY159" fmla="*/ 530055 h 6858000"/>
              <a:gd name="connsiteX160" fmla="*/ 219064 w 1605470"/>
              <a:gd name="connsiteY160" fmla="*/ 469651 h 6858000"/>
              <a:gd name="connsiteX161" fmla="*/ 195012 w 1605470"/>
              <a:gd name="connsiteY161" fmla="*/ 448559 h 6858000"/>
              <a:gd name="connsiteX162" fmla="*/ 201434 w 1605470"/>
              <a:gd name="connsiteY162" fmla="*/ 441529 h 6858000"/>
              <a:gd name="connsiteX163" fmla="*/ 200655 w 1605470"/>
              <a:gd name="connsiteY163" fmla="*/ 428927 h 6858000"/>
              <a:gd name="connsiteX164" fmla="*/ 190059 w 1605470"/>
              <a:gd name="connsiteY164" fmla="*/ 430161 h 6858000"/>
              <a:gd name="connsiteX165" fmla="*/ 167079 w 1605470"/>
              <a:gd name="connsiteY165" fmla="*/ 367211 h 6858000"/>
              <a:gd name="connsiteX166" fmla="*/ 124571 w 1605470"/>
              <a:gd name="connsiteY166" fmla="*/ 302178 h 6858000"/>
              <a:gd name="connsiteX167" fmla="*/ 103243 w 1605470"/>
              <a:gd name="connsiteY167" fmla="*/ 211375 h 6858000"/>
              <a:gd name="connsiteX168" fmla="*/ 94571 w 1605470"/>
              <a:gd name="connsiteY168" fmla="*/ 184179 h 6858000"/>
              <a:gd name="connsiteX169" fmla="*/ 13437 w 1605470"/>
              <a:gd name="connsiteY169" fmla="*/ 19287 h 6858000"/>
              <a:gd name="connsiteX170" fmla="*/ 0 w 1605470"/>
              <a:gd name="connsiteY17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31653 w 1605470"/>
              <a:gd name="connsiteY38" fmla="*/ 5604904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4870 w 1605470"/>
              <a:gd name="connsiteY97" fmla="*/ 3375761 h 6858000"/>
              <a:gd name="connsiteX98" fmla="*/ 770510 w 1605470"/>
              <a:gd name="connsiteY98" fmla="*/ 3361844 h 6858000"/>
              <a:gd name="connsiteX99" fmla="*/ 767933 w 1605470"/>
              <a:gd name="connsiteY99" fmla="*/ 3356929 h 6858000"/>
              <a:gd name="connsiteX100" fmla="*/ 766158 w 1605470"/>
              <a:gd name="connsiteY100" fmla="*/ 3349058 h 6858000"/>
              <a:gd name="connsiteX101" fmla="*/ 766414 w 1605470"/>
              <a:gd name="connsiteY101" fmla="*/ 3348763 h 6858000"/>
              <a:gd name="connsiteX102" fmla="*/ 764166 w 1605470"/>
              <a:gd name="connsiteY102" fmla="*/ 3341588 h 6858000"/>
              <a:gd name="connsiteX103" fmla="*/ 749397 w 1605470"/>
              <a:gd name="connsiteY103" fmla="*/ 3307769 h 6858000"/>
              <a:gd name="connsiteX104" fmla="*/ 766960 w 1605470"/>
              <a:gd name="connsiteY104" fmla="*/ 3250522 h 6858000"/>
              <a:gd name="connsiteX105" fmla="*/ 767385 w 1605470"/>
              <a:gd name="connsiteY105" fmla="*/ 3229163 h 6858000"/>
              <a:gd name="connsiteX106" fmla="*/ 769208 w 1605470"/>
              <a:gd name="connsiteY106" fmla="*/ 3217217 h 6858000"/>
              <a:gd name="connsiteX107" fmla="*/ 770350 w 1605470"/>
              <a:gd name="connsiteY107" fmla="*/ 3216125 h 6858000"/>
              <a:gd name="connsiteX108" fmla="*/ 756043 w 1605470"/>
              <a:gd name="connsiteY108" fmla="*/ 3183755 h 6858000"/>
              <a:gd name="connsiteX109" fmla="*/ 756544 w 1605470"/>
              <a:gd name="connsiteY109" fmla="*/ 3178642 h 6858000"/>
              <a:gd name="connsiteX110" fmla="*/ 744144 w 1605470"/>
              <a:gd name="connsiteY110" fmla="*/ 3158586 h 6858000"/>
              <a:gd name="connsiteX111" fmla="*/ 739378 w 1605470"/>
              <a:gd name="connsiteY111" fmla="*/ 3147669 h 6858000"/>
              <a:gd name="connsiteX112" fmla="*/ 734648 w 1605470"/>
              <a:gd name="connsiteY112" fmla="*/ 3145733 h 6858000"/>
              <a:gd name="connsiteX113" fmla="*/ 729329 w 1605470"/>
              <a:gd name="connsiteY113" fmla="*/ 3129034 h 6858000"/>
              <a:gd name="connsiteX114" fmla="*/ 729994 w 1605470"/>
              <a:gd name="connsiteY114" fmla="*/ 3126682 h 6858000"/>
              <a:gd name="connsiteX115" fmla="*/ 720862 w 1605470"/>
              <a:gd name="connsiteY115" fmla="*/ 3114519 h 6858000"/>
              <a:gd name="connsiteX116" fmla="*/ 707471 w 1605470"/>
              <a:gd name="connsiteY116" fmla="*/ 3106272 h 6858000"/>
              <a:gd name="connsiteX117" fmla="*/ 680201 w 1605470"/>
              <a:gd name="connsiteY117" fmla="*/ 2958185 h 6858000"/>
              <a:gd name="connsiteX118" fmla="*/ 622815 w 1605470"/>
              <a:gd name="connsiteY118" fmla="*/ 2762989 h 6858000"/>
              <a:gd name="connsiteX119" fmla="*/ 571733 w 1605470"/>
              <a:gd name="connsiteY119" fmla="*/ 2554718 h 6858000"/>
              <a:gd name="connsiteX120" fmla="*/ 551827 w 1605470"/>
              <a:gd name="connsiteY120" fmla="*/ 2485734 h 6858000"/>
              <a:gd name="connsiteX121" fmla="*/ 542550 w 1605470"/>
              <a:gd name="connsiteY121" fmla="*/ 2447068 h 6858000"/>
              <a:gd name="connsiteX122" fmla="*/ 529511 w 1605470"/>
              <a:gd name="connsiteY122" fmla="*/ 2425819 h 6858000"/>
              <a:gd name="connsiteX123" fmla="*/ 528878 w 1605470"/>
              <a:gd name="connsiteY123" fmla="*/ 2408971 h 6858000"/>
              <a:gd name="connsiteX124" fmla="*/ 535510 w 1605470"/>
              <a:gd name="connsiteY124" fmla="*/ 2402874 h 6858000"/>
              <a:gd name="connsiteX125" fmla="*/ 538122 w 1605470"/>
              <a:gd name="connsiteY125" fmla="*/ 2381443 h 6858000"/>
              <a:gd name="connsiteX126" fmla="*/ 514451 w 1605470"/>
              <a:gd name="connsiteY126" fmla="*/ 2261920 h 6858000"/>
              <a:gd name="connsiteX127" fmla="*/ 504338 w 1605470"/>
              <a:gd name="connsiteY127" fmla="*/ 2195378 h 6858000"/>
              <a:gd name="connsiteX128" fmla="*/ 488555 w 1605470"/>
              <a:gd name="connsiteY128" fmla="*/ 2155135 h 6858000"/>
              <a:gd name="connsiteX129" fmla="*/ 486013 w 1605470"/>
              <a:gd name="connsiteY129" fmla="*/ 2118008 h 6858000"/>
              <a:gd name="connsiteX130" fmla="*/ 487006 w 1605470"/>
              <a:gd name="connsiteY130" fmla="*/ 2050531 h 6858000"/>
              <a:gd name="connsiteX131" fmla="*/ 478812 w 1605470"/>
              <a:gd name="connsiteY131" fmla="*/ 1963269 h 6858000"/>
              <a:gd name="connsiteX132" fmla="*/ 459990 w 1605470"/>
              <a:gd name="connsiteY132" fmla="*/ 1906352 h 6858000"/>
              <a:gd name="connsiteX133" fmla="*/ 436547 w 1605470"/>
              <a:gd name="connsiteY133" fmla="*/ 1861531 h 6858000"/>
              <a:gd name="connsiteX134" fmla="*/ 390346 w 1605470"/>
              <a:gd name="connsiteY134" fmla="*/ 1732919 h 6858000"/>
              <a:gd name="connsiteX135" fmla="*/ 362657 w 1605470"/>
              <a:gd name="connsiteY135" fmla="*/ 1663540 h 6858000"/>
              <a:gd name="connsiteX136" fmla="*/ 361783 w 1605470"/>
              <a:gd name="connsiteY136" fmla="*/ 1615777 h 6858000"/>
              <a:gd name="connsiteX137" fmla="*/ 342578 w 1605470"/>
              <a:gd name="connsiteY137" fmla="*/ 1563678 h 6858000"/>
              <a:gd name="connsiteX138" fmla="*/ 355658 w 1605470"/>
              <a:gd name="connsiteY138" fmla="*/ 1519474 h 6858000"/>
              <a:gd name="connsiteX139" fmla="*/ 348400 w 1605470"/>
              <a:gd name="connsiteY139" fmla="*/ 1477995 h 6858000"/>
              <a:gd name="connsiteX140" fmla="*/ 334485 w 1605470"/>
              <a:gd name="connsiteY140" fmla="*/ 1373769 h 6858000"/>
              <a:gd name="connsiteX141" fmla="*/ 342792 w 1605470"/>
              <a:gd name="connsiteY141" fmla="*/ 1307086 h 6858000"/>
              <a:gd name="connsiteX142" fmla="*/ 343980 w 1605470"/>
              <a:gd name="connsiteY142" fmla="*/ 1189033 h 6858000"/>
              <a:gd name="connsiteX143" fmla="*/ 348665 w 1605470"/>
              <a:gd name="connsiteY143" fmla="*/ 1168288 h 6858000"/>
              <a:gd name="connsiteX144" fmla="*/ 340947 w 1605470"/>
              <a:gd name="connsiteY144" fmla="*/ 1142577 h 6858000"/>
              <a:gd name="connsiteX145" fmla="*/ 330253 w 1605470"/>
              <a:gd name="connsiteY145" fmla="*/ 1088484 h 6858000"/>
              <a:gd name="connsiteX146" fmla="*/ 318989 w 1605470"/>
              <a:gd name="connsiteY146" fmla="*/ 1016103 h 6858000"/>
              <a:gd name="connsiteX147" fmla="*/ 320445 w 1605470"/>
              <a:gd name="connsiteY147" fmla="*/ 932283 h 6858000"/>
              <a:gd name="connsiteX148" fmla="*/ 322681 w 1605470"/>
              <a:gd name="connsiteY148" fmla="*/ 915925 h 6858000"/>
              <a:gd name="connsiteX149" fmla="*/ 315310 w 1605470"/>
              <a:gd name="connsiteY149" fmla="*/ 896999 h 6858000"/>
              <a:gd name="connsiteX150" fmla="*/ 284718 w 1605470"/>
              <a:gd name="connsiteY150" fmla="*/ 821517 h 6858000"/>
              <a:gd name="connsiteX151" fmla="*/ 263668 w 1605470"/>
              <a:gd name="connsiteY151" fmla="*/ 751353 h 6858000"/>
              <a:gd name="connsiteX152" fmla="*/ 263226 w 1605470"/>
              <a:gd name="connsiteY152" fmla="*/ 721230 h 6858000"/>
              <a:gd name="connsiteX153" fmla="*/ 248897 w 1605470"/>
              <a:gd name="connsiteY153" fmla="*/ 681659 h 6858000"/>
              <a:gd name="connsiteX154" fmla="*/ 234316 w 1605470"/>
              <a:gd name="connsiteY154" fmla="*/ 635218 h 6858000"/>
              <a:gd name="connsiteX155" fmla="*/ 239327 w 1605470"/>
              <a:gd name="connsiteY155" fmla="*/ 613763 h 6858000"/>
              <a:gd name="connsiteX156" fmla="*/ 225269 w 1605470"/>
              <a:gd name="connsiteY156" fmla="*/ 598582 h 6858000"/>
              <a:gd name="connsiteX157" fmla="*/ 224950 w 1605470"/>
              <a:gd name="connsiteY157" fmla="*/ 576846 h 6858000"/>
              <a:gd name="connsiteX158" fmla="*/ 204576 w 1605470"/>
              <a:gd name="connsiteY158" fmla="*/ 530055 h 6858000"/>
              <a:gd name="connsiteX159" fmla="*/ 219064 w 1605470"/>
              <a:gd name="connsiteY159" fmla="*/ 469651 h 6858000"/>
              <a:gd name="connsiteX160" fmla="*/ 195012 w 1605470"/>
              <a:gd name="connsiteY160" fmla="*/ 448559 h 6858000"/>
              <a:gd name="connsiteX161" fmla="*/ 201434 w 1605470"/>
              <a:gd name="connsiteY161" fmla="*/ 441529 h 6858000"/>
              <a:gd name="connsiteX162" fmla="*/ 200655 w 1605470"/>
              <a:gd name="connsiteY162" fmla="*/ 428927 h 6858000"/>
              <a:gd name="connsiteX163" fmla="*/ 190059 w 1605470"/>
              <a:gd name="connsiteY163" fmla="*/ 430161 h 6858000"/>
              <a:gd name="connsiteX164" fmla="*/ 167079 w 1605470"/>
              <a:gd name="connsiteY164" fmla="*/ 367211 h 6858000"/>
              <a:gd name="connsiteX165" fmla="*/ 124571 w 1605470"/>
              <a:gd name="connsiteY165" fmla="*/ 302178 h 6858000"/>
              <a:gd name="connsiteX166" fmla="*/ 103243 w 1605470"/>
              <a:gd name="connsiteY166" fmla="*/ 211375 h 6858000"/>
              <a:gd name="connsiteX167" fmla="*/ 94571 w 1605470"/>
              <a:gd name="connsiteY167" fmla="*/ 184179 h 6858000"/>
              <a:gd name="connsiteX168" fmla="*/ 13437 w 1605470"/>
              <a:gd name="connsiteY168" fmla="*/ 19287 h 6858000"/>
              <a:gd name="connsiteX169" fmla="*/ 0 w 1605470"/>
              <a:gd name="connsiteY16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3992 w 1605470"/>
              <a:gd name="connsiteY37" fmla="*/ 5619557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4870 w 1605470"/>
              <a:gd name="connsiteY97" fmla="*/ 3375761 h 6858000"/>
              <a:gd name="connsiteX98" fmla="*/ 770510 w 1605470"/>
              <a:gd name="connsiteY98" fmla="*/ 3361844 h 6858000"/>
              <a:gd name="connsiteX99" fmla="*/ 767933 w 1605470"/>
              <a:gd name="connsiteY99" fmla="*/ 3356929 h 6858000"/>
              <a:gd name="connsiteX100" fmla="*/ 766158 w 1605470"/>
              <a:gd name="connsiteY100" fmla="*/ 3349058 h 6858000"/>
              <a:gd name="connsiteX101" fmla="*/ 766414 w 1605470"/>
              <a:gd name="connsiteY101" fmla="*/ 3348763 h 6858000"/>
              <a:gd name="connsiteX102" fmla="*/ 764166 w 1605470"/>
              <a:gd name="connsiteY102" fmla="*/ 3341588 h 6858000"/>
              <a:gd name="connsiteX103" fmla="*/ 749397 w 1605470"/>
              <a:gd name="connsiteY103" fmla="*/ 3307769 h 6858000"/>
              <a:gd name="connsiteX104" fmla="*/ 766960 w 1605470"/>
              <a:gd name="connsiteY104" fmla="*/ 3250522 h 6858000"/>
              <a:gd name="connsiteX105" fmla="*/ 767385 w 1605470"/>
              <a:gd name="connsiteY105" fmla="*/ 3229163 h 6858000"/>
              <a:gd name="connsiteX106" fmla="*/ 769208 w 1605470"/>
              <a:gd name="connsiteY106" fmla="*/ 3217217 h 6858000"/>
              <a:gd name="connsiteX107" fmla="*/ 770350 w 1605470"/>
              <a:gd name="connsiteY107" fmla="*/ 3216125 h 6858000"/>
              <a:gd name="connsiteX108" fmla="*/ 756043 w 1605470"/>
              <a:gd name="connsiteY108" fmla="*/ 3183755 h 6858000"/>
              <a:gd name="connsiteX109" fmla="*/ 756544 w 1605470"/>
              <a:gd name="connsiteY109" fmla="*/ 3178642 h 6858000"/>
              <a:gd name="connsiteX110" fmla="*/ 744144 w 1605470"/>
              <a:gd name="connsiteY110" fmla="*/ 3158586 h 6858000"/>
              <a:gd name="connsiteX111" fmla="*/ 739378 w 1605470"/>
              <a:gd name="connsiteY111" fmla="*/ 3147669 h 6858000"/>
              <a:gd name="connsiteX112" fmla="*/ 734648 w 1605470"/>
              <a:gd name="connsiteY112" fmla="*/ 3145733 h 6858000"/>
              <a:gd name="connsiteX113" fmla="*/ 729329 w 1605470"/>
              <a:gd name="connsiteY113" fmla="*/ 3129034 h 6858000"/>
              <a:gd name="connsiteX114" fmla="*/ 729994 w 1605470"/>
              <a:gd name="connsiteY114" fmla="*/ 3126682 h 6858000"/>
              <a:gd name="connsiteX115" fmla="*/ 720862 w 1605470"/>
              <a:gd name="connsiteY115" fmla="*/ 3114519 h 6858000"/>
              <a:gd name="connsiteX116" fmla="*/ 707471 w 1605470"/>
              <a:gd name="connsiteY116" fmla="*/ 3106272 h 6858000"/>
              <a:gd name="connsiteX117" fmla="*/ 680201 w 1605470"/>
              <a:gd name="connsiteY117" fmla="*/ 2958185 h 6858000"/>
              <a:gd name="connsiteX118" fmla="*/ 622815 w 1605470"/>
              <a:gd name="connsiteY118" fmla="*/ 2762989 h 6858000"/>
              <a:gd name="connsiteX119" fmla="*/ 571733 w 1605470"/>
              <a:gd name="connsiteY119" fmla="*/ 2554718 h 6858000"/>
              <a:gd name="connsiteX120" fmla="*/ 551827 w 1605470"/>
              <a:gd name="connsiteY120" fmla="*/ 2485734 h 6858000"/>
              <a:gd name="connsiteX121" fmla="*/ 542550 w 1605470"/>
              <a:gd name="connsiteY121" fmla="*/ 2447068 h 6858000"/>
              <a:gd name="connsiteX122" fmla="*/ 529511 w 1605470"/>
              <a:gd name="connsiteY122" fmla="*/ 2425819 h 6858000"/>
              <a:gd name="connsiteX123" fmla="*/ 528878 w 1605470"/>
              <a:gd name="connsiteY123" fmla="*/ 2408971 h 6858000"/>
              <a:gd name="connsiteX124" fmla="*/ 535510 w 1605470"/>
              <a:gd name="connsiteY124" fmla="*/ 2402874 h 6858000"/>
              <a:gd name="connsiteX125" fmla="*/ 538122 w 1605470"/>
              <a:gd name="connsiteY125" fmla="*/ 2381443 h 6858000"/>
              <a:gd name="connsiteX126" fmla="*/ 514451 w 1605470"/>
              <a:gd name="connsiteY126" fmla="*/ 2261920 h 6858000"/>
              <a:gd name="connsiteX127" fmla="*/ 504338 w 1605470"/>
              <a:gd name="connsiteY127" fmla="*/ 2195378 h 6858000"/>
              <a:gd name="connsiteX128" fmla="*/ 488555 w 1605470"/>
              <a:gd name="connsiteY128" fmla="*/ 2155135 h 6858000"/>
              <a:gd name="connsiteX129" fmla="*/ 486013 w 1605470"/>
              <a:gd name="connsiteY129" fmla="*/ 2118008 h 6858000"/>
              <a:gd name="connsiteX130" fmla="*/ 487006 w 1605470"/>
              <a:gd name="connsiteY130" fmla="*/ 2050531 h 6858000"/>
              <a:gd name="connsiteX131" fmla="*/ 478812 w 1605470"/>
              <a:gd name="connsiteY131" fmla="*/ 1963269 h 6858000"/>
              <a:gd name="connsiteX132" fmla="*/ 459990 w 1605470"/>
              <a:gd name="connsiteY132" fmla="*/ 1906352 h 6858000"/>
              <a:gd name="connsiteX133" fmla="*/ 436547 w 1605470"/>
              <a:gd name="connsiteY133" fmla="*/ 1861531 h 6858000"/>
              <a:gd name="connsiteX134" fmla="*/ 390346 w 1605470"/>
              <a:gd name="connsiteY134" fmla="*/ 1732919 h 6858000"/>
              <a:gd name="connsiteX135" fmla="*/ 362657 w 1605470"/>
              <a:gd name="connsiteY135" fmla="*/ 1663540 h 6858000"/>
              <a:gd name="connsiteX136" fmla="*/ 361783 w 1605470"/>
              <a:gd name="connsiteY136" fmla="*/ 1615777 h 6858000"/>
              <a:gd name="connsiteX137" fmla="*/ 342578 w 1605470"/>
              <a:gd name="connsiteY137" fmla="*/ 1563678 h 6858000"/>
              <a:gd name="connsiteX138" fmla="*/ 355658 w 1605470"/>
              <a:gd name="connsiteY138" fmla="*/ 1519474 h 6858000"/>
              <a:gd name="connsiteX139" fmla="*/ 348400 w 1605470"/>
              <a:gd name="connsiteY139" fmla="*/ 1477995 h 6858000"/>
              <a:gd name="connsiteX140" fmla="*/ 334485 w 1605470"/>
              <a:gd name="connsiteY140" fmla="*/ 1373769 h 6858000"/>
              <a:gd name="connsiteX141" fmla="*/ 342792 w 1605470"/>
              <a:gd name="connsiteY141" fmla="*/ 1307086 h 6858000"/>
              <a:gd name="connsiteX142" fmla="*/ 343980 w 1605470"/>
              <a:gd name="connsiteY142" fmla="*/ 1189033 h 6858000"/>
              <a:gd name="connsiteX143" fmla="*/ 348665 w 1605470"/>
              <a:gd name="connsiteY143" fmla="*/ 1168288 h 6858000"/>
              <a:gd name="connsiteX144" fmla="*/ 340947 w 1605470"/>
              <a:gd name="connsiteY144" fmla="*/ 1142577 h 6858000"/>
              <a:gd name="connsiteX145" fmla="*/ 330253 w 1605470"/>
              <a:gd name="connsiteY145" fmla="*/ 1088484 h 6858000"/>
              <a:gd name="connsiteX146" fmla="*/ 318989 w 1605470"/>
              <a:gd name="connsiteY146" fmla="*/ 1016103 h 6858000"/>
              <a:gd name="connsiteX147" fmla="*/ 320445 w 1605470"/>
              <a:gd name="connsiteY147" fmla="*/ 932283 h 6858000"/>
              <a:gd name="connsiteX148" fmla="*/ 322681 w 1605470"/>
              <a:gd name="connsiteY148" fmla="*/ 915925 h 6858000"/>
              <a:gd name="connsiteX149" fmla="*/ 315310 w 1605470"/>
              <a:gd name="connsiteY149" fmla="*/ 896999 h 6858000"/>
              <a:gd name="connsiteX150" fmla="*/ 284718 w 1605470"/>
              <a:gd name="connsiteY150" fmla="*/ 821517 h 6858000"/>
              <a:gd name="connsiteX151" fmla="*/ 263668 w 1605470"/>
              <a:gd name="connsiteY151" fmla="*/ 751353 h 6858000"/>
              <a:gd name="connsiteX152" fmla="*/ 263226 w 1605470"/>
              <a:gd name="connsiteY152" fmla="*/ 721230 h 6858000"/>
              <a:gd name="connsiteX153" fmla="*/ 248897 w 1605470"/>
              <a:gd name="connsiteY153" fmla="*/ 681659 h 6858000"/>
              <a:gd name="connsiteX154" fmla="*/ 234316 w 1605470"/>
              <a:gd name="connsiteY154" fmla="*/ 635218 h 6858000"/>
              <a:gd name="connsiteX155" fmla="*/ 239327 w 1605470"/>
              <a:gd name="connsiteY155" fmla="*/ 613763 h 6858000"/>
              <a:gd name="connsiteX156" fmla="*/ 225269 w 1605470"/>
              <a:gd name="connsiteY156" fmla="*/ 598582 h 6858000"/>
              <a:gd name="connsiteX157" fmla="*/ 224950 w 1605470"/>
              <a:gd name="connsiteY157" fmla="*/ 576846 h 6858000"/>
              <a:gd name="connsiteX158" fmla="*/ 204576 w 1605470"/>
              <a:gd name="connsiteY158" fmla="*/ 530055 h 6858000"/>
              <a:gd name="connsiteX159" fmla="*/ 219064 w 1605470"/>
              <a:gd name="connsiteY159" fmla="*/ 469651 h 6858000"/>
              <a:gd name="connsiteX160" fmla="*/ 195012 w 1605470"/>
              <a:gd name="connsiteY160" fmla="*/ 448559 h 6858000"/>
              <a:gd name="connsiteX161" fmla="*/ 201434 w 1605470"/>
              <a:gd name="connsiteY161" fmla="*/ 441529 h 6858000"/>
              <a:gd name="connsiteX162" fmla="*/ 200655 w 1605470"/>
              <a:gd name="connsiteY162" fmla="*/ 428927 h 6858000"/>
              <a:gd name="connsiteX163" fmla="*/ 190059 w 1605470"/>
              <a:gd name="connsiteY163" fmla="*/ 430161 h 6858000"/>
              <a:gd name="connsiteX164" fmla="*/ 167079 w 1605470"/>
              <a:gd name="connsiteY164" fmla="*/ 367211 h 6858000"/>
              <a:gd name="connsiteX165" fmla="*/ 124571 w 1605470"/>
              <a:gd name="connsiteY165" fmla="*/ 302178 h 6858000"/>
              <a:gd name="connsiteX166" fmla="*/ 103243 w 1605470"/>
              <a:gd name="connsiteY166" fmla="*/ 211375 h 6858000"/>
              <a:gd name="connsiteX167" fmla="*/ 94571 w 1605470"/>
              <a:gd name="connsiteY167" fmla="*/ 184179 h 6858000"/>
              <a:gd name="connsiteX168" fmla="*/ 13437 w 1605470"/>
              <a:gd name="connsiteY168" fmla="*/ 19287 h 6858000"/>
              <a:gd name="connsiteX169" fmla="*/ 0 w 1605470"/>
              <a:gd name="connsiteY16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4870 w 1605470"/>
              <a:gd name="connsiteY97" fmla="*/ 3375761 h 6858000"/>
              <a:gd name="connsiteX98" fmla="*/ 770510 w 1605470"/>
              <a:gd name="connsiteY98" fmla="*/ 3361844 h 6858000"/>
              <a:gd name="connsiteX99" fmla="*/ 767933 w 1605470"/>
              <a:gd name="connsiteY99" fmla="*/ 3356929 h 6858000"/>
              <a:gd name="connsiteX100" fmla="*/ 766158 w 1605470"/>
              <a:gd name="connsiteY100" fmla="*/ 3349058 h 6858000"/>
              <a:gd name="connsiteX101" fmla="*/ 766414 w 1605470"/>
              <a:gd name="connsiteY101" fmla="*/ 3348763 h 6858000"/>
              <a:gd name="connsiteX102" fmla="*/ 764166 w 1605470"/>
              <a:gd name="connsiteY102" fmla="*/ 3341588 h 6858000"/>
              <a:gd name="connsiteX103" fmla="*/ 749397 w 1605470"/>
              <a:gd name="connsiteY103" fmla="*/ 3307769 h 6858000"/>
              <a:gd name="connsiteX104" fmla="*/ 766960 w 1605470"/>
              <a:gd name="connsiteY104" fmla="*/ 3250522 h 6858000"/>
              <a:gd name="connsiteX105" fmla="*/ 767385 w 1605470"/>
              <a:gd name="connsiteY105" fmla="*/ 3229163 h 6858000"/>
              <a:gd name="connsiteX106" fmla="*/ 769208 w 1605470"/>
              <a:gd name="connsiteY106" fmla="*/ 3217217 h 6858000"/>
              <a:gd name="connsiteX107" fmla="*/ 770350 w 1605470"/>
              <a:gd name="connsiteY107" fmla="*/ 3216125 h 6858000"/>
              <a:gd name="connsiteX108" fmla="*/ 756043 w 1605470"/>
              <a:gd name="connsiteY108" fmla="*/ 3183755 h 6858000"/>
              <a:gd name="connsiteX109" fmla="*/ 756544 w 1605470"/>
              <a:gd name="connsiteY109" fmla="*/ 3178642 h 6858000"/>
              <a:gd name="connsiteX110" fmla="*/ 744144 w 1605470"/>
              <a:gd name="connsiteY110" fmla="*/ 3158586 h 6858000"/>
              <a:gd name="connsiteX111" fmla="*/ 739378 w 1605470"/>
              <a:gd name="connsiteY111" fmla="*/ 3147669 h 6858000"/>
              <a:gd name="connsiteX112" fmla="*/ 734648 w 1605470"/>
              <a:gd name="connsiteY112" fmla="*/ 3145733 h 6858000"/>
              <a:gd name="connsiteX113" fmla="*/ 729329 w 1605470"/>
              <a:gd name="connsiteY113" fmla="*/ 3129034 h 6858000"/>
              <a:gd name="connsiteX114" fmla="*/ 729994 w 1605470"/>
              <a:gd name="connsiteY114" fmla="*/ 3126682 h 6858000"/>
              <a:gd name="connsiteX115" fmla="*/ 720862 w 1605470"/>
              <a:gd name="connsiteY115" fmla="*/ 3114519 h 6858000"/>
              <a:gd name="connsiteX116" fmla="*/ 707471 w 1605470"/>
              <a:gd name="connsiteY116" fmla="*/ 3106272 h 6858000"/>
              <a:gd name="connsiteX117" fmla="*/ 680201 w 1605470"/>
              <a:gd name="connsiteY117" fmla="*/ 2958185 h 6858000"/>
              <a:gd name="connsiteX118" fmla="*/ 622815 w 1605470"/>
              <a:gd name="connsiteY118" fmla="*/ 2762989 h 6858000"/>
              <a:gd name="connsiteX119" fmla="*/ 571733 w 1605470"/>
              <a:gd name="connsiteY119" fmla="*/ 2554718 h 6858000"/>
              <a:gd name="connsiteX120" fmla="*/ 551827 w 1605470"/>
              <a:gd name="connsiteY120" fmla="*/ 2485734 h 6858000"/>
              <a:gd name="connsiteX121" fmla="*/ 542550 w 1605470"/>
              <a:gd name="connsiteY121" fmla="*/ 2447068 h 6858000"/>
              <a:gd name="connsiteX122" fmla="*/ 529511 w 1605470"/>
              <a:gd name="connsiteY122" fmla="*/ 2425819 h 6858000"/>
              <a:gd name="connsiteX123" fmla="*/ 528878 w 1605470"/>
              <a:gd name="connsiteY123" fmla="*/ 2408971 h 6858000"/>
              <a:gd name="connsiteX124" fmla="*/ 535510 w 1605470"/>
              <a:gd name="connsiteY124" fmla="*/ 2402874 h 6858000"/>
              <a:gd name="connsiteX125" fmla="*/ 538122 w 1605470"/>
              <a:gd name="connsiteY125" fmla="*/ 2381443 h 6858000"/>
              <a:gd name="connsiteX126" fmla="*/ 514451 w 1605470"/>
              <a:gd name="connsiteY126" fmla="*/ 2261920 h 6858000"/>
              <a:gd name="connsiteX127" fmla="*/ 504338 w 1605470"/>
              <a:gd name="connsiteY127" fmla="*/ 2195378 h 6858000"/>
              <a:gd name="connsiteX128" fmla="*/ 488555 w 1605470"/>
              <a:gd name="connsiteY128" fmla="*/ 2155135 h 6858000"/>
              <a:gd name="connsiteX129" fmla="*/ 486013 w 1605470"/>
              <a:gd name="connsiteY129" fmla="*/ 2118008 h 6858000"/>
              <a:gd name="connsiteX130" fmla="*/ 487006 w 1605470"/>
              <a:gd name="connsiteY130" fmla="*/ 2050531 h 6858000"/>
              <a:gd name="connsiteX131" fmla="*/ 478812 w 1605470"/>
              <a:gd name="connsiteY131" fmla="*/ 1963269 h 6858000"/>
              <a:gd name="connsiteX132" fmla="*/ 459990 w 1605470"/>
              <a:gd name="connsiteY132" fmla="*/ 1906352 h 6858000"/>
              <a:gd name="connsiteX133" fmla="*/ 436547 w 1605470"/>
              <a:gd name="connsiteY133" fmla="*/ 1861531 h 6858000"/>
              <a:gd name="connsiteX134" fmla="*/ 390346 w 1605470"/>
              <a:gd name="connsiteY134" fmla="*/ 1732919 h 6858000"/>
              <a:gd name="connsiteX135" fmla="*/ 362657 w 1605470"/>
              <a:gd name="connsiteY135" fmla="*/ 1663540 h 6858000"/>
              <a:gd name="connsiteX136" fmla="*/ 361783 w 1605470"/>
              <a:gd name="connsiteY136" fmla="*/ 1615777 h 6858000"/>
              <a:gd name="connsiteX137" fmla="*/ 342578 w 1605470"/>
              <a:gd name="connsiteY137" fmla="*/ 1563678 h 6858000"/>
              <a:gd name="connsiteX138" fmla="*/ 355658 w 1605470"/>
              <a:gd name="connsiteY138" fmla="*/ 1519474 h 6858000"/>
              <a:gd name="connsiteX139" fmla="*/ 348400 w 1605470"/>
              <a:gd name="connsiteY139" fmla="*/ 1477995 h 6858000"/>
              <a:gd name="connsiteX140" fmla="*/ 334485 w 1605470"/>
              <a:gd name="connsiteY140" fmla="*/ 1373769 h 6858000"/>
              <a:gd name="connsiteX141" fmla="*/ 342792 w 1605470"/>
              <a:gd name="connsiteY141" fmla="*/ 1307086 h 6858000"/>
              <a:gd name="connsiteX142" fmla="*/ 343980 w 1605470"/>
              <a:gd name="connsiteY142" fmla="*/ 1189033 h 6858000"/>
              <a:gd name="connsiteX143" fmla="*/ 348665 w 1605470"/>
              <a:gd name="connsiteY143" fmla="*/ 1168288 h 6858000"/>
              <a:gd name="connsiteX144" fmla="*/ 340947 w 1605470"/>
              <a:gd name="connsiteY144" fmla="*/ 1142577 h 6858000"/>
              <a:gd name="connsiteX145" fmla="*/ 330253 w 1605470"/>
              <a:gd name="connsiteY145" fmla="*/ 1088484 h 6858000"/>
              <a:gd name="connsiteX146" fmla="*/ 318989 w 1605470"/>
              <a:gd name="connsiteY146" fmla="*/ 1016103 h 6858000"/>
              <a:gd name="connsiteX147" fmla="*/ 320445 w 1605470"/>
              <a:gd name="connsiteY147" fmla="*/ 932283 h 6858000"/>
              <a:gd name="connsiteX148" fmla="*/ 322681 w 1605470"/>
              <a:gd name="connsiteY148" fmla="*/ 915925 h 6858000"/>
              <a:gd name="connsiteX149" fmla="*/ 315310 w 1605470"/>
              <a:gd name="connsiteY149" fmla="*/ 896999 h 6858000"/>
              <a:gd name="connsiteX150" fmla="*/ 284718 w 1605470"/>
              <a:gd name="connsiteY150" fmla="*/ 821517 h 6858000"/>
              <a:gd name="connsiteX151" fmla="*/ 263668 w 1605470"/>
              <a:gd name="connsiteY151" fmla="*/ 751353 h 6858000"/>
              <a:gd name="connsiteX152" fmla="*/ 263226 w 1605470"/>
              <a:gd name="connsiteY152" fmla="*/ 721230 h 6858000"/>
              <a:gd name="connsiteX153" fmla="*/ 248897 w 1605470"/>
              <a:gd name="connsiteY153" fmla="*/ 681659 h 6858000"/>
              <a:gd name="connsiteX154" fmla="*/ 234316 w 1605470"/>
              <a:gd name="connsiteY154" fmla="*/ 635218 h 6858000"/>
              <a:gd name="connsiteX155" fmla="*/ 239327 w 1605470"/>
              <a:gd name="connsiteY155" fmla="*/ 613763 h 6858000"/>
              <a:gd name="connsiteX156" fmla="*/ 225269 w 1605470"/>
              <a:gd name="connsiteY156" fmla="*/ 598582 h 6858000"/>
              <a:gd name="connsiteX157" fmla="*/ 224950 w 1605470"/>
              <a:gd name="connsiteY157" fmla="*/ 576846 h 6858000"/>
              <a:gd name="connsiteX158" fmla="*/ 204576 w 1605470"/>
              <a:gd name="connsiteY158" fmla="*/ 530055 h 6858000"/>
              <a:gd name="connsiteX159" fmla="*/ 219064 w 1605470"/>
              <a:gd name="connsiteY159" fmla="*/ 469651 h 6858000"/>
              <a:gd name="connsiteX160" fmla="*/ 195012 w 1605470"/>
              <a:gd name="connsiteY160" fmla="*/ 448559 h 6858000"/>
              <a:gd name="connsiteX161" fmla="*/ 201434 w 1605470"/>
              <a:gd name="connsiteY161" fmla="*/ 441529 h 6858000"/>
              <a:gd name="connsiteX162" fmla="*/ 200655 w 1605470"/>
              <a:gd name="connsiteY162" fmla="*/ 428927 h 6858000"/>
              <a:gd name="connsiteX163" fmla="*/ 190059 w 1605470"/>
              <a:gd name="connsiteY163" fmla="*/ 430161 h 6858000"/>
              <a:gd name="connsiteX164" fmla="*/ 167079 w 1605470"/>
              <a:gd name="connsiteY164" fmla="*/ 367211 h 6858000"/>
              <a:gd name="connsiteX165" fmla="*/ 124571 w 1605470"/>
              <a:gd name="connsiteY165" fmla="*/ 302178 h 6858000"/>
              <a:gd name="connsiteX166" fmla="*/ 103243 w 1605470"/>
              <a:gd name="connsiteY166" fmla="*/ 211375 h 6858000"/>
              <a:gd name="connsiteX167" fmla="*/ 94571 w 1605470"/>
              <a:gd name="connsiteY167" fmla="*/ 184179 h 6858000"/>
              <a:gd name="connsiteX168" fmla="*/ 13437 w 1605470"/>
              <a:gd name="connsiteY168" fmla="*/ 19287 h 6858000"/>
              <a:gd name="connsiteX169" fmla="*/ 0 w 1605470"/>
              <a:gd name="connsiteY16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0510 w 1605470"/>
              <a:gd name="connsiteY97" fmla="*/ 3361844 h 6858000"/>
              <a:gd name="connsiteX98" fmla="*/ 767933 w 1605470"/>
              <a:gd name="connsiteY98" fmla="*/ 3356929 h 6858000"/>
              <a:gd name="connsiteX99" fmla="*/ 766158 w 1605470"/>
              <a:gd name="connsiteY99" fmla="*/ 3349058 h 6858000"/>
              <a:gd name="connsiteX100" fmla="*/ 766414 w 1605470"/>
              <a:gd name="connsiteY100" fmla="*/ 3348763 h 6858000"/>
              <a:gd name="connsiteX101" fmla="*/ 764166 w 1605470"/>
              <a:gd name="connsiteY101" fmla="*/ 3341588 h 6858000"/>
              <a:gd name="connsiteX102" fmla="*/ 749397 w 1605470"/>
              <a:gd name="connsiteY102" fmla="*/ 3307769 h 6858000"/>
              <a:gd name="connsiteX103" fmla="*/ 766960 w 1605470"/>
              <a:gd name="connsiteY103" fmla="*/ 3250522 h 6858000"/>
              <a:gd name="connsiteX104" fmla="*/ 767385 w 1605470"/>
              <a:gd name="connsiteY104" fmla="*/ 3229163 h 6858000"/>
              <a:gd name="connsiteX105" fmla="*/ 769208 w 1605470"/>
              <a:gd name="connsiteY105" fmla="*/ 3217217 h 6858000"/>
              <a:gd name="connsiteX106" fmla="*/ 770350 w 1605470"/>
              <a:gd name="connsiteY106" fmla="*/ 3216125 h 6858000"/>
              <a:gd name="connsiteX107" fmla="*/ 756043 w 1605470"/>
              <a:gd name="connsiteY107" fmla="*/ 3183755 h 6858000"/>
              <a:gd name="connsiteX108" fmla="*/ 756544 w 1605470"/>
              <a:gd name="connsiteY108" fmla="*/ 3178642 h 6858000"/>
              <a:gd name="connsiteX109" fmla="*/ 744144 w 1605470"/>
              <a:gd name="connsiteY109" fmla="*/ 3158586 h 6858000"/>
              <a:gd name="connsiteX110" fmla="*/ 739378 w 1605470"/>
              <a:gd name="connsiteY110" fmla="*/ 3147669 h 6858000"/>
              <a:gd name="connsiteX111" fmla="*/ 734648 w 1605470"/>
              <a:gd name="connsiteY111" fmla="*/ 3145733 h 6858000"/>
              <a:gd name="connsiteX112" fmla="*/ 729329 w 1605470"/>
              <a:gd name="connsiteY112" fmla="*/ 3129034 h 6858000"/>
              <a:gd name="connsiteX113" fmla="*/ 729994 w 1605470"/>
              <a:gd name="connsiteY113" fmla="*/ 3126682 h 6858000"/>
              <a:gd name="connsiteX114" fmla="*/ 720862 w 1605470"/>
              <a:gd name="connsiteY114" fmla="*/ 3114519 h 6858000"/>
              <a:gd name="connsiteX115" fmla="*/ 707471 w 1605470"/>
              <a:gd name="connsiteY115" fmla="*/ 3106272 h 6858000"/>
              <a:gd name="connsiteX116" fmla="*/ 680201 w 1605470"/>
              <a:gd name="connsiteY116" fmla="*/ 2958185 h 6858000"/>
              <a:gd name="connsiteX117" fmla="*/ 622815 w 1605470"/>
              <a:gd name="connsiteY117" fmla="*/ 2762989 h 6858000"/>
              <a:gd name="connsiteX118" fmla="*/ 571733 w 1605470"/>
              <a:gd name="connsiteY118" fmla="*/ 2554718 h 6858000"/>
              <a:gd name="connsiteX119" fmla="*/ 551827 w 1605470"/>
              <a:gd name="connsiteY119" fmla="*/ 2485734 h 6858000"/>
              <a:gd name="connsiteX120" fmla="*/ 542550 w 1605470"/>
              <a:gd name="connsiteY120" fmla="*/ 2447068 h 6858000"/>
              <a:gd name="connsiteX121" fmla="*/ 529511 w 1605470"/>
              <a:gd name="connsiteY121" fmla="*/ 2425819 h 6858000"/>
              <a:gd name="connsiteX122" fmla="*/ 528878 w 1605470"/>
              <a:gd name="connsiteY122" fmla="*/ 2408971 h 6858000"/>
              <a:gd name="connsiteX123" fmla="*/ 535510 w 1605470"/>
              <a:gd name="connsiteY123" fmla="*/ 2402874 h 6858000"/>
              <a:gd name="connsiteX124" fmla="*/ 538122 w 1605470"/>
              <a:gd name="connsiteY124" fmla="*/ 2381443 h 6858000"/>
              <a:gd name="connsiteX125" fmla="*/ 514451 w 1605470"/>
              <a:gd name="connsiteY125" fmla="*/ 2261920 h 6858000"/>
              <a:gd name="connsiteX126" fmla="*/ 504338 w 1605470"/>
              <a:gd name="connsiteY126" fmla="*/ 2195378 h 6858000"/>
              <a:gd name="connsiteX127" fmla="*/ 488555 w 1605470"/>
              <a:gd name="connsiteY127" fmla="*/ 2155135 h 6858000"/>
              <a:gd name="connsiteX128" fmla="*/ 486013 w 1605470"/>
              <a:gd name="connsiteY128" fmla="*/ 2118008 h 6858000"/>
              <a:gd name="connsiteX129" fmla="*/ 487006 w 1605470"/>
              <a:gd name="connsiteY129" fmla="*/ 2050531 h 6858000"/>
              <a:gd name="connsiteX130" fmla="*/ 478812 w 1605470"/>
              <a:gd name="connsiteY130" fmla="*/ 1963269 h 6858000"/>
              <a:gd name="connsiteX131" fmla="*/ 459990 w 1605470"/>
              <a:gd name="connsiteY131" fmla="*/ 1906352 h 6858000"/>
              <a:gd name="connsiteX132" fmla="*/ 436547 w 1605470"/>
              <a:gd name="connsiteY132" fmla="*/ 1861531 h 6858000"/>
              <a:gd name="connsiteX133" fmla="*/ 390346 w 1605470"/>
              <a:gd name="connsiteY133" fmla="*/ 1732919 h 6858000"/>
              <a:gd name="connsiteX134" fmla="*/ 362657 w 1605470"/>
              <a:gd name="connsiteY134" fmla="*/ 1663540 h 6858000"/>
              <a:gd name="connsiteX135" fmla="*/ 361783 w 1605470"/>
              <a:gd name="connsiteY135" fmla="*/ 1615777 h 6858000"/>
              <a:gd name="connsiteX136" fmla="*/ 342578 w 1605470"/>
              <a:gd name="connsiteY136" fmla="*/ 1563678 h 6858000"/>
              <a:gd name="connsiteX137" fmla="*/ 355658 w 1605470"/>
              <a:gd name="connsiteY137" fmla="*/ 1519474 h 6858000"/>
              <a:gd name="connsiteX138" fmla="*/ 348400 w 1605470"/>
              <a:gd name="connsiteY138" fmla="*/ 1477995 h 6858000"/>
              <a:gd name="connsiteX139" fmla="*/ 334485 w 1605470"/>
              <a:gd name="connsiteY139" fmla="*/ 1373769 h 6858000"/>
              <a:gd name="connsiteX140" fmla="*/ 342792 w 1605470"/>
              <a:gd name="connsiteY140" fmla="*/ 1307086 h 6858000"/>
              <a:gd name="connsiteX141" fmla="*/ 343980 w 1605470"/>
              <a:gd name="connsiteY141" fmla="*/ 1189033 h 6858000"/>
              <a:gd name="connsiteX142" fmla="*/ 348665 w 1605470"/>
              <a:gd name="connsiteY142" fmla="*/ 1168288 h 6858000"/>
              <a:gd name="connsiteX143" fmla="*/ 340947 w 1605470"/>
              <a:gd name="connsiteY143" fmla="*/ 1142577 h 6858000"/>
              <a:gd name="connsiteX144" fmla="*/ 330253 w 1605470"/>
              <a:gd name="connsiteY144" fmla="*/ 1088484 h 6858000"/>
              <a:gd name="connsiteX145" fmla="*/ 318989 w 1605470"/>
              <a:gd name="connsiteY145" fmla="*/ 1016103 h 6858000"/>
              <a:gd name="connsiteX146" fmla="*/ 320445 w 1605470"/>
              <a:gd name="connsiteY146" fmla="*/ 932283 h 6858000"/>
              <a:gd name="connsiteX147" fmla="*/ 322681 w 1605470"/>
              <a:gd name="connsiteY147" fmla="*/ 915925 h 6858000"/>
              <a:gd name="connsiteX148" fmla="*/ 315310 w 1605470"/>
              <a:gd name="connsiteY148" fmla="*/ 896999 h 6858000"/>
              <a:gd name="connsiteX149" fmla="*/ 284718 w 1605470"/>
              <a:gd name="connsiteY149" fmla="*/ 821517 h 6858000"/>
              <a:gd name="connsiteX150" fmla="*/ 263668 w 1605470"/>
              <a:gd name="connsiteY150" fmla="*/ 751353 h 6858000"/>
              <a:gd name="connsiteX151" fmla="*/ 263226 w 1605470"/>
              <a:gd name="connsiteY151" fmla="*/ 721230 h 6858000"/>
              <a:gd name="connsiteX152" fmla="*/ 248897 w 1605470"/>
              <a:gd name="connsiteY152" fmla="*/ 681659 h 6858000"/>
              <a:gd name="connsiteX153" fmla="*/ 234316 w 1605470"/>
              <a:gd name="connsiteY153" fmla="*/ 635218 h 6858000"/>
              <a:gd name="connsiteX154" fmla="*/ 239327 w 1605470"/>
              <a:gd name="connsiteY154" fmla="*/ 613763 h 6858000"/>
              <a:gd name="connsiteX155" fmla="*/ 225269 w 1605470"/>
              <a:gd name="connsiteY155" fmla="*/ 598582 h 6858000"/>
              <a:gd name="connsiteX156" fmla="*/ 224950 w 1605470"/>
              <a:gd name="connsiteY156" fmla="*/ 576846 h 6858000"/>
              <a:gd name="connsiteX157" fmla="*/ 204576 w 1605470"/>
              <a:gd name="connsiteY157" fmla="*/ 530055 h 6858000"/>
              <a:gd name="connsiteX158" fmla="*/ 219064 w 1605470"/>
              <a:gd name="connsiteY158" fmla="*/ 469651 h 6858000"/>
              <a:gd name="connsiteX159" fmla="*/ 195012 w 1605470"/>
              <a:gd name="connsiteY159" fmla="*/ 448559 h 6858000"/>
              <a:gd name="connsiteX160" fmla="*/ 201434 w 1605470"/>
              <a:gd name="connsiteY160" fmla="*/ 441529 h 6858000"/>
              <a:gd name="connsiteX161" fmla="*/ 200655 w 1605470"/>
              <a:gd name="connsiteY161" fmla="*/ 428927 h 6858000"/>
              <a:gd name="connsiteX162" fmla="*/ 190059 w 1605470"/>
              <a:gd name="connsiteY162" fmla="*/ 430161 h 6858000"/>
              <a:gd name="connsiteX163" fmla="*/ 167079 w 1605470"/>
              <a:gd name="connsiteY163" fmla="*/ 367211 h 6858000"/>
              <a:gd name="connsiteX164" fmla="*/ 124571 w 1605470"/>
              <a:gd name="connsiteY164" fmla="*/ 302178 h 6858000"/>
              <a:gd name="connsiteX165" fmla="*/ 103243 w 1605470"/>
              <a:gd name="connsiteY165" fmla="*/ 211375 h 6858000"/>
              <a:gd name="connsiteX166" fmla="*/ 94571 w 1605470"/>
              <a:gd name="connsiteY166" fmla="*/ 184179 h 6858000"/>
              <a:gd name="connsiteX167" fmla="*/ 13437 w 1605470"/>
              <a:gd name="connsiteY167" fmla="*/ 19287 h 6858000"/>
              <a:gd name="connsiteX168" fmla="*/ 0 w 1605470"/>
              <a:gd name="connsiteY16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4383 w 1605470"/>
              <a:gd name="connsiteY96" fmla="*/ 3381564 h 6858000"/>
              <a:gd name="connsiteX97" fmla="*/ 770510 w 1605470"/>
              <a:gd name="connsiteY97" fmla="*/ 3361844 h 6858000"/>
              <a:gd name="connsiteX98" fmla="*/ 766158 w 1605470"/>
              <a:gd name="connsiteY98" fmla="*/ 3349058 h 6858000"/>
              <a:gd name="connsiteX99" fmla="*/ 766414 w 1605470"/>
              <a:gd name="connsiteY99" fmla="*/ 3348763 h 6858000"/>
              <a:gd name="connsiteX100" fmla="*/ 764166 w 1605470"/>
              <a:gd name="connsiteY100" fmla="*/ 3341588 h 6858000"/>
              <a:gd name="connsiteX101" fmla="*/ 749397 w 1605470"/>
              <a:gd name="connsiteY101" fmla="*/ 3307769 h 6858000"/>
              <a:gd name="connsiteX102" fmla="*/ 766960 w 1605470"/>
              <a:gd name="connsiteY102" fmla="*/ 3250522 h 6858000"/>
              <a:gd name="connsiteX103" fmla="*/ 767385 w 1605470"/>
              <a:gd name="connsiteY103" fmla="*/ 3229163 h 6858000"/>
              <a:gd name="connsiteX104" fmla="*/ 769208 w 1605470"/>
              <a:gd name="connsiteY104" fmla="*/ 3217217 h 6858000"/>
              <a:gd name="connsiteX105" fmla="*/ 770350 w 1605470"/>
              <a:gd name="connsiteY105" fmla="*/ 3216125 h 6858000"/>
              <a:gd name="connsiteX106" fmla="*/ 756043 w 1605470"/>
              <a:gd name="connsiteY106" fmla="*/ 3183755 h 6858000"/>
              <a:gd name="connsiteX107" fmla="*/ 756544 w 1605470"/>
              <a:gd name="connsiteY107" fmla="*/ 3178642 h 6858000"/>
              <a:gd name="connsiteX108" fmla="*/ 744144 w 1605470"/>
              <a:gd name="connsiteY108" fmla="*/ 3158586 h 6858000"/>
              <a:gd name="connsiteX109" fmla="*/ 739378 w 1605470"/>
              <a:gd name="connsiteY109" fmla="*/ 3147669 h 6858000"/>
              <a:gd name="connsiteX110" fmla="*/ 734648 w 1605470"/>
              <a:gd name="connsiteY110" fmla="*/ 3145733 h 6858000"/>
              <a:gd name="connsiteX111" fmla="*/ 729329 w 1605470"/>
              <a:gd name="connsiteY111" fmla="*/ 3129034 h 6858000"/>
              <a:gd name="connsiteX112" fmla="*/ 729994 w 1605470"/>
              <a:gd name="connsiteY112" fmla="*/ 3126682 h 6858000"/>
              <a:gd name="connsiteX113" fmla="*/ 720862 w 1605470"/>
              <a:gd name="connsiteY113" fmla="*/ 3114519 h 6858000"/>
              <a:gd name="connsiteX114" fmla="*/ 707471 w 1605470"/>
              <a:gd name="connsiteY114" fmla="*/ 3106272 h 6858000"/>
              <a:gd name="connsiteX115" fmla="*/ 680201 w 1605470"/>
              <a:gd name="connsiteY115" fmla="*/ 2958185 h 6858000"/>
              <a:gd name="connsiteX116" fmla="*/ 622815 w 1605470"/>
              <a:gd name="connsiteY116" fmla="*/ 2762989 h 6858000"/>
              <a:gd name="connsiteX117" fmla="*/ 571733 w 1605470"/>
              <a:gd name="connsiteY117" fmla="*/ 2554718 h 6858000"/>
              <a:gd name="connsiteX118" fmla="*/ 551827 w 1605470"/>
              <a:gd name="connsiteY118" fmla="*/ 2485734 h 6858000"/>
              <a:gd name="connsiteX119" fmla="*/ 542550 w 1605470"/>
              <a:gd name="connsiteY119" fmla="*/ 2447068 h 6858000"/>
              <a:gd name="connsiteX120" fmla="*/ 529511 w 1605470"/>
              <a:gd name="connsiteY120" fmla="*/ 2425819 h 6858000"/>
              <a:gd name="connsiteX121" fmla="*/ 528878 w 1605470"/>
              <a:gd name="connsiteY121" fmla="*/ 2408971 h 6858000"/>
              <a:gd name="connsiteX122" fmla="*/ 535510 w 1605470"/>
              <a:gd name="connsiteY122" fmla="*/ 2402874 h 6858000"/>
              <a:gd name="connsiteX123" fmla="*/ 538122 w 1605470"/>
              <a:gd name="connsiteY123" fmla="*/ 2381443 h 6858000"/>
              <a:gd name="connsiteX124" fmla="*/ 514451 w 1605470"/>
              <a:gd name="connsiteY124" fmla="*/ 2261920 h 6858000"/>
              <a:gd name="connsiteX125" fmla="*/ 504338 w 1605470"/>
              <a:gd name="connsiteY125" fmla="*/ 2195378 h 6858000"/>
              <a:gd name="connsiteX126" fmla="*/ 488555 w 1605470"/>
              <a:gd name="connsiteY126" fmla="*/ 2155135 h 6858000"/>
              <a:gd name="connsiteX127" fmla="*/ 486013 w 1605470"/>
              <a:gd name="connsiteY127" fmla="*/ 2118008 h 6858000"/>
              <a:gd name="connsiteX128" fmla="*/ 487006 w 1605470"/>
              <a:gd name="connsiteY128" fmla="*/ 2050531 h 6858000"/>
              <a:gd name="connsiteX129" fmla="*/ 478812 w 1605470"/>
              <a:gd name="connsiteY129" fmla="*/ 1963269 h 6858000"/>
              <a:gd name="connsiteX130" fmla="*/ 459990 w 1605470"/>
              <a:gd name="connsiteY130" fmla="*/ 1906352 h 6858000"/>
              <a:gd name="connsiteX131" fmla="*/ 436547 w 1605470"/>
              <a:gd name="connsiteY131" fmla="*/ 1861531 h 6858000"/>
              <a:gd name="connsiteX132" fmla="*/ 390346 w 1605470"/>
              <a:gd name="connsiteY132" fmla="*/ 1732919 h 6858000"/>
              <a:gd name="connsiteX133" fmla="*/ 362657 w 1605470"/>
              <a:gd name="connsiteY133" fmla="*/ 1663540 h 6858000"/>
              <a:gd name="connsiteX134" fmla="*/ 361783 w 1605470"/>
              <a:gd name="connsiteY134" fmla="*/ 1615777 h 6858000"/>
              <a:gd name="connsiteX135" fmla="*/ 342578 w 1605470"/>
              <a:gd name="connsiteY135" fmla="*/ 1563678 h 6858000"/>
              <a:gd name="connsiteX136" fmla="*/ 355658 w 1605470"/>
              <a:gd name="connsiteY136" fmla="*/ 1519474 h 6858000"/>
              <a:gd name="connsiteX137" fmla="*/ 348400 w 1605470"/>
              <a:gd name="connsiteY137" fmla="*/ 1477995 h 6858000"/>
              <a:gd name="connsiteX138" fmla="*/ 334485 w 1605470"/>
              <a:gd name="connsiteY138" fmla="*/ 1373769 h 6858000"/>
              <a:gd name="connsiteX139" fmla="*/ 342792 w 1605470"/>
              <a:gd name="connsiteY139" fmla="*/ 1307086 h 6858000"/>
              <a:gd name="connsiteX140" fmla="*/ 343980 w 1605470"/>
              <a:gd name="connsiteY140" fmla="*/ 1189033 h 6858000"/>
              <a:gd name="connsiteX141" fmla="*/ 348665 w 1605470"/>
              <a:gd name="connsiteY141" fmla="*/ 1168288 h 6858000"/>
              <a:gd name="connsiteX142" fmla="*/ 340947 w 1605470"/>
              <a:gd name="connsiteY142" fmla="*/ 1142577 h 6858000"/>
              <a:gd name="connsiteX143" fmla="*/ 330253 w 1605470"/>
              <a:gd name="connsiteY143" fmla="*/ 1088484 h 6858000"/>
              <a:gd name="connsiteX144" fmla="*/ 318989 w 1605470"/>
              <a:gd name="connsiteY144" fmla="*/ 1016103 h 6858000"/>
              <a:gd name="connsiteX145" fmla="*/ 320445 w 1605470"/>
              <a:gd name="connsiteY145" fmla="*/ 932283 h 6858000"/>
              <a:gd name="connsiteX146" fmla="*/ 322681 w 1605470"/>
              <a:gd name="connsiteY146" fmla="*/ 915925 h 6858000"/>
              <a:gd name="connsiteX147" fmla="*/ 315310 w 1605470"/>
              <a:gd name="connsiteY147" fmla="*/ 896999 h 6858000"/>
              <a:gd name="connsiteX148" fmla="*/ 284718 w 1605470"/>
              <a:gd name="connsiteY148" fmla="*/ 821517 h 6858000"/>
              <a:gd name="connsiteX149" fmla="*/ 263668 w 1605470"/>
              <a:gd name="connsiteY149" fmla="*/ 751353 h 6858000"/>
              <a:gd name="connsiteX150" fmla="*/ 263226 w 1605470"/>
              <a:gd name="connsiteY150" fmla="*/ 721230 h 6858000"/>
              <a:gd name="connsiteX151" fmla="*/ 248897 w 1605470"/>
              <a:gd name="connsiteY151" fmla="*/ 681659 h 6858000"/>
              <a:gd name="connsiteX152" fmla="*/ 234316 w 1605470"/>
              <a:gd name="connsiteY152" fmla="*/ 635218 h 6858000"/>
              <a:gd name="connsiteX153" fmla="*/ 239327 w 1605470"/>
              <a:gd name="connsiteY153" fmla="*/ 613763 h 6858000"/>
              <a:gd name="connsiteX154" fmla="*/ 225269 w 1605470"/>
              <a:gd name="connsiteY154" fmla="*/ 598582 h 6858000"/>
              <a:gd name="connsiteX155" fmla="*/ 224950 w 1605470"/>
              <a:gd name="connsiteY155" fmla="*/ 576846 h 6858000"/>
              <a:gd name="connsiteX156" fmla="*/ 204576 w 1605470"/>
              <a:gd name="connsiteY156" fmla="*/ 530055 h 6858000"/>
              <a:gd name="connsiteX157" fmla="*/ 219064 w 1605470"/>
              <a:gd name="connsiteY157" fmla="*/ 469651 h 6858000"/>
              <a:gd name="connsiteX158" fmla="*/ 195012 w 1605470"/>
              <a:gd name="connsiteY158" fmla="*/ 448559 h 6858000"/>
              <a:gd name="connsiteX159" fmla="*/ 201434 w 1605470"/>
              <a:gd name="connsiteY159" fmla="*/ 441529 h 6858000"/>
              <a:gd name="connsiteX160" fmla="*/ 200655 w 1605470"/>
              <a:gd name="connsiteY160" fmla="*/ 428927 h 6858000"/>
              <a:gd name="connsiteX161" fmla="*/ 190059 w 1605470"/>
              <a:gd name="connsiteY161" fmla="*/ 430161 h 6858000"/>
              <a:gd name="connsiteX162" fmla="*/ 167079 w 1605470"/>
              <a:gd name="connsiteY162" fmla="*/ 367211 h 6858000"/>
              <a:gd name="connsiteX163" fmla="*/ 124571 w 1605470"/>
              <a:gd name="connsiteY163" fmla="*/ 302178 h 6858000"/>
              <a:gd name="connsiteX164" fmla="*/ 103243 w 1605470"/>
              <a:gd name="connsiteY164" fmla="*/ 211375 h 6858000"/>
              <a:gd name="connsiteX165" fmla="*/ 94571 w 1605470"/>
              <a:gd name="connsiteY165" fmla="*/ 184179 h 6858000"/>
              <a:gd name="connsiteX166" fmla="*/ 13437 w 1605470"/>
              <a:gd name="connsiteY166" fmla="*/ 19287 h 6858000"/>
              <a:gd name="connsiteX167" fmla="*/ 0 w 1605470"/>
              <a:gd name="connsiteY16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66158 w 1605470"/>
              <a:gd name="connsiteY97" fmla="*/ 3349058 h 6858000"/>
              <a:gd name="connsiteX98" fmla="*/ 766414 w 1605470"/>
              <a:gd name="connsiteY98" fmla="*/ 3348763 h 6858000"/>
              <a:gd name="connsiteX99" fmla="*/ 764166 w 1605470"/>
              <a:gd name="connsiteY99" fmla="*/ 3341588 h 6858000"/>
              <a:gd name="connsiteX100" fmla="*/ 749397 w 1605470"/>
              <a:gd name="connsiteY100" fmla="*/ 3307769 h 6858000"/>
              <a:gd name="connsiteX101" fmla="*/ 766960 w 1605470"/>
              <a:gd name="connsiteY101" fmla="*/ 3250522 h 6858000"/>
              <a:gd name="connsiteX102" fmla="*/ 767385 w 1605470"/>
              <a:gd name="connsiteY102" fmla="*/ 3229163 h 6858000"/>
              <a:gd name="connsiteX103" fmla="*/ 769208 w 1605470"/>
              <a:gd name="connsiteY103" fmla="*/ 3217217 h 6858000"/>
              <a:gd name="connsiteX104" fmla="*/ 770350 w 1605470"/>
              <a:gd name="connsiteY104" fmla="*/ 3216125 h 6858000"/>
              <a:gd name="connsiteX105" fmla="*/ 756043 w 1605470"/>
              <a:gd name="connsiteY105" fmla="*/ 3183755 h 6858000"/>
              <a:gd name="connsiteX106" fmla="*/ 756544 w 1605470"/>
              <a:gd name="connsiteY106" fmla="*/ 3178642 h 6858000"/>
              <a:gd name="connsiteX107" fmla="*/ 744144 w 1605470"/>
              <a:gd name="connsiteY107" fmla="*/ 3158586 h 6858000"/>
              <a:gd name="connsiteX108" fmla="*/ 739378 w 1605470"/>
              <a:gd name="connsiteY108" fmla="*/ 3147669 h 6858000"/>
              <a:gd name="connsiteX109" fmla="*/ 734648 w 1605470"/>
              <a:gd name="connsiteY109" fmla="*/ 3145733 h 6858000"/>
              <a:gd name="connsiteX110" fmla="*/ 729329 w 1605470"/>
              <a:gd name="connsiteY110" fmla="*/ 3129034 h 6858000"/>
              <a:gd name="connsiteX111" fmla="*/ 729994 w 1605470"/>
              <a:gd name="connsiteY111" fmla="*/ 3126682 h 6858000"/>
              <a:gd name="connsiteX112" fmla="*/ 720862 w 1605470"/>
              <a:gd name="connsiteY112" fmla="*/ 3114519 h 6858000"/>
              <a:gd name="connsiteX113" fmla="*/ 707471 w 1605470"/>
              <a:gd name="connsiteY113" fmla="*/ 3106272 h 6858000"/>
              <a:gd name="connsiteX114" fmla="*/ 680201 w 1605470"/>
              <a:gd name="connsiteY114" fmla="*/ 2958185 h 6858000"/>
              <a:gd name="connsiteX115" fmla="*/ 622815 w 1605470"/>
              <a:gd name="connsiteY115" fmla="*/ 2762989 h 6858000"/>
              <a:gd name="connsiteX116" fmla="*/ 571733 w 1605470"/>
              <a:gd name="connsiteY116" fmla="*/ 2554718 h 6858000"/>
              <a:gd name="connsiteX117" fmla="*/ 551827 w 1605470"/>
              <a:gd name="connsiteY117" fmla="*/ 2485734 h 6858000"/>
              <a:gd name="connsiteX118" fmla="*/ 542550 w 1605470"/>
              <a:gd name="connsiteY118" fmla="*/ 2447068 h 6858000"/>
              <a:gd name="connsiteX119" fmla="*/ 529511 w 1605470"/>
              <a:gd name="connsiteY119" fmla="*/ 2425819 h 6858000"/>
              <a:gd name="connsiteX120" fmla="*/ 528878 w 1605470"/>
              <a:gd name="connsiteY120" fmla="*/ 2408971 h 6858000"/>
              <a:gd name="connsiteX121" fmla="*/ 535510 w 1605470"/>
              <a:gd name="connsiteY121" fmla="*/ 2402874 h 6858000"/>
              <a:gd name="connsiteX122" fmla="*/ 538122 w 1605470"/>
              <a:gd name="connsiteY122" fmla="*/ 2381443 h 6858000"/>
              <a:gd name="connsiteX123" fmla="*/ 514451 w 1605470"/>
              <a:gd name="connsiteY123" fmla="*/ 2261920 h 6858000"/>
              <a:gd name="connsiteX124" fmla="*/ 504338 w 1605470"/>
              <a:gd name="connsiteY124" fmla="*/ 2195378 h 6858000"/>
              <a:gd name="connsiteX125" fmla="*/ 488555 w 1605470"/>
              <a:gd name="connsiteY125" fmla="*/ 2155135 h 6858000"/>
              <a:gd name="connsiteX126" fmla="*/ 486013 w 1605470"/>
              <a:gd name="connsiteY126" fmla="*/ 2118008 h 6858000"/>
              <a:gd name="connsiteX127" fmla="*/ 487006 w 1605470"/>
              <a:gd name="connsiteY127" fmla="*/ 2050531 h 6858000"/>
              <a:gd name="connsiteX128" fmla="*/ 478812 w 1605470"/>
              <a:gd name="connsiteY128" fmla="*/ 1963269 h 6858000"/>
              <a:gd name="connsiteX129" fmla="*/ 459990 w 1605470"/>
              <a:gd name="connsiteY129" fmla="*/ 1906352 h 6858000"/>
              <a:gd name="connsiteX130" fmla="*/ 436547 w 1605470"/>
              <a:gd name="connsiteY130" fmla="*/ 1861531 h 6858000"/>
              <a:gd name="connsiteX131" fmla="*/ 390346 w 1605470"/>
              <a:gd name="connsiteY131" fmla="*/ 1732919 h 6858000"/>
              <a:gd name="connsiteX132" fmla="*/ 362657 w 1605470"/>
              <a:gd name="connsiteY132" fmla="*/ 1663540 h 6858000"/>
              <a:gd name="connsiteX133" fmla="*/ 361783 w 1605470"/>
              <a:gd name="connsiteY133" fmla="*/ 1615777 h 6858000"/>
              <a:gd name="connsiteX134" fmla="*/ 342578 w 1605470"/>
              <a:gd name="connsiteY134" fmla="*/ 1563678 h 6858000"/>
              <a:gd name="connsiteX135" fmla="*/ 355658 w 1605470"/>
              <a:gd name="connsiteY135" fmla="*/ 1519474 h 6858000"/>
              <a:gd name="connsiteX136" fmla="*/ 348400 w 1605470"/>
              <a:gd name="connsiteY136" fmla="*/ 1477995 h 6858000"/>
              <a:gd name="connsiteX137" fmla="*/ 334485 w 1605470"/>
              <a:gd name="connsiteY137" fmla="*/ 1373769 h 6858000"/>
              <a:gd name="connsiteX138" fmla="*/ 342792 w 1605470"/>
              <a:gd name="connsiteY138" fmla="*/ 1307086 h 6858000"/>
              <a:gd name="connsiteX139" fmla="*/ 343980 w 1605470"/>
              <a:gd name="connsiteY139" fmla="*/ 1189033 h 6858000"/>
              <a:gd name="connsiteX140" fmla="*/ 348665 w 1605470"/>
              <a:gd name="connsiteY140" fmla="*/ 1168288 h 6858000"/>
              <a:gd name="connsiteX141" fmla="*/ 340947 w 1605470"/>
              <a:gd name="connsiteY141" fmla="*/ 1142577 h 6858000"/>
              <a:gd name="connsiteX142" fmla="*/ 330253 w 1605470"/>
              <a:gd name="connsiteY142" fmla="*/ 1088484 h 6858000"/>
              <a:gd name="connsiteX143" fmla="*/ 318989 w 1605470"/>
              <a:gd name="connsiteY143" fmla="*/ 1016103 h 6858000"/>
              <a:gd name="connsiteX144" fmla="*/ 320445 w 1605470"/>
              <a:gd name="connsiteY144" fmla="*/ 932283 h 6858000"/>
              <a:gd name="connsiteX145" fmla="*/ 322681 w 1605470"/>
              <a:gd name="connsiteY145" fmla="*/ 915925 h 6858000"/>
              <a:gd name="connsiteX146" fmla="*/ 315310 w 1605470"/>
              <a:gd name="connsiteY146" fmla="*/ 896999 h 6858000"/>
              <a:gd name="connsiteX147" fmla="*/ 284718 w 1605470"/>
              <a:gd name="connsiteY147" fmla="*/ 821517 h 6858000"/>
              <a:gd name="connsiteX148" fmla="*/ 263668 w 1605470"/>
              <a:gd name="connsiteY148" fmla="*/ 751353 h 6858000"/>
              <a:gd name="connsiteX149" fmla="*/ 263226 w 1605470"/>
              <a:gd name="connsiteY149" fmla="*/ 721230 h 6858000"/>
              <a:gd name="connsiteX150" fmla="*/ 248897 w 1605470"/>
              <a:gd name="connsiteY150" fmla="*/ 681659 h 6858000"/>
              <a:gd name="connsiteX151" fmla="*/ 234316 w 1605470"/>
              <a:gd name="connsiteY151" fmla="*/ 635218 h 6858000"/>
              <a:gd name="connsiteX152" fmla="*/ 239327 w 1605470"/>
              <a:gd name="connsiteY152" fmla="*/ 613763 h 6858000"/>
              <a:gd name="connsiteX153" fmla="*/ 225269 w 1605470"/>
              <a:gd name="connsiteY153" fmla="*/ 598582 h 6858000"/>
              <a:gd name="connsiteX154" fmla="*/ 224950 w 1605470"/>
              <a:gd name="connsiteY154" fmla="*/ 576846 h 6858000"/>
              <a:gd name="connsiteX155" fmla="*/ 204576 w 1605470"/>
              <a:gd name="connsiteY155" fmla="*/ 530055 h 6858000"/>
              <a:gd name="connsiteX156" fmla="*/ 219064 w 1605470"/>
              <a:gd name="connsiteY156" fmla="*/ 469651 h 6858000"/>
              <a:gd name="connsiteX157" fmla="*/ 195012 w 1605470"/>
              <a:gd name="connsiteY157" fmla="*/ 448559 h 6858000"/>
              <a:gd name="connsiteX158" fmla="*/ 201434 w 1605470"/>
              <a:gd name="connsiteY158" fmla="*/ 441529 h 6858000"/>
              <a:gd name="connsiteX159" fmla="*/ 200655 w 1605470"/>
              <a:gd name="connsiteY159" fmla="*/ 428927 h 6858000"/>
              <a:gd name="connsiteX160" fmla="*/ 190059 w 1605470"/>
              <a:gd name="connsiteY160" fmla="*/ 430161 h 6858000"/>
              <a:gd name="connsiteX161" fmla="*/ 167079 w 1605470"/>
              <a:gd name="connsiteY161" fmla="*/ 367211 h 6858000"/>
              <a:gd name="connsiteX162" fmla="*/ 124571 w 1605470"/>
              <a:gd name="connsiteY162" fmla="*/ 302178 h 6858000"/>
              <a:gd name="connsiteX163" fmla="*/ 103243 w 1605470"/>
              <a:gd name="connsiteY163" fmla="*/ 211375 h 6858000"/>
              <a:gd name="connsiteX164" fmla="*/ 94571 w 1605470"/>
              <a:gd name="connsiteY164" fmla="*/ 184179 h 6858000"/>
              <a:gd name="connsiteX165" fmla="*/ 13437 w 1605470"/>
              <a:gd name="connsiteY165" fmla="*/ 19287 h 6858000"/>
              <a:gd name="connsiteX166" fmla="*/ 0 w 1605470"/>
              <a:gd name="connsiteY16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66158 w 1605470"/>
              <a:gd name="connsiteY97" fmla="*/ 3349058 h 6858000"/>
              <a:gd name="connsiteX98" fmla="*/ 764166 w 1605470"/>
              <a:gd name="connsiteY98" fmla="*/ 3341588 h 6858000"/>
              <a:gd name="connsiteX99" fmla="*/ 749397 w 1605470"/>
              <a:gd name="connsiteY99" fmla="*/ 3307769 h 6858000"/>
              <a:gd name="connsiteX100" fmla="*/ 766960 w 1605470"/>
              <a:gd name="connsiteY100" fmla="*/ 3250522 h 6858000"/>
              <a:gd name="connsiteX101" fmla="*/ 767385 w 1605470"/>
              <a:gd name="connsiteY101" fmla="*/ 3229163 h 6858000"/>
              <a:gd name="connsiteX102" fmla="*/ 769208 w 1605470"/>
              <a:gd name="connsiteY102" fmla="*/ 3217217 h 6858000"/>
              <a:gd name="connsiteX103" fmla="*/ 770350 w 1605470"/>
              <a:gd name="connsiteY103" fmla="*/ 3216125 h 6858000"/>
              <a:gd name="connsiteX104" fmla="*/ 756043 w 1605470"/>
              <a:gd name="connsiteY104" fmla="*/ 3183755 h 6858000"/>
              <a:gd name="connsiteX105" fmla="*/ 756544 w 1605470"/>
              <a:gd name="connsiteY105" fmla="*/ 3178642 h 6858000"/>
              <a:gd name="connsiteX106" fmla="*/ 744144 w 1605470"/>
              <a:gd name="connsiteY106" fmla="*/ 3158586 h 6858000"/>
              <a:gd name="connsiteX107" fmla="*/ 739378 w 1605470"/>
              <a:gd name="connsiteY107" fmla="*/ 3147669 h 6858000"/>
              <a:gd name="connsiteX108" fmla="*/ 734648 w 1605470"/>
              <a:gd name="connsiteY108" fmla="*/ 3145733 h 6858000"/>
              <a:gd name="connsiteX109" fmla="*/ 729329 w 1605470"/>
              <a:gd name="connsiteY109" fmla="*/ 3129034 h 6858000"/>
              <a:gd name="connsiteX110" fmla="*/ 729994 w 1605470"/>
              <a:gd name="connsiteY110" fmla="*/ 3126682 h 6858000"/>
              <a:gd name="connsiteX111" fmla="*/ 720862 w 1605470"/>
              <a:gd name="connsiteY111" fmla="*/ 3114519 h 6858000"/>
              <a:gd name="connsiteX112" fmla="*/ 707471 w 1605470"/>
              <a:gd name="connsiteY112" fmla="*/ 3106272 h 6858000"/>
              <a:gd name="connsiteX113" fmla="*/ 680201 w 1605470"/>
              <a:gd name="connsiteY113" fmla="*/ 2958185 h 6858000"/>
              <a:gd name="connsiteX114" fmla="*/ 622815 w 1605470"/>
              <a:gd name="connsiteY114" fmla="*/ 2762989 h 6858000"/>
              <a:gd name="connsiteX115" fmla="*/ 571733 w 1605470"/>
              <a:gd name="connsiteY115" fmla="*/ 2554718 h 6858000"/>
              <a:gd name="connsiteX116" fmla="*/ 551827 w 1605470"/>
              <a:gd name="connsiteY116" fmla="*/ 2485734 h 6858000"/>
              <a:gd name="connsiteX117" fmla="*/ 542550 w 1605470"/>
              <a:gd name="connsiteY117" fmla="*/ 2447068 h 6858000"/>
              <a:gd name="connsiteX118" fmla="*/ 529511 w 1605470"/>
              <a:gd name="connsiteY118" fmla="*/ 2425819 h 6858000"/>
              <a:gd name="connsiteX119" fmla="*/ 528878 w 1605470"/>
              <a:gd name="connsiteY119" fmla="*/ 2408971 h 6858000"/>
              <a:gd name="connsiteX120" fmla="*/ 535510 w 1605470"/>
              <a:gd name="connsiteY120" fmla="*/ 2402874 h 6858000"/>
              <a:gd name="connsiteX121" fmla="*/ 538122 w 1605470"/>
              <a:gd name="connsiteY121" fmla="*/ 2381443 h 6858000"/>
              <a:gd name="connsiteX122" fmla="*/ 514451 w 1605470"/>
              <a:gd name="connsiteY122" fmla="*/ 2261920 h 6858000"/>
              <a:gd name="connsiteX123" fmla="*/ 504338 w 1605470"/>
              <a:gd name="connsiteY123" fmla="*/ 2195378 h 6858000"/>
              <a:gd name="connsiteX124" fmla="*/ 488555 w 1605470"/>
              <a:gd name="connsiteY124" fmla="*/ 2155135 h 6858000"/>
              <a:gd name="connsiteX125" fmla="*/ 486013 w 1605470"/>
              <a:gd name="connsiteY125" fmla="*/ 2118008 h 6858000"/>
              <a:gd name="connsiteX126" fmla="*/ 487006 w 1605470"/>
              <a:gd name="connsiteY126" fmla="*/ 2050531 h 6858000"/>
              <a:gd name="connsiteX127" fmla="*/ 478812 w 1605470"/>
              <a:gd name="connsiteY127" fmla="*/ 1963269 h 6858000"/>
              <a:gd name="connsiteX128" fmla="*/ 459990 w 1605470"/>
              <a:gd name="connsiteY128" fmla="*/ 1906352 h 6858000"/>
              <a:gd name="connsiteX129" fmla="*/ 436547 w 1605470"/>
              <a:gd name="connsiteY129" fmla="*/ 1861531 h 6858000"/>
              <a:gd name="connsiteX130" fmla="*/ 390346 w 1605470"/>
              <a:gd name="connsiteY130" fmla="*/ 1732919 h 6858000"/>
              <a:gd name="connsiteX131" fmla="*/ 362657 w 1605470"/>
              <a:gd name="connsiteY131" fmla="*/ 1663540 h 6858000"/>
              <a:gd name="connsiteX132" fmla="*/ 361783 w 1605470"/>
              <a:gd name="connsiteY132" fmla="*/ 1615777 h 6858000"/>
              <a:gd name="connsiteX133" fmla="*/ 342578 w 1605470"/>
              <a:gd name="connsiteY133" fmla="*/ 1563678 h 6858000"/>
              <a:gd name="connsiteX134" fmla="*/ 355658 w 1605470"/>
              <a:gd name="connsiteY134" fmla="*/ 1519474 h 6858000"/>
              <a:gd name="connsiteX135" fmla="*/ 348400 w 1605470"/>
              <a:gd name="connsiteY135" fmla="*/ 1477995 h 6858000"/>
              <a:gd name="connsiteX136" fmla="*/ 334485 w 1605470"/>
              <a:gd name="connsiteY136" fmla="*/ 1373769 h 6858000"/>
              <a:gd name="connsiteX137" fmla="*/ 342792 w 1605470"/>
              <a:gd name="connsiteY137" fmla="*/ 1307086 h 6858000"/>
              <a:gd name="connsiteX138" fmla="*/ 343980 w 1605470"/>
              <a:gd name="connsiteY138" fmla="*/ 1189033 h 6858000"/>
              <a:gd name="connsiteX139" fmla="*/ 348665 w 1605470"/>
              <a:gd name="connsiteY139" fmla="*/ 1168288 h 6858000"/>
              <a:gd name="connsiteX140" fmla="*/ 340947 w 1605470"/>
              <a:gd name="connsiteY140" fmla="*/ 1142577 h 6858000"/>
              <a:gd name="connsiteX141" fmla="*/ 330253 w 1605470"/>
              <a:gd name="connsiteY141" fmla="*/ 1088484 h 6858000"/>
              <a:gd name="connsiteX142" fmla="*/ 318989 w 1605470"/>
              <a:gd name="connsiteY142" fmla="*/ 1016103 h 6858000"/>
              <a:gd name="connsiteX143" fmla="*/ 320445 w 1605470"/>
              <a:gd name="connsiteY143" fmla="*/ 932283 h 6858000"/>
              <a:gd name="connsiteX144" fmla="*/ 322681 w 1605470"/>
              <a:gd name="connsiteY144" fmla="*/ 915925 h 6858000"/>
              <a:gd name="connsiteX145" fmla="*/ 315310 w 1605470"/>
              <a:gd name="connsiteY145" fmla="*/ 896999 h 6858000"/>
              <a:gd name="connsiteX146" fmla="*/ 284718 w 1605470"/>
              <a:gd name="connsiteY146" fmla="*/ 821517 h 6858000"/>
              <a:gd name="connsiteX147" fmla="*/ 263668 w 1605470"/>
              <a:gd name="connsiteY147" fmla="*/ 751353 h 6858000"/>
              <a:gd name="connsiteX148" fmla="*/ 263226 w 1605470"/>
              <a:gd name="connsiteY148" fmla="*/ 721230 h 6858000"/>
              <a:gd name="connsiteX149" fmla="*/ 248897 w 1605470"/>
              <a:gd name="connsiteY149" fmla="*/ 681659 h 6858000"/>
              <a:gd name="connsiteX150" fmla="*/ 234316 w 1605470"/>
              <a:gd name="connsiteY150" fmla="*/ 635218 h 6858000"/>
              <a:gd name="connsiteX151" fmla="*/ 239327 w 1605470"/>
              <a:gd name="connsiteY151" fmla="*/ 613763 h 6858000"/>
              <a:gd name="connsiteX152" fmla="*/ 225269 w 1605470"/>
              <a:gd name="connsiteY152" fmla="*/ 598582 h 6858000"/>
              <a:gd name="connsiteX153" fmla="*/ 224950 w 1605470"/>
              <a:gd name="connsiteY153" fmla="*/ 576846 h 6858000"/>
              <a:gd name="connsiteX154" fmla="*/ 204576 w 1605470"/>
              <a:gd name="connsiteY154" fmla="*/ 530055 h 6858000"/>
              <a:gd name="connsiteX155" fmla="*/ 219064 w 1605470"/>
              <a:gd name="connsiteY155" fmla="*/ 469651 h 6858000"/>
              <a:gd name="connsiteX156" fmla="*/ 195012 w 1605470"/>
              <a:gd name="connsiteY156" fmla="*/ 448559 h 6858000"/>
              <a:gd name="connsiteX157" fmla="*/ 201434 w 1605470"/>
              <a:gd name="connsiteY157" fmla="*/ 441529 h 6858000"/>
              <a:gd name="connsiteX158" fmla="*/ 200655 w 1605470"/>
              <a:gd name="connsiteY158" fmla="*/ 428927 h 6858000"/>
              <a:gd name="connsiteX159" fmla="*/ 190059 w 1605470"/>
              <a:gd name="connsiteY159" fmla="*/ 430161 h 6858000"/>
              <a:gd name="connsiteX160" fmla="*/ 167079 w 1605470"/>
              <a:gd name="connsiteY160" fmla="*/ 367211 h 6858000"/>
              <a:gd name="connsiteX161" fmla="*/ 124571 w 1605470"/>
              <a:gd name="connsiteY161" fmla="*/ 302178 h 6858000"/>
              <a:gd name="connsiteX162" fmla="*/ 103243 w 1605470"/>
              <a:gd name="connsiteY162" fmla="*/ 211375 h 6858000"/>
              <a:gd name="connsiteX163" fmla="*/ 94571 w 1605470"/>
              <a:gd name="connsiteY163" fmla="*/ 184179 h 6858000"/>
              <a:gd name="connsiteX164" fmla="*/ 13437 w 1605470"/>
              <a:gd name="connsiteY164" fmla="*/ 19287 h 6858000"/>
              <a:gd name="connsiteX165" fmla="*/ 0 w 1605470"/>
              <a:gd name="connsiteY16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66158 w 1605470"/>
              <a:gd name="connsiteY97" fmla="*/ 3349058 h 6858000"/>
              <a:gd name="connsiteX98" fmla="*/ 749397 w 1605470"/>
              <a:gd name="connsiteY98" fmla="*/ 3307769 h 6858000"/>
              <a:gd name="connsiteX99" fmla="*/ 766960 w 1605470"/>
              <a:gd name="connsiteY99" fmla="*/ 3250522 h 6858000"/>
              <a:gd name="connsiteX100" fmla="*/ 767385 w 1605470"/>
              <a:gd name="connsiteY100" fmla="*/ 3229163 h 6858000"/>
              <a:gd name="connsiteX101" fmla="*/ 769208 w 1605470"/>
              <a:gd name="connsiteY101" fmla="*/ 3217217 h 6858000"/>
              <a:gd name="connsiteX102" fmla="*/ 770350 w 1605470"/>
              <a:gd name="connsiteY102" fmla="*/ 3216125 h 6858000"/>
              <a:gd name="connsiteX103" fmla="*/ 756043 w 1605470"/>
              <a:gd name="connsiteY103" fmla="*/ 3183755 h 6858000"/>
              <a:gd name="connsiteX104" fmla="*/ 756544 w 1605470"/>
              <a:gd name="connsiteY104" fmla="*/ 3178642 h 6858000"/>
              <a:gd name="connsiteX105" fmla="*/ 744144 w 1605470"/>
              <a:gd name="connsiteY105" fmla="*/ 3158586 h 6858000"/>
              <a:gd name="connsiteX106" fmla="*/ 739378 w 1605470"/>
              <a:gd name="connsiteY106" fmla="*/ 3147669 h 6858000"/>
              <a:gd name="connsiteX107" fmla="*/ 734648 w 1605470"/>
              <a:gd name="connsiteY107" fmla="*/ 3145733 h 6858000"/>
              <a:gd name="connsiteX108" fmla="*/ 729329 w 1605470"/>
              <a:gd name="connsiteY108" fmla="*/ 3129034 h 6858000"/>
              <a:gd name="connsiteX109" fmla="*/ 729994 w 1605470"/>
              <a:gd name="connsiteY109" fmla="*/ 3126682 h 6858000"/>
              <a:gd name="connsiteX110" fmla="*/ 720862 w 1605470"/>
              <a:gd name="connsiteY110" fmla="*/ 3114519 h 6858000"/>
              <a:gd name="connsiteX111" fmla="*/ 707471 w 1605470"/>
              <a:gd name="connsiteY111" fmla="*/ 3106272 h 6858000"/>
              <a:gd name="connsiteX112" fmla="*/ 680201 w 1605470"/>
              <a:gd name="connsiteY112" fmla="*/ 2958185 h 6858000"/>
              <a:gd name="connsiteX113" fmla="*/ 622815 w 1605470"/>
              <a:gd name="connsiteY113" fmla="*/ 2762989 h 6858000"/>
              <a:gd name="connsiteX114" fmla="*/ 571733 w 1605470"/>
              <a:gd name="connsiteY114" fmla="*/ 2554718 h 6858000"/>
              <a:gd name="connsiteX115" fmla="*/ 551827 w 1605470"/>
              <a:gd name="connsiteY115" fmla="*/ 2485734 h 6858000"/>
              <a:gd name="connsiteX116" fmla="*/ 542550 w 1605470"/>
              <a:gd name="connsiteY116" fmla="*/ 2447068 h 6858000"/>
              <a:gd name="connsiteX117" fmla="*/ 529511 w 1605470"/>
              <a:gd name="connsiteY117" fmla="*/ 2425819 h 6858000"/>
              <a:gd name="connsiteX118" fmla="*/ 528878 w 1605470"/>
              <a:gd name="connsiteY118" fmla="*/ 2408971 h 6858000"/>
              <a:gd name="connsiteX119" fmla="*/ 535510 w 1605470"/>
              <a:gd name="connsiteY119" fmla="*/ 2402874 h 6858000"/>
              <a:gd name="connsiteX120" fmla="*/ 538122 w 1605470"/>
              <a:gd name="connsiteY120" fmla="*/ 2381443 h 6858000"/>
              <a:gd name="connsiteX121" fmla="*/ 514451 w 1605470"/>
              <a:gd name="connsiteY121" fmla="*/ 2261920 h 6858000"/>
              <a:gd name="connsiteX122" fmla="*/ 504338 w 1605470"/>
              <a:gd name="connsiteY122" fmla="*/ 2195378 h 6858000"/>
              <a:gd name="connsiteX123" fmla="*/ 488555 w 1605470"/>
              <a:gd name="connsiteY123" fmla="*/ 2155135 h 6858000"/>
              <a:gd name="connsiteX124" fmla="*/ 486013 w 1605470"/>
              <a:gd name="connsiteY124" fmla="*/ 2118008 h 6858000"/>
              <a:gd name="connsiteX125" fmla="*/ 487006 w 1605470"/>
              <a:gd name="connsiteY125" fmla="*/ 2050531 h 6858000"/>
              <a:gd name="connsiteX126" fmla="*/ 478812 w 1605470"/>
              <a:gd name="connsiteY126" fmla="*/ 1963269 h 6858000"/>
              <a:gd name="connsiteX127" fmla="*/ 459990 w 1605470"/>
              <a:gd name="connsiteY127" fmla="*/ 1906352 h 6858000"/>
              <a:gd name="connsiteX128" fmla="*/ 436547 w 1605470"/>
              <a:gd name="connsiteY128" fmla="*/ 1861531 h 6858000"/>
              <a:gd name="connsiteX129" fmla="*/ 390346 w 1605470"/>
              <a:gd name="connsiteY129" fmla="*/ 1732919 h 6858000"/>
              <a:gd name="connsiteX130" fmla="*/ 362657 w 1605470"/>
              <a:gd name="connsiteY130" fmla="*/ 1663540 h 6858000"/>
              <a:gd name="connsiteX131" fmla="*/ 361783 w 1605470"/>
              <a:gd name="connsiteY131" fmla="*/ 1615777 h 6858000"/>
              <a:gd name="connsiteX132" fmla="*/ 342578 w 1605470"/>
              <a:gd name="connsiteY132" fmla="*/ 1563678 h 6858000"/>
              <a:gd name="connsiteX133" fmla="*/ 355658 w 1605470"/>
              <a:gd name="connsiteY133" fmla="*/ 1519474 h 6858000"/>
              <a:gd name="connsiteX134" fmla="*/ 348400 w 1605470"/>
              <a:gd name="connsiteY134" fmla="*/ 1477995 h 6858000"/>
              <a:gd name="connsiteX135" fmla="*/ 334485 w 1605470"/>
              <a:gd name="connsiteY135" fmla="*/ 1373769 h 6858000"/>
              <a:gd name="connsiteX136" fmla="*/ 342792 w 1605470"/>
              <a:gd name="connsiteY136" fmla="*/ 1307086 h 6858000"/>
              <a:gd name="connsiteX137" fmla="*/ 343980 w 1605470"/>
              <a:gd name="connsiteY137" fmla="*/ 1189033 h 6858000"/>
              <a:gd name="connsiteX138" fmla="*/ 348665 w 1605470"/>
              <a:gd name="connsiteY138" fmla="*/ 1168288 h 6858000"/>
              <a:gd name="connsiteX139" fmla="*/ 340947 w 1605470"/>
              <a:gd name="connsiteY139" fmla="*/ 1142577 h 6858000"/>
              <a:gd name="connsiteX140" fmla="*/ 330253 w 1605470"/>
              <a:gd name="connsiteY140" fmla="*/ 1088484 h 6858000"/>
              <a:gd name="connsiteX141" fmla="*/ 318989 w 1605470"/>
              <a:gd name="connsiteY141" fmla="*/ 1016103 h 6858000"/>
              <a:gd name="connsiteX142" fmla="*/ 320445 w 1605470"/>
              <a:gd name="connsiteY142" fmla="*/ 932283 h 6858000"/>
              <a:gd name="connsiteX143" fmla="*/ 322681 w 1605470"/>
              <a:gd name="connsiteY143" fmla="*/ 915925 h 6858000"/>
              <a:gd name="connsiteX144" fmla="*/ 315310 w 1605470"/>
              <a:gd name="connsiteY144" fmla="*/ 896999 h 6858000"/>
              <a:gd name="connsiteX145" fmla="*/ 284718 w 1605470"/>
              <a:gd name="connsiteY145" fmla="*/ 821517 h 6858000"/>
              <a:gd name="connsiteX146" fmla="*/ 263668 w 1605470"/>
              <a:gd name="connsiteY146" fmla="*/ 751353 h 6858000"/>
              <a:gd name="connsiteX147" fmla="*/ 263226 w 1605470"/>
              <a:gd name="connsiteY147" fmla="*/ 721230 h 6858000"/>
              <a:gd name="connsiteX148" fmla="*/ 248897 w 1605470"/>
              <a:gd name="connsiteY148" fmla="*/ 681659 h 6858000"/>
              <a:gd name="connsiteX149" fmla="*/ 234316 w 1605470"/>
              <a:gd name="connsiteY149" fmla="*/ 635218 h 6858000"/>
              <a:gd name="connsiteX150" fmla="*/ 239327 w 1605470"/>
              <a:gd name="connsiteY150" fmla="*/ 613763 h 6858000"/>
              <a:gd name="connsiteX151" fmla="*/ 225269 w 1605470"/>
              <a:gd name="connsiteY151" fmla="*/ 598582 h 6858000"/>
              <a:gd name="connsiteX152" fmla="*/ 224950 w 1605470"/>
              <a:gd name="connsiteY152" fmla="*/ 576846 h 6858000"/>
              <a:gd name="connsiteX153" fmla="*/ 204576 w 1605470"/>
              <a:gd name="connsiteY153" fmla="*/ 530055 h 6858000"/>
              <a:gd name="connsiteX154" fmla="*/ 219064 w 1605470"/>
              <a:gd name="connsiteY154" fmla="*/ 469651 h 6858000"/>
              <a:gd name="connsiteX155" fmla="*/ 195012 w 1605470"/>
              <a:gd name="connsiteY155" fmla="*/ 448559 h 6858000"/>
              <a:gd name="connsiteX156" fmla="*/ 201434 w 1605470"/>
              <a:gd name="connsiteY156" fmla="*/ 441529 h 6858000"/>
              <a:gd name="connsiteX157" fmla="*/ 200655 w 1605470"/>
              <a:gd name="connsiteY157" fmla="*/ 428927 h 6858000"/>
              <a:gd name="connsiteX158" fmla="*/ 190059 w 1605470"/>
              <a:gd name="connsiteY158" fmla="*/ 430161 h 6858000"/>
              <a:gd name="connsiteX159" fmla="*/ 167079 w 1605470"/>
              <a:gd name="connsiteY159" fmla="*/ 367211 h 6858000"/>
              <a:gd name="connsiteX160" fmla="*/ 124571 w 1605470"/>
              <a:gd name="connsiteY160" fmla="*/ 302178 h 6858000"/>
              <a:gd name="connsiteX161" fmla="*/ 103243 w 1605470"/>
              <a:gd name="connsiteY161" fmla="*/ 211375 h 6858000"/>
              <a:gd name="connsiteX162" fmla="*/ 94571 w 1605470"/>
              <a:gd name="connsiteY162" fmla="*/ 184179 h 6858000"/>
              <a:gd name="connsiteX163" fmla="*/ 13437 w 1605470"/>
              <a:gd name="connsiteY163" fmla="*/ 19287 h 6858000"/>
              <a:gd name="connsiteX164" fmla="*/ 0 w 1605470"/>
              <a:gd name="connsiteY164"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70510 w 1605470"/>
              <a:gd name="connsiteY96" fmla="*/ 3361844 h 6858000"/>
              <a:gd name="connsiteX97" fmla="*/ 749397 w 1605470"/>
              <a:gd name="connsiteY97" fmla="*/ 3307769 h 6858000"/>
              <a:gd name="connsiteX98" fmla="*/ 766960 w 1605470"/>
              <a:gd name="connsiteY98" fmla="*/ 3250522 h 6858000"/>
              <a:gd name="connsiteX99" fmla="*/ 767385 w 1605470"/>
              <a:gd name="connsiteY99" fmla="*/ 3229163 h 6858000"/>
              <a:gd name="connsiteX100" fmla="*/ 769208 w 1605470"/>
              <a:gd name="connsiteY100" fmla="*/ 3217217 h 6858000"/>
              <a:gd name="connsiteX101" fmla="*/ 770350 w 1605470"/>
              <a:gd name="connsiteY101" fmla="*/ 3216125 h 6858000"/>
              <a:gd name="connsiteX102" fmla="*/ 756043 w 1605470"/>
              <a:gd name="connsiteY102" fmla="*/ 3183755 h 6858000"/>
              <a:gd name="connsiteX103" fmla="*/ 756544 w 1605470"/>
              <a:gd name="connsiteY103" fmla="*/ 3178642 h 6858000"/>
              <a:gd name="connsiteX104" fmla="*/ 744144 w 1605470"/>
              <a:gd name="connsiteY104" fmla="*/ 3158586 h 6858000"/>
              <a:gd name="connsiteX105" fmla="*/ 739378 w 1605470"/>
              <a:gd name="connsiteY105" fmla="*/ 3147669 h 6858000"/>
              <a:gd name="connsiteX106" fmla="*/ 734648 w 1605470"/>
              <a:gd name="connsiteY106" fmla="*/ 3145733 h 6858000"/>
              <a:gd name="connsiteX107" fmla="*/ 729329 w 1605470"/>
              <a:gd name="connsiteY107" fmla="*/ 3129034 h 6858000"/>
              <a:gd name="connsiteX108" fmla="*/ 729994 w 1605470"/>
              <a:gd name="connsiteY108" fmla="*/ 3126682 h 6858000"/>
              <a:gd name="connsiteX109" fmla="*/ 720862 w 1605470"/>
              <a:gd name="connsiteY109" fmla="*/ 3114519 h 6858000"/>
              <a:gd name="connsiteX110" fmla="*/ 707471 w 1605470"/>
              <a:gd name="connsiteY110" fmla="*/ 3106272 h 6858000"/>
              <a:gd name="connsiteX111" fmla="*/ 680201 w 1605470"/>
              <a:gd name="connsiteY111" fmla="*/ 2958185 h 6858000"/>
              <a:gd name="connsiteX112" fmla="*/ 622815 w 1605470"/>
              <a:gd name="connsiteY112" fmla="*/ 2762989 h 6858000"/>
              <a:gd name="connsiteX113" fmla="*/ 571733 w 1605470"/>
              <a:gd name="connsiteY113" fmla="*/ 2554718 h 6858000"/>
              <a:gd name="connsiteX114" fmla="*/ 551827 w 1605470"/>
              <a:gd name="connsiteY114" fmla="*/ 2485734 h 6858000"/>
              <a:gd name="connsiteX115" fmla="*/ 542550 w 1605470"/>
              <a:gd name="connsiteY115" fmla="*/ 2447068 h 6858000"/>
              <a:gd name="connsiteX116" fmla="*/ 529511 w 1605470"/>
              <a:gd name="connsiteY116" fmla="*/ 2425819 h 6858000"/>
              <a:gd name="connsiteX117" fmla="*/ 528878 w 1605470"/>
              <a:gd name="connsiteY117" fmla="*/ 2408971 h 6858000"/>
              <a:gd name="connsiteX118" fmla="*/ 535510 w 1605470"/>
              <a:gd name="connsiteY118" fmla="*/ 2402874 h 6858000"/>
              <a:gd name="connsiteX119" fmla="*/ 538122 w 1605470"/>
              <a:gd name="connsiteY119" fmla="*/ 2381443 h 6858000"/>
              <a:gd name="connsiteX120" fmla="*/ 514451 w 1605470"/>
              <a:gd name="connsiteY120" fmla="*/ 2261920 h 6858000"/>
              <a:gd name="connsiteX121" fmla="*/ 504338 w 1605470"/>
              <a:gd name="connsiteY121" fmla="*/ 2195378 h 6858000"/>
              <a:gd name="connsiteX122" fmla="*/ 488555 w 1605470"/>
              <a:gd name="connsiteY122" fmla="*/ 2155135 h 6858000"/>
              <a:gd name="connsiteX123" fmla="*/ 486013 w 1605470"/>
              <a:gd name="connsiteY123" fmla="*/ 2118008 h 6858000"/>
              <a:gd name="connsiteX124" fmla="*/ 487006 w 1605470"/>
              <a:gd name="connsiteY124" fmla="*/ 2050531 h 6858000"/>
              <a:gd name="connsiteX125" fmla="*/ 478812 w 1605470"/>
              <a:gd name="connsiteY125" fmla="*/ 1963269 h 6858000"/>
              <a:gd name="connsiteX126" fmla="*/ 459990 w 1605470"/>
              <a:gd name="connsiteY126" fmla="*/ 1906352 h 6858000"/>
              <a:gd name="connsiteX127" fmla="*/ 436547 w 1605470"/>
              <a:gd name="connsiteY127" fmla="*/ 1861531 h 6858000"/>
              <a:gd name="connsiteX128" fmla="*/ 390346 w 1605470"/>
              <a:gd name="connsiteY128" fmla="*/ 1732919 h 6858000"/>
              <a:gd name="connsiteX129" fmla="*/ 362657 w 1605470"/>
              <a:gd name="connsiteY129" fmla="*/ 1663540 h 6858000"/>
              <a:gd name="connsiteX130" fmla="*/ 361783 w 1605470"/>
              <a:gd name="connsiteY130" fmla="*/ 1615777 h 6858000"/>
              <a:gd name="connsiteX131" fmla="*/ 342578 w 1605470"/>
              <a:gd name="connsiteY131" fmla="*/ 1563678 h 6858000"/>
              <a:gd name="connsiteX132" fmla="*/ 355658 w 1605470"/>
              <a:gd name="connsiteY132" fmla="*/ 1519474 h 6858000"/>
              <a:gd name="connsiteX133" fmla="*/ 348400 w 1605470"/>
              <a:gd name="connsiteY133" fmla="*/ 1477995 h 6858000"/>
              <a:gd name="connsiteX134" fmla="*/ 334485 w 1605470"/>
              <a:gd name="connsiteY134" fmla="*/ 1373769 h 6858000"/>
              <a:gd name="connsiteX135" fmla="*/ 342792 w 1605470"/>
              <a:gd name="connsiteY135" fmla="*/ 1307086 h 6858000"/>
              <a:gd name="connsiteX136" fmla="*/ 343980 w 1605470"/>
              <a:gd name="connsiteY136" fmla="*/ 1189033 h 6858000"/>
              <a:gd name="connsiteX137" fmla="*/ 348665 w 1605470"/>
              <a:gd name="connsiteY137" fmla="*/ 1168288 h 6858000"/>
              <a:gd name="connsiteX138" fmla="*/ 340947 w 1605470"/>
              <a:gd name="connsiteY138" fmla="*/ 1142577 h 6858000"/>
              <a:gd name="connsiteX139" fmla="*/ 330253 w 1605470"/>
              <a:gd name="connsiteY139" fmla="*/ 1088484 h 6858000"/>
              <a:gd name="connsiteX140" fmla="*/ 318989 w 1605470"/>
              <a:gd name="connsiteY140" fmla="*/ 1016103 h 6858000"/>
              <a:gd name="connsiteX141" fmla="*/ 320445 w 1605470"/>
              <a:gd name="connsiteY141" fmla="*/ 932283 h 6858000"/>
              <a:gd name="connsiteX142" fmla="*/ 322681 w 1605470"/>
              <a:gd name="connsiteY142" fmla="*/ 915925 h 6858000"/>
              <a:gd name="connsiteX143" fmla="*/ 315310 w 1605470"/>
              <a:gd name="connsiteY143" fmla="*/ 896999 h 6858000"/>
              <a:gd name="connsiteX144" fmla="*/ 284718 w 1605470"/>
              <a:gd name="connsiteY144" fmla="*/ 821517 h 6858000"/>
              <a:gd name="connsiteX145" fmla="*/ 263668 w 1605470"/>
              <a:gd name="connsiteY145" fmla="*/ 751353 h 6858000"/>
              <a:gd name="connsiteX146" fmla="*/ 263226 w 1605470"/>
              <a:gd name="connsiteY146" fmla="*/ 721230 h 6858000"/>
              <a:gd name="connsiteX147" fmla="*/ 248897 w 1605470"/>
              <a:gd name="connsiteY147" fmla="*/ 681659 h 6858000"/>
              <a:gd name="connsiteX148" fmla="*/ 234316 w 1605470"/>
              <a:gd name="connsiteY148" fmla="*/ 635218 h 6858000"/>
              <a:gd name="connsiteX149" fmla="*/ 239327 w 1605470"/>
              <a:gd name="connsiteY149" fmla="*/ 613763 h 6858000"/>
              <a:gd name="connsiteX150" fmla="*/ 225269 w 1605470"/>
              <a:gd name="connsiteY150" fmla="*/ 598582 h 6858000"/>
              <a:gd name="connsiteX151" fmla="*/ 224950 w 1605470"/>
              <a:gd name="connsiteY151" fmla="*/ 576846 h 6858000"/>
              <a:gd name="connsiteX152" fmla="*/ 204576 w 1605470"/>
              <a:gd name="connsiteY152" fmla="*/ 530055 h 6858000"/>
              <a:gd name="connsiteX153" fmla="*/ 219064 w 1605470"/>
              <a:gd name="connsiteY153" fmla="*/ 469651 h 6858000"/>
              <a:gd name="connsiteX154" fmla="*/ 195012 w 1605470"/>
              <a:gd name="connsiteY154" fmla="*/ 448559 h 6858000"/>
              <a:gd name="connsiteX155" fmla="*/ 201434 w 1605470"/>
              <a:gd name="connsiteY155" fmla="*/ 441529 h 6858000"/>
              <a:gd name="connsiteX156" fmla="*/ 200655 w 1605470"/>
              <a:gd name="connsiteY156" fmla="*/ 428927 h 6858000"/>
              <a:gd name="connsiteX157" fmla="*/ 190059 w 1605470"/>
              <a:gd name="connsiteY157" fmla="*/ 430161 h 6858000"/>
              <a:gd name="connsiteX158" fmla="*/ 167079 w 1605470"/>
              <a:gd name="connsiteY158" fmla="*/ 367211 h 6858000"/>
              <a:gd name="connsiteX159" fmla="*/ 124571 w 1605470"/>
              <a:gd name="connsiteY159" fmla="*/ 302178 h 6858000"/>
              <a:gd name="connsiteX160" fmla="*/ 103243 w 1605470"/>
              <a:gd name="connsiteY160" fmla="*/ 211375 h 6858000"/>
              <a:gd name="connsiteX161" fmla="*/ 94571 w 1605470"/>
              <a:gd name="connsiteY161" fmla="*/ 184179 h 6858000"/>
              <a:gd name="connsiteX162" fmla="*/ 13437 w 1605470"/>
              <a:gd name="connsiteY162" fmla="*/ 19287 h 6858000"/>
              <a:gd name="connsiteX163" fmla="*/ 0 w 1605470"/>
              <a:gd name="connsiteY163"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70350 w 1605470"/>
              <a:gd name="connsiteY100" fmla="*/ 3216125 h 6858000"/>
              <a:gd name="connsiteX101" fmla="*/ 756043 w 1605470"/>
              <a:gd name="connsiteY101" fmla="*/ 3183755 h 6858000"/>
              <a:gd name="connsiteX102" fmla="*/ 756544 w 1605470"/>
              <a:gd name="connsiteY102" fmla="*/ 3178642 h 6858000"/>
              <a:gd name="connsiteX103" fmla="*/ 744144 w 1605470"/>
              <a:gd name="connsiteY103" fmla="*/ 3158586 h 6858000"/>
              <a:gd name="connsiteX104" fmla="*/ 739378 w 1605470"/>
              <a:gd name="connsiteY104" fmla="*/ 3147669 h 6858000"/>
              <a:gd name="connsiteX105" fmla="*/ 734648 w 1605470"/>
              <a:gd name="connsiteY105" fmla="*/ 3145733 h 6858000"/>
              <a:gd name="connsiteX106" fmla="*/ 729329 w 1605470"/>
              <a:gd name="connsiteY106" fmla="*/ 3129034 h 6858000"/>
              <a:gd name="connsiteX107" fmla="*/ 729994 w 1605470"/>
              <a:gd name="connsiteY107" fmla="*/ 3126682 h 6858000"/>
              <a:gd name="connsiteX108" fmla="*/ 720862 w 1605470"/>
              <a:gd name="connsiteY108" fmla="*/ 3114519 h 6858000"/>
              <a:gd name="connsiteX109" fmla="*/ 707471 w 1605470"/>
              <a:gd name="connsiteY109" fmla="*/ 3106272 h 6858000"/>
              <a:gd name="connsiteX110" fmla="*/ 680201 w 1605470"/>
              <a:gd name="connsiteY110" fmla="*/ 2958185 h 6858000"/>
              <a:gd name="connsiteX111" fmla="*/ 622815 w 1605470"/>
              <a:gd name="connsiteY111" fmla="*/ 2762989 h 6858000"/>
              <a:gd name="connsiteX112" fmla="*/ 571733 w 1605470"/>
              <a:gd name="connsiteY112" fmla="*/ 2554718 h 6858000"/>
              <a:gd name="connsiteX113" fmla="*/ 551827 w 1605470"/>
              <a:gd name="connsiteY113" fmla="*/ 2485734 h 6858000"/>
              <a:gd name="connsiteX114" fmla="*/ 542550 w 1605470"/>
              <a:gd name="connsiteY114" fmla="*/ 2447068 h 6858000"/>
              <a:gd name="connsiteX115" fmla="*/ 529511 w 1605470"/>
              <a:gd name="connsiteY115" fmla="*/ 2425819 h 6858000"/>
              <a:gd name="connsiteX116" fmla="*/ 528878 w 1605470"/>
              <a:gd name="connsiteY116" fmla="*/ 2408971 h 6858000"/>
              <a:gd name="connsiteX117" fmla="*/ 535510 w 1605470"/>
              <a:gd name="connsiteY117" fmla="*/ 2402874 h 6858000"/>
              <a:gd name="connsiteX118" fmla="*/ 538122 w 1605470"/>
              <a:gd name="connsiteY118" fmla="*/ 2381443 h 6858000"/>
              <a:gd name="connsiteX119" fmla="*/ 514451 w 1605470"/>
              <a:gd name="connsiteY119" fmla="*/ 2261920 h 6858000"/>
              <a:gd name="connsiteX120" fmla="*/ 504338 w 1605470"/>
              <a:gd name="connsiteY120" fmla="*/ 2195378 h 6858000"/>
              <a:gd name="connsiteX121" fmla="*/ 488555 w 1605470"/>
              <a:gd name="connsiteY121" fmla="*/ 2155135 h 6858000"/>
              <a:gd name="connsiteX122" fmla="*/ 486013 w 1605470"/>
              <a:gd name="connsiteY122" fmla="*/ 2118008 h 6858000"/>
              <a:gd name="connsiteX123" fmla="*/ 487006 w 1605470"/>
              <a:gd name="connsiteY123" fmla="*/ 2050531 h 6858000"/>
              <a:gd name="connsiteX124" fmla="*/ 478812 w 1605470"/>
              <a:gd name="connsiteY124" fmla="*/ 1963269 h 6858000"/>
              <a:gd name="connsiteX125" fmla="*/ 459990 w 1605470"/>
              <a:gd name="connsiteY125" fmla="*/ 1906352 h 6858000"/>
              <a:gd name="connsiteX126" fmla="*/ 436547 w 1605470"/>
              <a:gd name="connsiteY126" fmla="*/ 1861531 h 6858000"/>
              <a:gd name="connsiteX127" fmla="*/ 390346 w 1605470"/>
              <a:gd name="connsiteY127" fmla="*/ 1732919 h 6858000"/>
              <a:gd name="connsiteX128" fmla="*/ 362657 w 1605470"/>
              <a:gd name="connsiteY128" fmla="*/ 1663540 h 6858000"/>
              <a:gd name="connsiteX129" fmla="*/ 361783 w 1605470"/>
              <a:gd name="connsiteY129" fmla="*/ 1615777 h 6858000"/>
              <a:gd name="connsiteX130" fmla="*/ 342578 w 1605470"/>
              <a:gd name="connsiteY130" fmla="*/ 1563678 h 6858000"/>
              <a:gd name="connsiteX131" fmla="*/ 355658 w 1605470"/>
              <a:gd name="connsiteY131" fmla="*/ 1519474 h 6858000"/>
              <a:gd name="connsiteX132" fmla="*/ 348400 w 1605470"/>
              <a:gd name="connsiteY132" fmla="*/ 1477995 h 6858000"/>
              <a:gd name="connsiteX133" fmla="*/ 334485 w 1605470"/>
              <a:gd name="connsiteY133" fmla="*/ 1373769 h 6858000"/>
              <a:gd name="connsiteX134" fmla="*/ 342792 w 1605470"/>
              <a:gd name="connsiteY134" fmla="*/ 1307086 h 6858000"/>
              <a:gd name="connsiteX135" fmla="*/ 343980 w 1605470"/>
              <a:gd name="connsiteY135" fmla="*/ 1189033 h 6858000"/>
              <a:gd name="connsiteX136" fmla="*/ 348665 w 1605470"/>
              <a:gd name="connsiteY136" fmla="*/ 1168288 h 6858000"/>
              <a:gd name="connsiteX137" fmla="*/ 340947 w 1605470"/>
              <a:gd name="connsiteY137" fmla="*/ 1142577 h 6858000"/>
              <a:gd name="connsiteX138" fmla="*/ 330253 w 1605470"/>
              <a:gd name="connsiteY138" fmla="*/ 1088484 h 6858000"/>
              <a:gd name="connsiteX139" fmla="*/ 318989 w 1605470"/>
              <a:gd name="connsiteY139" fmla="*/ 1016103 h 6858000"/>
              <a:gd name="connsiteX140" fmla="*/ 320445 w 1605470"/>
              <a:gd name="connsiteY140" fmla="*/ 932283 h 6858000"/>
              <a:gd name="connsiteX141" fmla="*/ 322681 w 1605470"/>
              <a:gd name="connsiteY141" fmla="*/ 915925 h 6858000"/>
              <a:gd name="connsiteX142" fmla="*/ 315310 w 1605470"/>
              <a:gd name="connsiteY142" fmla="*/ 896999 h 6858000"/>
              <a:gd name="connsiteX143" fmla="*/ 284718 w 1605470"/>
              <a:gd name="connsiteY143" fmla="*/ 821517 h 6858000"/>
              <a:gd name="connsiteX144" fmla="*/ 263668 w 1605470"/>
              <a:gd name="connsiteY144" fmla="*/ 751353 h 6858000"/>
              <a:gd name="connsiteX145" fmla="*/ 263226 w 1605470"/>
              <a:gd name="connsiteY145" fmla="*/ 721230 h 6858000"/>
              <a:gd name="connsiteX146" fmla="*/ 248897 w 1605470"/>
              <a:gd name="connsiteY146" fmla="*/ 681659 h 6858000"/>
              <a:gd name="connsiteX147" fmla="*/ 234316 w 1605470"/>
              <a:gd name="connsiteY147" fmla="*/ 635218 h 6858000"/>
              <a:gd name="connsiteX148" fmla="*/ 239327 w 1605470"/>
              <a:gd name="connsiteY148" fmla="*/ 613763 h 6858000"/>
              <a:gd name="connsiteX149" fmla="*/ 225269 w 1605470"/>
              <a:gd name="connsiteY149" fmla="*/ 598582 h 6858000"/>
              <a:gd name="connsiteX150" fmla="*/ 224950 w 1605470"/>
              <a:gd name="connsiteY150" fmla="*/ 576846 h 6858000"/>
              <a:gd name="connsiteX151" fmla="*/ 204576 w 1605470"/>
              <a:gd name="connsiteY151" fmla="*/ 530055 h 6858000"/>
              <a:gd name="connsiteX152" fmla="*/ 219064 w 1605470"/>
              <a:gd name="connsiteY152" fmla="*/ 469651 h 6858000"/>
              <a:gd name="connsiteX153" fmla="*/ 195012 w 1605470"/>
              <a:gd name="connsiteY153" fmla="*/ 448559 h 6858000"/>
              <a:gd name="connsiteX154" fmla="*/ 201434 w 1605470"/>
              <a:gd name="connsiteY154" fmla="*/ 441529 h 6858000"/>
              <a:gd name="connsiteX155" fmla="*/ 200655 w 1605470"/>
              <a:gd name="connsiteY155" fmla="*/ 428927 h 6858000"/>
              <a:gd name="connsiteX156" fmla="*/ 190059 w 1605470"/>
              <a:gd name="connsiteY156" fmla="*/ 430161 h 6858000"/>
              <a:gd name="connsiteX157" fmla="*/ 167079 w 1605470"/>
              <a:gd name="connsiteY157" fmla="*/ 367211 h 6858000"/>
              <a:gd name="connsiteX158" fmla="*/ 124571 w 1605470"/>
              <a:gd name="connsiteY158" fmla="*/ 302178 h 6858000"/>
              <a:gd name="connsiteX159" fmla="*/ 103243 w 1605470"/>
              <a:gd name="connsiteY159" fmla="*/ 211375 h 6858000"/>
              <a:gd name="connsiteX160" fmla="*/ 94571 w 1605470"/>
              <a:gd name="connsiteY160" fmla="*/ 184179 h 6858000"/>
              <a:gd name="connsiteX161" fmla="*/ 13437 w 1605470"/>
              <a:gd name="connsiteY161" fmla="*/ 19287 h 6858000"/>
              <a:gd name="connsiteX162" fmla="*/ 0 w 1605470"/>
              <a:gd name="connsiteY162"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70350 w 1605470"/>
              <a:gd name="connsiteY100" fmla="*/ 3216125 h 6858000"/>
              <a:gd name="connsiteX101" fmla="*/ 756043 w 1605470"/>
              <a:gd name="connsiteY101" fmla="*/ 3183755 h 6858000"/>
              <a:gd name="connsiteX102" fmla="*/ 756544 w 1605470"/>
              <a:gd name="connsiteY102" fmla="*/ 3178642 h 6858000"/>
              <a:gd name="connsiteX103" fmla="*/ 744144 w 1605470"/>
              <a:gd name="connsiteY103" fmla="*/ 3158586 h 6858000"/>
              <a:gd name="connsiteX104" fmla="*/ 739378 w 1605470"/>
              <a:gd name="connsiteY104" fmla="*/ 3147669 h 6858000"/>
              <a:gd name="connsiteX105" fmla="*/ 734648 w 1605470"/>
              <a:gd name="connsiteY105" fmla="*/ 3145733 h 6858000"/>
              <a:gd name="connsiteX106" fmla="*/ 729329 w 1605470"/>
              <a:gd name="connsiteY106" fmla="*/ 3129034 h 6858000"/>
              <a:gd name="connsiteX107" fmla="*/ 729994 w 1605470"/>
              <a:gd name="connsiteY107" fmla="*/ 3126682 h 6858000"/>
              <a:gd name="connsiteX108" fmla="*/ 720862 w 1605470"/>
              <a:gd name="connsiteY108" fmla="*/ 3114519 h 6858000"/>
              <a:gd name="connsiteX109" fmla="*/ 707471 w 1605470"/>
              <a:gd name="connsiteY109" fmla="*/ 3106272 h 6858000"/>
              <a:gd name="connsiteX110" fmla="*/ 680201 w 1605470"/>
              <a:gd name="connsiteY110" fmla="*/ 2958185 h 6858000"/>
              <a:gd name="connsiteX111" fmla="*/ 622815 w 1605470"/>
              <a:gd name="connsiteY111" fmla="*/ 2762989 h 6858000"/>
              <a:gd name="connsiteX112" fmla="*/ 571733 w 1605470"/>
              <a:gd name="connsiteY112" fmla="*/ 2554718 h 6858000"/>
              <a:gd name="connsiteX113" fmla="*/ 551827 w 1605470"/>
              <a:gd name="connsiteY113" fmla="*/ 2485734 h 6858000"/>
              <a:gd name="connsiteX114" fmla="*/ 542550 w 1605470"/>
              <a:gd name="connsiteY114" fmla="*/ 2447068 h 6858000"/>
              <a:gd name="connsiteX115" fmla="*/ 529511 w 1605470"/>
              <a:gd name="connsiteY115" fmla="*/ 2425819 h 6858000"/>
              <a:gd name="connsiteX116" fmla="*/ 535510 w 1605470"/>
              <a:gd name="connsiteY116" fmla="*/ 2402874 h 6858000"/>
              <a:gd name="connsiteX117" fmla="*/ 538122 w 1605470"/>
              <a:gd name="connsiteY117" fmla="*/ 2381443 h 6858000"/>
              <a:gd name="connsiteX118" fmla="*/ 514451 w 1605470"/>
              <a:gd name="connsiteY118" fmla="*/ 2261920 h 6858000"/>
              <a:gd name="connsiteX119" fmla="*/ 504338 w 1605470"/>
              <a:gd name="connsiteY119" fmla="*/ 2195378 h 6858000"/>
              <a:gd name="connsiteX120" fmla="*/ 488555 w 1605470"/>
              <a:gd name="connsiteY120" fmla="*/ 2155135 h 6858000"/>
              <a:gd name="connsiteX121" fmla="*/ 486013 w 1605470"/>
              <a:gd name="connsiteY121" fmla="*/ 2118008 h 6858000"/>
              <a:gd name="connsiteX122" fmla="*/ 487006 w 1605470"/>
              <a:gd name="connsiteY122" fmla="*/ 2050531 h 6858000"/>
              <a:gd name="connsiteX123" fmla="*/ 478812 w 1605470"/>
              <a:gd name="connsiteY123" fmla="*/ 1963269 h 6858000"/>
              <a:gd name="connsiteX124" fmla="*/ 459990 w 1605470"/>
              <a:gd name="connsiteY124" fmla="*/ 1906352 h 6858000"/>
              <a:gd name="connsiteX125" fmla="*/ 436547 w 1605470"/>
              <a:gd name="connsiteY125" fmla="*/ 1861531 h 6858000"/>
              <a:gd name="connsiteX126" fmla="*/ 390346 w 1605470"/>
              <a:gd name="connsiteY126" fmla="*/ 1732919 h 6858000"/>
              <a:gd name="connsiteX127" fmla="*/ 362657 w 1605470"/>
              <a:gd name="connsiteY127" fmla="*/ 1663540 h 6858000"/>
              <a:gd name="connsiteX128" fmla="*/ 361783 w 1605470"/>
              <a:gd name="connsiteY128" fmla="*/ 1615777 h 6858000"/>
              <a:gd name="connsiteX129" fmla="*/ 342578 w 1605470"/>
              <a:gd name="connsiteY129" fmla="*/ 1563678 h 6858000"/>
              <a:gd name="connsiteX130" fmla="*/ 355658 w 1605470"/>
              <a:gd name="connsiteY130" fmla="*/ 1519474 h 6858000"/>
              <a:gd name="connsiteX131" fmla="*/ 348400 w 1605470"/>
              <a:gd name="connsiteY131" fmla="*/ 1477995 h 6858000"/>
              <a:gd name="connsiteX132" fmla="*/ 334485 w 1605470"/>
              <a:gd name="connsiteY132" fmla="*/ 1373769 h 6858000"/>
              <a:gd name="connsiteX133" fmla="*/ 342792 w 1605470"/>
              <a:gd name="connsiteY133" fmla="*/ 1307086 h 6858000"/>
              <a:gd name="connsiteX134" fmla="*/ 343980 w 1605470"/>
              <a:gd name="connsiteY134" fmla="*/ 1189033 h 6858000"/>
              <a:gd name="connsiteX135" fmla="*/ 348665 w 1605470"/>
              <a:gd name="connsiteY135" fmla="*/ 1168288 h 6858000"/>
              <a:gd name="connsiteX136" fmla="*/ 340947 w 1605470"/>
              <a:gd name="connsiteY136" fmla="*/ 1142577 h 6858000"/>
              <a:gd name="connsiteX137" fmla="*/ 330253 w 1605470"/>
              <a:gd name="connsiteY137" fmla="*/ 1088484 h 6858000"/>
              <a:gd name="connsiteX138" fmla="*/ 318989 w 1605470"/>
              <a:gd name="connsiteY138" fmla="*/ 1016103 h 6858000"/>
              <a:gd name="connsiteX139" fmla="*/ 320445 w 1605470"/>
              <a:gd name="connsiteY139" fmla="*/ 932283 h 6858000"/>
              <a:gd name="connsiteX140" fmla="*/ 322681 w 1605470"/>
              <a:gd name="connsiteY140" fmla="*/ 915925 h 6858000"/>
              <a:gd name="connsiteX141" fmla="*/ 315310 w 1605470"/>
              <a:gd name="connsiteY141" fmla="*/ 896999 h 6858000"/>
              <a:gd name="connsiteX142" fmla="*/ 284718 w 1605470"/>
              <a:gd name="connsiteY142" fmla="*/ 821517 h 6858000"/>
              <a:gd name="connsiteX143" fmla="*/ 263668 w 1605470"/>
              <a:gd name="connsiteY143" fmla="*/ 751353 h 6858000"/>
              <a:gd name="connsiteX144" fmla="*/ 263226 w 1605470"/>
              <a:gd name="connsiteY144" fmla="*/ 721230 h 6858000"/>
              <a:gd name="connsiteX145" fmla="*/ 248897 w 1605470"/>
              <a:gd name="connsiteY145" fmla="*/ 681659 h 6858000"/>
              <a:gd name="connsiteX146" fmla="*/ 234316 w 1605470"/>
              <a:gd name="connsiteY146" fmla="*/ 635218 h 6858000"/>
              <a:gd name="connsiteX147" fmla="*/ 239327 w 1605470"/>
              <a:gd name="connsiteY147" fmla="*/ 613763 h 6858000"/>
              <a:gd name="connsiteX148" fmla="*/ 225269 w 1605470"/>
              <a:gd name="connsiteY148" fmla="*/ 598582 h 6858000"/>
              <a:gd name="connsiteX149" fmla="*/ 224950 w 1605470"/>
              <a:gd name="connsiteY149" fmla="*/ 576846 h 6858000"/>
              <a:gd name="connsiteX150" fmla="*/ 204576 w 1605470"/>
              <a:gd name="connsiteY150" fmla="*/ 530055 h 6858000"/>
              <a:gd name="connsiteX151" fmla="*/ 219064 w 1605470"/>
              <a:gd name="connsiteY151" fmla="*/ 469651 h 6858000"/>
              <a:gd name="connsiteX152" fmla="*/ 195012 w 1605470"/>
              <a:gd name="connsiteY152" fmla="*/ 448559 h 6858000"/>
              <a:gd name="connsiteX153" fmla="*/ 201434 w 1605470"/>
              <a:gd name="connsiteY153" fmla="*/ 441529 h 6858000"/>
              <a:gd name="connsiteX154" fmla="*/ 200655 w 1605470"/>
              <a:gd name="connsiteY154" fmla="*/ 428927 h 6858000"/>
              <a:gd name="connsiteX155" fmla="*/ 190059 w 1605470"/>
              <a:gd name="connsiteY155" fmla="*/ 430161 h 6858000"/>
              <a:gd name="connsiteX156" fmla="*/ 167079 w 1605470"/>
              <a:gd name="connsiteY156" fmla="*/ 367211 h 6858000"/>
              <a:gd name="connsiteX157" fmla="*/ 124571 w 1605470"/>
              <a:gd name="connsiteY157" fmla="*/ 302178 h 6858000"/>
              <a:gd name="connsiteX158" fmla="*/ 103243 w 1605470"/>
              <a:gd name="connsiteY158" fmla="*/ 211375 h 6858000"/>
              <a:gd name="connsiteX159" fmla="*/ 94571 w 1605470"/>
              <a:gd name="connsiteY159" fmla="*/ 184179 h 6858000"/>
              <a:gd name="connsiteX160" fmla="*/ 13437 w 1605470"/>
              <a:gd name="connsiteY160" fmla="*/ 19287 h 6858000"/>
              <a:gd name="connsiteX161" fmla="*/ 0 w 1605470"/>
              <a:gd name="connsiteY161"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56043 w 1605470"/>
              <a:gd name="connsiteY100" fmla="*/ 3183755 h 6858000"/>
              <a:gd name="connsiteX101" fmla="*/ 756544 w 1605470"/>
              <a:gd name="connsiteY101" fmla="*/ 3178642 h 6858000"/>
              <a:gd name="connsiteX102" fmla="*/ 744144 w 1605470"/>
              <a:gd name="connsiteY102" fmla="*/ 3158586 h 6858000"/>
              <a:gd name="connsiteX103" fmla="*/ 739378 w 1605470"/>
              <a:gd name="connsiteY103" fmla="*/ 3147669 h 6858000"/>
              <a:gd name="connsiteX104" fmla="*/ 734648 w 1605470"/>
              <a:gd name="connsiteY104" fmla="*/ 3145733 h 6858000"/>
              <a:gd name="connsiteX105" fmla="*/ 729329 w 1605470"/>
              <a:gd name="connsiteY105" fmla="*/ 3129034 h 6858000"/>
              <a:gd name="connsiteX106" fmla="*/ 729994 w 1605470"/>
              <a:gd name="connsiteY106" fmla="*/ 3126682 h 6858000"/>
              <a:gd name="connsiteX107" fmla="*/ 720862 w 1605470"/>
              <a:gd name="connsiteY107" fmla="*/ 3114519 h 6858000"/>
              <a:gd name="connsiteX108" fmla="*/ 707471 w 1605470"/>
              <a:gd name="connsiteY108" fmla="*/ 3106272 h 6858000"/>
              <a:gd name="connsiteX109" fmla="*/ 680201 w 1605470"/>
              <a:gd name="connsiteY109" fmla="*/ 2958185 h 6858000"/>
              <a:gd name="connsiteX110" fmla="*/ 622815 w 1605470"/>
              <a:gd name="connsiteY110" fmla="*/ 2762989 h 6858000"/>
              <a:gd name="connsiteX111" fmla="*/ 571733 w 1605470"/>
              <a:gd name="connsiteY111" fmla="*/ 2554718 h 6858000"/>
              <a:gd name="connsiteX112" fmla="*/ 551827 w 1605470"/>
              <a:gd name="connsiteY112" fmla="*/ 2485734 h 6858000"/>
              <a:gd name="connsiteX113" fmla="*/ 542550 w 1605470"/>
              <a:gd name="connsiteY113" fmla="*/ 2447068 h 6858000"/>
              <a:gd name="connsiteX114" fmla="*/ 529511 w 1605470"/>
              <a:gd name="connsiteY114" fmla="*/ 2425819 h 6858000"/>
              <a:gd name="connsiteX115" fmla="*/ 535510 w 1605470"/>
              <a:gd name="connsiteY115" fmla="*/ 2402874 h 6858000"/>
              <a:gd name="connsiteX116" fmla="*/ 538122 w 1605470"/>
              <a:gd name="connsiteY116" fmla="*/ 2381443 h 6858000"/>
              <a:gd name="connsiteX117" fmla="*/ 514451 w 1605470"/>
              <a:gd name="connsiteY117" fmla="*/ 2261920 h 6858000"/>
              <a:gd name="connsiteX118" fmla="*/ 504338 w 1605470"/>
              <a:gd name="connsiteY118" fmla="*/ 2195378 h 6858000"/>
              <a:gd name="connsiteX119" fmla="*/ 488555 w 1605470"/>
              <a:gd name="connsiteY119" fmla="*/ 2155135 h 6858000"/>
              <a:gd name="connsiteX120" fmla="*/ 486013 w 1605470"/>
              <a:gd name="connsiteY120" fmla="*/ 2118008 h 6858000"/>
              <a:gd name="connsiteX121" fmla="*/ 487006 w 1605470"/>
              <a:gd name="connsiteY121" fmla="*/ 2050531 h 6858000"/>
              <a:gd name="connsiteX122" fmla="*/ 478812 w 1605470"/>
              <a:gd name="connsiteY122" fmla="*/ 1963269 h 6858000"/>
              <a:gd name="connsiteX123" fmla="*/ 459990 w 1605470"/>
              <a:gd name="connsiteY123" fmla="*/ 1906352 h 6858000"/>
              <a:gd name="connsiteX124" fmla="*/ 436547 w 1605470"/>
              <a:gd name="connsiteY124" fmla="*/ 1861531 h 6858000"/>
              <a:gd name="connsiteX125" fmla="*/ 390346 w 1605470"/>
              <a:gd name="connsiteY125" fmla="*/ 1732919 h 6858000"/>
              <a:gd name="connsiteX126" fmla="*/ 362657 w 1605470"/>
              <a:gd name="connsiteY126" fmla="*/ 1663540 h 6858000"/>
              <a:gd name="connsiteX127" fmla="*/ 361783 w 1605470"/>
              <a:gd name="connsiteY127" fmla="*/ 1615777 h 6858000"/>
              <a:gd name="connsiteX128" fmla="*/ 342578 w 1605470"/>
              <a:gd name="connsiteY128" fmla="*/ 1563678 h 6858000"/>
              <a:gd name="connsiteX129" fmla="*/ 355658 w 1605470"/>
              <a:gd name="connsiteY129" fmla="*/ 1519474 h 6858000"/>
              <a:gd name="connsiteX130" fmla="*/ 348400 w 1605470"/>
              <a:gd name="connsiteY130" fmla="*/ 1477995 h 6858000"/>
              <a:gd name="connsiteX131" fmla="*/ 334485 w 1605470"/>
              <a:gd name="connsiteY131" fmla="*/ 1373769 h 6858000"/>
              <a:gd name="connsiteX132" fmla="*/ 342792 w 1605470"/>
              <a:gd name="connsiteY132" fmla="*/ 1307086 h 6858000"/>
              <a:gd name="connsiteX133" fmla="*/ 343980 w 1605470"/>
              <a:gd name="connsiteY133" fmla="*/ 1189033 h 6858000"/>
              <a:gd name="connsiteX134" fmla="*/ 348665 w 1605470"/>
              <a:gd name="connsiteY134" fmla="*/ 1168288 h 6858000"/>
              <a:gd name="connsiteX135" fmla="*/ 340947 w 1605470"/>
              <a:gd name="connsiteY135" fmla="*/ 1142577 h 6858000"/>
              <a:gd name="connsiteX136" fmla="*/ 330253 w 1605470"/>
              <a:gd name="connsiteY136" fmla="*/ 1088484 h 6858000"/>
              <a:gd name="connsiteX137" fmla="*/ 318989 w 1605470"/>
              <a:gd name="connsiteY137" fmla="*/ 1016103 h 6858000"/>
              <a:gd name="connsiteX138" fmla="*/ 320445 w 1605470"/>
              <a:gd name="connsiteY138" fmla="*/ 932283 h 6858000"/>
              <a:gd name="connsiteX139" fmla="*/ 322681 w 1605470"/>
              <a:gd name="connsiteY139" fmla="*/ 915925 h 6858000"/>
              <a:gd name="connsiteX140" fmla="*/ 315310 w 1605470"/>
              <a:gd name="connsiteY140" fmla="*/ 896999 h 6858000"/>
              <a:gd name="connsiteX141" fmla="*/ 284718 w 1605470"/>
              <a:gd name="connsiteY141" fmla="*/ 821517 h 6858000"/>
              <a:gd name="connsiteX142" fmla="*/ 263668 w 1605470"/>
              <a:gd name="connsiteY142" fmla="*/ 751353 h 6858000"/>
              <a:gd name="connsiteX143" fmla="*/ 263226 w 1605470"/>
              <a:gd name="connsiteY143" fmla="*/ 721230 h 6858000"/>
              <a:gd name="connsiteX144" fmla="*/ 248897 w 1605470"/>
              <a:gd name="connsiteY144" fmla="*/ 681659 h 6858000"/>
              <a:gd name="connsiteX145" fmla="*/ 234316 w 1605470"/>
              <a:gd name="connsiteY145" fmla="*/ 635218 h 6858000"/>
              <a:gd name="connsiteX146" fmla="*/ 239327 w 1605470"/>
              <a:gd name="connsiteY146" fmla="*/ 613763 h 6858000"/>
              <a:gd name="connsiteX147" fmla="*/ 225269 w 1605470"/>
              <a:gd name="connsiteY147" fmla="*/ 598582 h 6858000"/>
              <a:gd name="connsiteX148" fmla="*/ 224950 w 1605470"/>
              <a:gd name="connsiteY148" fmla="*/ 576846 h 6858000"/>
              <a:gd name="connsiteX149" fmla="*/ 204576 w 1605470"/>
              <a:gd name="connsiteY149" fmla="*/ 530055 h 6858000"/>
              <a:gd name="connsiteX150" fmla="*/ 219064 w 1605470"/>
              <a:gd name="connsiteY150" fmla="*/ 469651 h 6858000"/>
              <a:gd name="connsiteX151" fmla="*/ 195012 w 1605470"/>
              <a:gd name="connsiteY151" fmla="*/ 448559 h 6858000"/>
              <a:gd name="connsiteX152" fmla="*/ 201434 w 1605470"/>
              <a:gd name="connsiteY152" fmla="*/ 441529 h 6858000"/>
              <a:gd name="connsiteX153" fmla="*/ 200655 w 1605470"/>
              <a:gd name="connsiteY153" fmla="*/ 428927 h 6858000"/>
              <a:gd name="connsiteX154" fmla="*/ 190059 w 1605470"/>
              <a:gd name="connsiteY154" fmla="*/ 430161 h 6858000"/>
              <a:gd name="connsiteX155" fmla="*/ 167079 w 1605470"/>
              <a:gd name="connsiteY155" fmla="*/ 367211 h 6858000"/>
              <a:gd name="connsiteX156" fmla="*/ 124571 w 1605470"/>
              <a:gd name="connsiteY156" fmla="*/ 302178 h 6858000"/>
              <a:gd name="connsiteX157" fmla="*/ 103243 w 1605470"/>
              <a:gd name="connsiteY157" fmla="*/ 211375 h 6858000"/>
              <a:gd name="connsiteX158" fmla="*/ 94571 w 1605470"/>
              <a:gd name="connsiteY158" fmla="*/ 184179 h 6858000"/>
              <a:gd name="connsiteX159" fmla="*/ 13437 w 1605470"/>
              <a:gd name="connsiteY159" fmla="*/ 19287 h 6858000"/>
              <a:gd name="connsiteX160" fmla="*/ 0 w 1605470"/>
              <a:gd name="connsiteY160"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56043 w 1605470"/>
              <a:gd name="connsiteY100" fmla="*/ 3183755 h 6858000"/>
              <a:gd name="connsiteX101" fmla="*/ 756544 w 1605470"/>
              <a:gd name="connsiteY101" fmla="*/ 3178642 h 6858000"/>
              <a:gd name="connsiteX102" fmla="*/ 744144 w 1605470"/>
              <a:gd name="connsiteY102" fmla="*/ 3158586 h 6858000"/>
              <a:gd name="connsiteX103" fmla="*/ 739378 w 1605470"/>
              <a:gd name="connsiteY103" fmla="*/ 3147669 h 6858000"/>
              <a:gd name="connsiteX104" fmla="*/ 729329 w 1605470"/>
              <a:gd name="connsiteY104" fmla="*/ 3129034 h 6858000"/>
              <a:gd name="connsiteX105" fmla="*/ 729994 w 1605470"/>
              <a:gd name="connsiteY105" fmla="*/ 3126682 h 6858000"/>
              <a:gd name="connsiteX106" fmla="*/ 720862 w 1605470"/>
              <a:gd name="connsiteY106" fmla="*/ 3114519 h 6858000"/>
              <a:gd name="connsiteX107" fmla="*/ 707471 w 1605470"/>
              <a:gd name="connsiteY107" fmla="*/ 3106272 h 6858000"/>
              <a:gd name="connsiteX108" fmla="*/ 680201 w 1605470"/>
              <a:gd name="connsiteY108" fmla="*/ 2958185 h 6858000"/>
              <a:gd name="connsiteX109" fmla="*/ 622815 w 1605470"/>
              <a:gd name="connsiteY109" fmla="*/ 2762989 h 6858000"/>
              <a:gd name="connsiteX110" fmla="*/ 571733 w 1605470"/>
              <a:gd name="connsiteY110" fmla="*/ 2554718 h 6858000"/>
              <a:gd name="connsiteX111" fmla="*/ 551827 w 1605470"/>
              <a:gd name="connsiteY111" fmla="*/ 2485734 h 6858000"/>
              <a:gd name="connsiteX112" fmla="*/ 542550 w 1605470"/>
              <a:gd name="connsiteY112" fmla="*/ 2447068 h 6858000"/>
              <a:gd name="connsiteX113" fmla="*/ 529511 w 1605470"/>
              <a:gd name="connsiteY113" fmla="*/ 2425819 h 6858000"/>
              <a:gd name="connsiteX114" fmla="*/ 535510 w 1605470"/>
              <a:gd name="connsiteY114" fmla="*/ 2402874 h 6858000"/>
              <a:gd name="connsiteX115" fmla="*/ 538122 w 1605470"/>
              <a:gd name="connsiteY115" fmla="*/ 2381443 h 6858000"/>
              <a:gd name="connsiteX116" fmla="*/ 514451 w 1605470"/>
              <a:gd name="connsiteY116" fmla="*/ 2261920 h 6858000"/>
              <a:gd name="connsiteX117" fmla="*/ 504338 w 1605470"/>
              <a:gd name="connsiteY117" fmla="*/ 2195378 h 6858000"/>
              <a:gd name="connsiteX118" fmla="*/ 488555 w 1605470"/>
              <a:gd name="connsiteY118" fmla="*/ 2155135 h 6858000"/>
              <a:gd name="connsiteX119" fmla="*/ 486013 w 1605470"/>
              <a:gd name="connsiteY119" fmla="*/ 2118008 h 6858000"/>
              <a:gd name="connsiteX120" fmla="*/ 487006 w 1605470"/>
              <a:gd name="connsiteY120" fmla="*/ 2050531 h 6858000"/>
              <a:gd name="connsiteX121" fmla="*/ 478812 w 1605470"/>
              <a:gd name="connsiteY121" fmla="*/ 1963269 h 6858000"/>
              <a:gd name="connsiteX122" fmla="*/ 459990 w 1605470"/>
              <a:gd name="connsiteY122" fmla="*/ 1906352 h 6858000"/>
              <a:gd name="connsiteX123" fmla="*/ 436547 w 1605470"/>
              <a:gd name="connsiteY123" fmla="*/ 1861531 h 6858000"/>
              <a:gd name="connsiteX124" fmla="*/ 390346 w 1605470"/>
              <a:gd name="connsiteY124" fmla="*/ 1732919 h 6858000"/>
              <a:gd name="connsiteX125" fmla="*/ 362657 w 1605470"/>
              <a:gd name="connsiteY125" fmla="*/ 1663540 h 6858000"/>
              <a:gd name="connsiteX126" fmla="*/ 361783 w 1605470"/>
              <a:gd name="connsiteY126" fmla="*/ 1615777 h 6858000"/>
              <a:gd name="connsiteX127" fmla="*/ 342578 w 1605470"/>
              <a:gd name="connsiteY127" fmla="*/ 1563678 h 6858000"/>
              <a:gd name="connsiteX128" fmla="*/ 355658 w 1605470"/>
              <a:gd name="connsiteY128" fmla="*/ 1519474 h 6858000"/>
              <a:gd name="connsiteX129" fmla="*/ 348400 w 1605470"/>
              <a:gd name="connsiteY129" fmla="*/ 1477995 h 6858000"/>
              <a:gd name="connsiteX130" fmla="*/ 334485 w 1605470"/>
              <a:gd name="connsiteY130" fmla="*/ 1373769 h 6858000"/>
              <a:gd name="connsiteX131" fmla="*/ 342792 w 1605470"/>
              <a:gd name="connsiteY131" fmla="*/ 1307086 h 6858000"/>
              <a:gd name="connsiteX132" fmla="*/ 343980 w 1605470"/>
              <a:gd name="connsiteY132" fmla="*/ 1189033 h 6858000"/>
              <a:gd name="connsiteX133" fmla="*/ 348665 w 1605470"/>
              <a:gd name="connsiteY133" fmla="*/ 1168288 h 6858000"/>
              <a:gd name="connsiteX134" fmla="*/ 340947 w 1605470"/>
              <a:gd name="connsiteY134" fmla="*/ 1142577 h 6858000"/>
              <a:gd name="connsiteX135" fmla="*/ 330253 w 1605470"/>
              <a:gd name="connsiteY135" fmla="*/ 1088484 h 6858000"/>
              <a:gd name="connsiteX136" fmla="*/ 318989 w 1605470"/>
              <a:gd name="connsiteY136" fmla="*/ 1016103 h 6858000"/>
              <a:gd name="connsiteX137" fmla="*/ 320445 w 1605470"/>
              <a:gd name="connsiteY137" fmla="*/ 932283 h 6858000"/>
              <a:gd name="connsiteX138" fmla="*/ 322681 w 1605470"/>
              <a:gd name="connsiteY138" fmla="*/ 915925 h 6858000"/>
              <a:gd name="connsiteX139" fmla="*/ 315310 w 1605470"/>
              <a:gd name="connsiteY139" fmla="*/ 896999 h 6858000"/>
              <a:gd name="connsiteX140" fmla="*/ 284718 w 1605470"/>
              <a:gd name="connsiteY140" fmla="*/ 821517 h 6858000"/>
              <a:gd name="connsiteX141" fmla="*/ 263668 w 1605470"/>
              <a:gd name="connsiteY141" fmla="*/ 751353 h 6858000"/>
              <a:gd name="connsiteX142" fmla="*/ 263226 w 1605470"/>
              <a:gd name="connsiteY142" fmla="*/ 721230 h 6858000"/>
              <a:gd name="connsiteX143" fmla="*/ 248897 w 1605470"/>
              <a:gd name="connsiteY143" fmla="*/ 681659 h 6858000"/>
              <a:gd name="connsiteX144" fmla="*/ 234316 w 1605470"/>
              <a:gd name="connsiteY144" fmla="*/ 635218 h 6858000"/>
              <a:gd name="connsiteX145" fmla="*/ 239327 w 1605470"/>
              <a:gd name="connsiteY145" fmla="*/ 613763 h 6858000"/>
              <a:gd name="connsiteX146" fmla="*/ 225269 w 1605470"/>
              <a:gd name="connsiteY146" fmla="*/ 598582 h 6858000"/>
              <a:gd name="connsiteX147" fmla="*/ 224950 w 1605470"/>
              <a:gd name="connsiteY147" fmla="*/ 576846 h 6858000"/>
              <a:gd name="connsiteX148" fmla="*/ 204576 w 1605470"/>
              <a:gd name="connsiteY148" fmla="*/ 530055 h 6858000"/>
              <a:gd name="connsiteX149" fmla="*/ 219064 w 1605470"/>
              <a:gd name="connsiteY149" fmla="*/ 469651 h 6858000"/>
              <a:gd name="connsiteX150" fmla="*/ 195012 w 1605470"/>
              <a:gd name="connsiteY150" fmla="*/ 448559 h 6858000"/>
              <a:gd name="connsiteX151" fmla="*/ 201434 w 1605470"/>
              <a:gd name="connsiteY151" fmla="*/ 441529 h 6858000"/>
              <a:gd name="connsiteX152" fmla="*/ 200655 w 1605470"/>
              <a:gd name="connsiteY152" fmla="*/ 428927 h 6858000"/>
              <a:gd name="connsiteX153" fmla="*/ 190059 w 1605470"/>
              <a:gd name="connsiteY153" fmla="*/ 430161 h 6858000"/>
              <a:gd name="connsiteX154" fmla="*/ 167079 w 1605470"/>
              <a:gd name="connsiteY154" fmla="*/ 367211 h 6858000"/>
              <a:gd name="connsiteX155" fmla="*/ 124571 w 1605470"/>
              <a:gd name="connsiteY155" fmla="*/ 302178 h 6858000"/>
              <a:gd name="connsiteX156" fmla="*/ 103243 w 1605470"/>
              <a:gd name="connsiteY156" fmla="*/ 211375 h 6858000"/>
              <a:gd name="connsiteX157" fmla="*/ 94571 w 1605470"/>
              <a:gd name="connsiteY157" fmla="*/ 184179 h 6858000"/>
              <a:gd name="connsiteX158" fmla="*/ 13437 w 1605470"/>
              <a:gd name="connsiteY158" fmla="*/ 19287 h 6858000"/>
              <a:gd name="connsiteX159" fmla="*/ 0 w 1605470"/>
              <a:gd name="connsiteY159"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8282 w 1605470"/>
              <a:gd name="connsiteY75" fmla="*/ 3998331 h 6858000"/>
              <a:gd name="connsiteX76" fmla="*/ 690830 w 1605470"/>
              <a:gd name="connsiteY76" fmla="*/ 3974753 h 6858000"/>
              <a:gd name="connsiteX77" fmla="*/ 692428 w 1605470"/>
              <a:gd name="connsiteY77" fmla="*/ 3969950 h 6858000"/>
              <a:gd name="connsiteX78" fmla="*/ 685850 w 1605470"/>
              <a:gd name="connsiteY78" fmla="*/ 3933779 h 6858000"/>
              <a:gd name="connsiteX79" fmla="*/ 687181 w 1605470"/>
              <a:gd name="connsiteY79" fmla="*/ 3933093 h 6858000"/>
              <a:gd name="connsiteX80" fmla="*/ 691535 w 1605470"/>
              <a:gd name="connsiteY80" fmla="*/ 3922082 h 6858000"/>
              <a:gd name="connsiteX81" fmla="*/ 696613 w 1605470"/>
              <a:gd name="connsiteY81" fmla="*/ 3901461 h 6858000"/>
              <a:gd name="connsiteX82" fmla="*/ 719207 w 1605470"/>
              <a:gd name="connsiteY82" fmla="*/ 3813873 h 6858000"/>
              <a:gd name="connsiteX83" fmla="*/ 718632 w 1605470"/>
              <a:gd name="connsiteY83" fmla="*/ 3806161 h 6858000"/>
              <a:gd name="connsiteX84" fmla="*/ 718939 w 1605470"/>
              <a:gd name="connsiteY84" fmla="*/ 3805957 h 6858000"/>
              <a:gd name="connsiteX85" fmla="*/ 718966 w 1605470"/>
              <a:gd name="connsiteY85" fmla="*/ 3797724 h 6858000"/>
              <a:gd name="connsiteX86" fmla="*/ 717581 w 1605470"/>
              <a:gd name="connsiteY86" fmla="*/ 3792098 h 6858000"/>
              <a:gd name="connsiteX87" fmla="*/ 716465 w 1605470"/>
              <a:gd name="connsiteY87" fmla="*/ 3777135 h 6858000"/>
              <a:gd name="connsiteX88" fmla="*/ 718198 w 1605470"/>
              <a:gd name="connsiteY88" fmla="*/ 3771656 h 6858000"/>
              <a:gd name="connsiteX89" fmla="*/ 721941 w 1605470"/>
              <a:gd name="connsiteY89" fmla="*/ 3769007 h 6858000"/>
              <a:gd name="connsiteX90" fmla="*/ 721407 w 1605470"/>
              <a:gd name="connsiteY90" fmla="*/ 3767709 h 6858000"/>
              <a:gd name="connsiteX91" fmla="*/ 730103 w 1605470"/>
              <a:gd name="connsiteY91" fmla="*/ 3738082 h 6858000"/>
              <a:gd name="connsiteX92" fmla="*/ 737449 w 1605470"/>
              <a:gd name="connsiteY92" fmla="*/ 3673397 h 6858000"/>
              <a:gd name="connsiteX93" fmla="*/ 736745 w 1605470"/>
              <a:gd name="connsiteY93" fmla="*/ 3637109 h 6858000"/>
              <a:gd name="connsiteX94" fmla="*/ 740188 w 1605470"/>
              <a:gd name="connsiteY94" fmla="*/ 3536883 h 6858000"/>
              <a:gd name="connsiteX95" fmla="*/ 747726 w 1605470"/>
              <a:gd name="connsiteY95" fmla="*/ 3435652 h 6858000"/>
              <a:gd name="connsiteX96" fmla="*/ 749397 w 1605470"/>
              <a:gd name="connsiteY96" fmla="*/ 3307769 h 6858000"/>
              <a:gd name="connsiteX97" fmla="*/ 766960 w 1605470"/>
              <a:gd name="connsiteY97" fmla="*/ 3250522 h 6858000"/>
              <a:gd name="connsiteX98" fmla="*/ 767385 w 1605470"/>
              <a:gd name="connsiteY98" fmla="*/ 3229163 h 6858000"/>
              <a:gd name="connsiteX99" fmla="*/ 769208 w 1605470"/>
              <a:gd name="connsiteY99" fmla="*/ 3217217 h 6858000"/>
              <a:gd name="connsiteX100" fmla="*/ 756043 w 1605470"/>
              <a:gd name="connsiteY100" fmla="*/ 3183755 h 6858000"/>
              <a:gd name="connsiteX101" fmla="*/ 756544 w 1605470"/>
              <a:gd name="connsiteY101" fmla="*/ 3178642 h 6858000"/>
              <a:gd name="connsiteX102" fmla="*/ 744144 w 1605470"/>
              <a:gd name="connsiteY102" fmla="*/ 3158586 h 6858000"/>
              <a:gd name="connsiteX103" fmla="*/ 729329 w 1605470"/>
              <a:gd name="connsiteY103" fmla="*/ 3129034 h 6858000"/>
              <a:gd name="connsiteX104" fmla="*/ 729994 w 1605470"/>
              <a:gd name="connsiteY104" fmla="*/ 3126682 h 6858000"/>
              <a:gd name="connsiteX105" fmla="*/ 720862 w 1605470"/>
              <a:gd name="connsiteY105" fmla="*/ 3114519 h 6858000"/>
              <a:gd name="connsiteX106" fmla="*/ 707471 w 1605470"/>
              <a:gd name="connsiteY106" fmla="*/ 3106272 h 6858000"/>
              <a:gd name="connsiteX107" fmla="*/ 680201 w 1605470"/>
              <a:gd name="connsiteY107" fmla="*/ 2958185 h 6858000"/>
              <a:gd name="connsiteX108" fmla="*/ 622815 w 1605470"/>
              <a:gd name="connsiteY108" fmla="*/ 2762989 h 6858000"/>
              <a:gd name="connsiteX109" fmla="*/ 571733 w 1605470"/>
              <a:gd name="connsiteY109" fmla="*/ 2554718 h 6858000"/>
              <a:gd name="connsiteX110" fmla="*/ 551827 w 1605470"/>
              <a:gd name="connsiteY110" fmla="*/ 2485734 h 6858000"/>
              <a:gd name="connsiteX111" fmla="*/ 542550 w 1605470"/>
              <a:gd name="connsiteY111" fmla="*/ 2447068 h 6858000"/>
              <a:gd name="connsiteX112" fmla="*/ 529511 w 1605470"/>
              <a:gd name="connsiteY112" fmla="*/ 2425819 h 6858000"/>
              <a:gd name="connsiteX113" fmla="*/ 535510 w 1605470"/>
              <a:gd name="connsiteY113" fmla="*/ 2402874 h 6858000"/>
              <a:gd name="connsiteX114" fmla="*/ 538122 w 1605470"/>
              <a:gd name="connsiteY114" fmla="*/ 2381443 h 6858000"/>
              <a:gd name="connsiteX115" fmla="*/ 514451 w 1605470"/>
              <a:gd name="connsiteY115" fmla="*/ 2261920 h 6858000"/>
              <a:gd name="connsiteX116" fmla="*/ 504338 w 1605470"/>
              <a:gd name="connsiteY116" fmla="*/ 2195378 h 6858000"/>
              <a:gd name="connsiteX117" fmla="*/ 488555 w 1605470"/>
              <a:gd name="connsiteY117" fmla="*/ 2155135 h 6858000"/>
              <a:gd name="connsiteX118" fmla="*/ 486013 w 1605470"/>
              <a:gd name="connsiteY118" fmla="*/ 2118008 h 6858000"/>
              <a:gd name="connsiteX119" fmla="*/ 487006 w 1605470"/>
              <a:gd name="connsiteY119" fmla="*/ 2050531 h 6858000"/>
              <a:gd name="connsiteX120" fmla="*/ 478812 w 1605470"/>
              <a:gd name="connsiteY120" fmla="*/ 1963269 h 6858000"/>
              <a:gd name="connsiteX121" fmla="*/ 459990 w 1605470"/>
              <a:gd name="connsiteY121" fmla="*/ 1906352 h 6858000"/>
              <a:gd name="connsiteX122" fmla="*/ 436547 w 1605470"/>
              <a:gd name="connsiteY122" fmla="*/ 1861531 h 6858000"/>
              <a:gd name="connsiteX123" fmla="*/ 390346 w 1605470"/>
              <a:gd name="connsiteY123" fmla="*/ 1732919 h 6858000"/>
              <a:gd name="connsiteX124" fmla="*/ 362657 w 1605470"/>
              <a:gd name="connsiteY124" fmla="*/ 1663540 h 6858000"/>
              <a:gd name="connsiteX125" fmla="*/ 361783 w 1605470"/>
              <a:gd name="connsiteY125" fmla="*/ 1615777 h 6858000"/>
              <a:gd name="connsiteX126" fmla="*/ 342578 w 1605470"/>
              <a:gd name="connsiteY126" fmla="*/ 1563678 h 6858000"/>
              <a:gd name="connsiteX127" fmla="*/ 355658 w 1605470"/>
              <a:gd name="connsiteY127" fmla="*/ 1519474 h 6858000"/>
              <a:gd name="connsiteX128" fmla="*/ 348400 w 1605470"/>
              <a:gd name="connsiteY128" fmla="*/ 1477995 h 6858000"/>
              <a:gd name="connsiteX129" fmla="*/ 334485 w 1605470"/>
              <a:gd name="connsiteY129" fmla="*/ 1373769 h 6858000"/>
              <a:gd name="connsiteX130" fmla="*/ 342792 w 1605470"/>
              <a:gd name="connsiteY130" fmla="*/ 1307086 h 6858000"/>
              <a:gd name="connsiteX131" fmla="*/ 343980 w 1605470"/>
              <a:gd name="connsiteY131" fmla="*/ 1189033 h 6858000"/>
              <a:gd name="connsiteX132" fmla="*/ 348665 w 1605470"/>
              <a:gd name="connsiteY132" fmla="*/ 1168288 h 6858000"/>
              <a:gd name="connsiteX133" fmla="*/ 340947 w 1605470"/>
              <a:gd name="connsiteY133" fmla="*/ 1142577 h 6858000"/>
              <a:gd name="connsiteX134" fmla="*/ 330253 w 1605470"/>
              <a:gd name="connsiteY134" fmla="*/ 1088484 h 6858000"/>
              <a:gd name="connsiteX135" fmla="*/ 318989 w 1605470"/>
              <a:gd name="connsiteY135" fmla="*/ 1016103 h 6858000"/>
              <a:gd name="connsiteX136" fmla="*/ 320445 w 1605470"/>
              <a:gd name="connsiteY136" fmla="*/ 932283 h 6858000"/>
              <a:gd name="connsiteX137" fmla="*/ 322681 w 1605470"/>
              <a:gd name="connsiteY137" fmla="*/ 915925 h 6858000"/>
              <a:gd name="connsiteX138" fmla="*/ 315310 w 1605470"/>
              <a:gd name="connsiteY138" fmla="*/ 896999 h 6858000"/>
              <a:gd name="connsiteX139" fmla="*/ 284718 w 1605470"/>
              <a:gd name="connsiteY139" fmla="*/ 821517 h 6858000"/>
              <a:gd name="connsiteX140" fmla="*/ 263668 w 1605470"/>
              <a:gd name="connsiteY140" fmla="*/ 751353 h 6858000"/>
              <a:gd name="connsiteX141" fmla="*/ 263226 w 1605470"/>
              <a:gd name="connsiteY141" fmla="*/ 721230 h 6858000"/>
              <a:gd name="connsiteX142" fmla="*/ 248897 w 1605470"/>
              <a:gd name="connsiteY142" fmla="*/ 681659 h 6858000"/>
              <a:gd name="connsiteX143" fmla="*/ 234316 w 1605470"/>
              <a:gd name="connsiteY143" fmla="*/ 635218 h 6858000"/>
              <a:gd name="connsiteX144" fmla="*/ 239327 w 1605470"/>
              <a:gd name="connsiteY144" fmla="*/ 613763 h 6858000"/>
              <a:gd name="connsiteX145" fmla="*/ 225269 w 1605470"/>
              <a:gd name="connsiteY145" fmla="*/ 598582 h 6858000"/>
              <a:gd name="connsiteX146" fmla="*/ 224950 w 1605470"/>
              <a:gd name="connsiteY146" fmla="*/ 576846 h 6858000"/>
              <a:gd name="connsiteX147" fmla="*/ 204576 w 1605470"/>
              <a:gd name="connsiteY147" fmla="*/ 530055 h 6858000"/>
              <a:gd name="connsiteX148" fmla="*/ 219064 w 1605470"/>
              <a:gd name="connsiteY148" fmla="*/ 469651 h 6858000"/>
              <a:gd name="connsiteX149" fmla="*/ 195012 w 1605470"/>
              <a:gd name="connsiteY149" fmla="*/ 448559 h 6858000"/>
              <a:gd name="connsiteX150" fmla="*/ 201434 w 1605470"/>
              <a:gd name="connsiteY150" fmla="*/ 441529 h 6858000"/>
              <a:gd name="connsiteX151" fmla="*/ 200655 w 1605470"/>
              <a:gd name="connsiteY151" fmla="*/ 428927 h 6858000"/>
              <a:gd name="connsiteX152" fmla="*/ 190059 w 1605470"/>
              <a:gd name="connsiteY152" fmla="*/ 430161 h 6858000"/>
              <a:gd name="connsiteX153" fmla="*/ 167079 w 1605470"/>
              <a:gd name="connsiteY153" fmla="*/ 367211 h 6858000"/>
              <a:gd name="connsiteX154" fmla="*/ 124571 w 1605470"/>
              <a:gd name="connsiteY154" fmla="*/ 302178 h 6858000"/>
              <a:gd name="connsiteX155" fmla="*/ 103243 w 1605470"/>
              <a:gd name="connsiteY155" fmla="*/ 211375 h 6858000"/>
              <a:gd name="connsiteX156" fmla="*/ 94571 w 1605470"/>
              <a:gd name="connsiteY156" fmla="*/ 184179 h 6858000"/>
              <a:gd name="connsiteX157" fmla="*/ 13437 w 1605470"/>
              <a:gd name="connsiteY157" fmla="*/ 19287 h 6858000"/>
              <a:gd name="connsiteX158" fmla="*/ 0 w 1605470"/>
              <a:gd name="connsiteY158"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700443 w 1605470"/>
              <a:gd name="connsiteY74" fmla="*/ 4010511 h 6858000"/>
              <a:gd name="connsiteX75" fmla="*/ 690830 w 1605470"/>
              <a:gd name="connsiteY75" fmla="*/ 3974753 h 6858000"/>
              <a:gd name="connsiteX76" fmla="*/ 692428 w 1605470"/>
              <a:gd name="connsiteY76" fmla="*/ 3969950 h 6858000"/>
              <a:gd name="connsiteX77" fmla="*/ 685850 w 1605470"/>
              <a:gd name="connsiteY77" fmla="*/ 3933779 h 6858000"/>
              <a:gd name="connsiteX78" fmla="*/ 687181 w 1605470"/>
              <a:gd name="connsiteY78" fmla="*/ 3933093 h 6858000"/>
              <a:gd name="connsiteX79" fmla="*/ 691535 w 1605470"/>
              <a:gd name="connsiteY79" fmla="*/ 3922082 h 6858000"/>
              <a:gd name="connsiteX80" fmla="*/ 696613 w 1605470"/>
              <a:gd name="connsiteY80" fmla="*/ 3901461 h 6858000"/>
              <a:gd name="connsiteX81" fmla="*/ 719207 w 1605470"/>
              <a:gd name="connsiteY81" fmla="*/ 3813873 h 6858000"/>
              <a:gd name="connsiteX82" fmla="*/ 718632 w 1605470"/>
              <a:gd name="connsiteY82" fmla="*/ 3806161 h 6858000"/>
              <a:gd name="connsiteX83" fmla="*/ 718939 w 1605470"/>
              <a:gd name="connsiteY83" fmla="*/ 3805957 h 6858000"/>
              <a:gd name="connsiteX84" fmla="*/ 718966 w 1605470"/>
              <a:gd name="connsiteY84" fmla="*/ 3797724 h 6858000"/>
              <a:gd name="connsiteX85" fmla="*/ 717581 w 1605470"/>
              <a:gd name="connsiteY85" fmla="*/ 3792098 h 6858000"/>
              <a:gd name="connsiteX86" fmla="*/ 716465 w 1605470"/>
              <a:gd name="connsiteY86" fmla="*/ 3777135 h 6858000"/>
              <a:gd name="connsiteX87" fmla="*/ 718198 w 1605470"/>
              <a:gd name="connsiteY87" fmla="*/ 3771656 h 6858000"/>
              <a:gd name="connsiteX88" fmla="*/ 721941 w 1605470"/>
              <a:gd name="connsiteY88" fmla="*/ 3769007 h 6858000"/>
              <a:gd name="connsiteX89" fmla="*/ 721407 w 1605470"/>
              <a:gd name="connsiteY89" fmla="*/ 3767709 h 6858000"/>
              <a:gd name="connsiteX90" fmla="*/ 730103 w 1605470"/>
              <a:gd name="connsiteY90" fmla="*/ 3738082 h 6858000"/>
              <a:gd name="connsiteX91" fmla="*/ 737449 w 1605470"/>
              <a:gd name="connsiteY91" fmla="*/ 3673397 h 6858000"/>
              <a:gd name="connsiteX92" fmla="*/ 736745 w 1605470"/>
              <a:gd name="connsiteY92" fmla="*/ 3637109 h 6858000"/>
              <a:gd name="connsiteX93" fmla="*/ 740188 w 1605470"/>
              <a:gd name="connsiteY93" fmla="*/ 3536883 h 6858000"/>
              <a:gd name="connsiteX94" fmla="*/ 747726 w 1605470"/>
              <a:gd name="connsiteY94" fmla="*/ 3435652 h 6858000"/>
              <a:gd name="connsiteX95" fmla="*/ 749397 w 1605470"/>
              <a:gd name="connsiteY95" fmla="*/ 3307769 h 6858000"/>
              <a:gd name="connsiteX96" fmla="*/ 766960 w 1605470"/>
              <a:gd name="connsiteY96" fmla="*/ 3250522 h 6858000"/>
              <a:gd name="connsiteX97" fmla="*/ 767385 w 1605470"/>
              <a:gd name="connsiteY97" fmla="*/ 3229163 h 6858000"/>
              <a:gd name="connsiteX98" fmla="*/ 769208 w 1605470"/>
              <a:gd name="connsiteY98" fmla="*/ 3217217 h 6858000"/>
              <a:gd name="connsiteX99" fmla="*/ 756043 w 1605470"/>
              <a:gd name="connsiteY99" fmla="*/ 3183755 h 6858000"/>
              <a:gd name="connsiteX100" fmla="*/ 756544 w 1605470"/>
              <a:gd name="connsiteY100" fmla="*/ 3178642 h 6858000"/>
              <a:gd name="connsiteX101" fmla="*/ 744144 w 1605470"/>
              <a:gd name="connsiteY101" fmla="*/ 3158586 h 6858000"/>
              <a:gd name="connsiteX102" fmla="*/ 729329 w 1605470"/>
              <a:gd name="connsiteY102" fmla="*/ 3129034 h 6858000"/>
              <a:gd name="connsiteX103" fmla="*/ 729994 w 1605470"/>
              <a:gd name="connsiteY103" fmla="*/ 3126682 h 6858000"/>
              <a:gd name="connsiteX104" fmla="*/ 720862 w 1605470"/>
              <a:gd name="connsiteY104" fmla="*/ 3114519 h 6858000"/>
              <a:gd name="connsiteX105" fmla="*/ 707471 w 1605470"/>
              <a:gd name="connsiteY105" fmla="*/ 3106272 h 6858000"/>
              <a:gd name="connsiteX106" fmla="*/ 680201 w 1605470"/>
              <a:gd name="connsiteY106" fmla="*/ 2958185 h 6858000"/>
              <a:gd name="connsiteX107" fmla="*/ 622815 w 1605470"/>
              <a:gd name="connsiteY107" fmla="*/ 2762989 h 6858000"/>
              <a:gd name="connsiteX108" fmla="*/ 571733 w 1605470"/>
              <a:gd name="connsiteY108" fmla="*/ 2554718 h 6858000"/>
              <a:gd name="connsiteX109" fmla="*/ 551827 w 1605470"/>
              <a:gd name="connsiteY109" fmla="*/ 2485734 h 6858000"/>
              <a:gd name="connsiteX110" fmla="*/ 542550 w 1605470"/>
              <a:gd name="connsiteY110" fmla="*/ 2447068 h 6858000"/>
              <a:gd name="connsiteX111" fmla="*/ 529511 w 1605470"/>
              <a:gd name="connsiteY111" fmla="*/ 2425819 h 6858000"/>
              <a:gd name="connsiteX112" fmla="*/ 535510 w 1605470"/>
              <a:gd name="connsiteY112" fmla="*/ 2402874 h 6858000"/>
              <a:gd name="connsiteX113" fmla="*/ 538122 w 1605470"/>
              <a:gd name="connsiteY113" fmla="*/ 2381443 h 6858000"/>
              <a:gd name="connsiteX114" fmla="*/ 514451 w 1605470"/>
              <a:gd name="connsiteY114" fmla="*/ 2261920 h 6858000"/>
              <a:gd name="connsiteX115" fmla="*/ 504338 w 1605470"/>
              <a:gd name="connsiteY115" fmla="*/ 2195378 h 6858000"/>
              <a:gd name="connsiteX116" fmla="*/ 488555 w 1605470"/>
              <a:gd name="connsiteY116" fmla="*/ 2155135 h 6858000"/>
              <a:gd name="connsiteX117" fmla="*/ 486013 w 1605470"/>
              <a:gd name="connsiteY117" fmla="*/ 2118008 h 6858000"/>
              <a:gd name="connsiteX118" fmla="*/ 487006 w 1605470"/>
              <a:gd name="connsiteY118" fmla="*/ 2050531 h 6858000"/>
              <a:gd name="connsiteX119" fmla="*/ 478812 w 1605470"/>
              <a:gd name="connsiteY119" fmla="*/ 1963269 h 6858000"/>
              <a:gd name="connsiteX120" fmla="*/ 459990 w 1605470"/>
              <a:gd name="connsiteY120" fmla="*/ 1906352 h 6858000"/>
              <a:gd name="connsiteX121" fmla="*/ 436547 w 1605470"/>
              <a:gd name="connsiteY121" fmla="*/ 1861531 h 6858000"/>
              <a:gd name="connsiteX122" fmla="*/ 390346 w 1605470"/>
              <a:gd name="connsiteY122" fmla="*/ 1732919 h 6858000"/>
              <a:gd name="connsiteX123" fmla="*/ 362657 w 1605470"/>
              <a:gd name="connsiteY123" fmla="*/ 1663540 h 6858000"/>
              <a:gd name="connsiteX124" fmla="*/ 361783 w 1605470"/>
              <a:gd name="connsiteY124" fmla="*/ 1615777 h 6858000"/>
              <a:gd name="connsiteX125" fmla="*/ 342578 w 1605470"/>
              <a:gd name="connsiteY125" fmla="*/ 1563678 h 6858000"/>
              <a:gd name="connsiteX126" fmla="*/ 355658 w 1605470"/>
              <a:gd name="connsiteY126" fmla="*/ 1519474 h 6858000"/>
              <a:gd name="connsiteX127" fmla="*/ 348400 w 1605470"/>
              <a:gd name="connsiteY127" fmla="*/ 1477995 h 6858000"/>
              <a:gd name="connsiteX128" fmla="*/ 334485 w 1605470"/>
              <a:gd name="connsiteY128" fmla="*/ 1373769 h 6858000"/>
              <a:gd name="connsiteX129" fmla="*/ 342792 w 1605470"/>
              <a:gd name="connsiteY129" fmla="*/ 1307086 h 6858000"/>
              <a:gd name="connsiteX130" fmla="*/ 343980 w 1605470"/>
              <a:gd name="connsiteY130" fmla="*/ 1189033 h 6858000"/>
              <a:gd name="connsiteX131" fmla="*/ 348665 w 1605470"/>
              <a:gd name="connsiteY131" fmla="*/ 1168288 h 6858000"/>
              <a:gd name="connsiteX132" fmla="*/ 340947 w 1605470"/>
              <a:gd name="connsiteY132" fmla="*/ 1142577 h 6858000"/>
              <a:gd name="connsiteX133" fmla="*/ 330253 w 1605470"/>
              <a:gd name="connsiteY133" fmla="*/ 1088484 h 6858000"/>
              <a:gd name="connsiteX134" fmla="*/ 318989 w 1605470"/>
              <a:gd name="connsiteY134" fmla="*/ 1016103 h 6858000"/>
              <a:gd name="connsiteX135" fmla="*/ 320445 w 1605470"/>
              <a:gd name="connsiteY135" fmla="*/ 932283 h 6858000"/>
              <a:gd name="connsiteX136" fmla="*/ 322681 w 1605470"/>
              <a:gd name="connsiteY136" fmla="*/ 915925 h 6858000"/>
              <a:gd name="connsiteX137" fmla="*/ 315310 w 1605470"/>
              <a:gd name="connsiteY137" fmla="*/ 896999 h 6858000"/>
              <a:gd name="connsiteX138" fmla="*/ 284718 w 1605470"/>
              <a:gd name="connsiteY138" fmla="*/ 821517 h 6858000"/>
              <a:gd name="connsiteX139" fmla="*/ 263668 w 1605470"/>
              <a:gd name="connsiteY139" fmla="*/ 751353 h 6858000"/>
              <a:gd name="connsiteX140" fmla="*/ 263226 w 1605470"/>
              <a:gd name="connsiteY140" fmla="*/ 721230 h 6858000"/>
              <a:gd name="connsiteX141" fmla="*/ 248897 w 1605470"/>
              <a:gd name="connsiteY141" fmla="*/ 681659 h 6858000"/>
              <a:gd name="connsiteX142" fmla="*/ 234316 w 1605470"/>
              <a:gd name="connsiteY142" fmla="*/ 635218 h 6858000"/>
              <a:gd name="connsiteX143" fmla="*/ 239327 w 1605470"/>
              <a:gd name="connsiteY143" fmla="*/ 613763 h 6858000"/>
              <a:gd name="connsiteX144" fmla="*/ 225269 w 1605470"/>
              <a:gd name="connsiteY144" fmla="*/ 598582 h 6858000"/>
              <a:gd name="connsiteX145" fmla="*/ 224950 w 1605470"/>
              <a:gd name="connsiteY145" fmla="*/ 576846 h 6858000"/>
              <a:gd name="connsiteX146" fmla="*/ 204576 w 1605470"/>
              <a:gd name="connsiteY146" fmla="*/ 530055 h 6858000"/>
              <a:gd name="connsiteX147" fmla="*/ 219064 w 1605470"/>
              <a:gd name="connsiteY147" fmla="*/ 469651 h 6858000"/>
              <a:gd name="connsiteX148" fmla="*/ 195012 w 1605470"/>
              <a:gd name="connsiteY148" fmla="*/ 448559 h 6858000"/>
              <a:gd name="connsiteX149" fmla="*/ 201434 w 1605470"/>
              <a:gd name="connsiteY149" fmla="*/ 441529 h 6858000"/>
              <a:gd name="connsiteX150" fmla="*/ 200655 w 1605470"/>
              <a:gd name="connsiteY150" fmla="*/ 428927 h 6858000"/>
              <a:gd name="connsiteX151" fmla="*/ 190059 w 1605470"/>
              <a:gd name="connsiteY151" fmla="*/ 430161 h 6858000"/>
              <a:gd name="connsiteX152" fmla="*/ 167079 w 1605470"/>
              <a:gd name="connsiteY152" fmla="*/ 367211 h 6858000"/>
              <a:gd name="connsiteX153" fmla="*/ 124571 w 1605470"/>
              <a:gd name="connsiteY153" fmla="*/ 302178 h 6858000"/>
              <a:gd name="connsiteX154" fmla="*/ 103243 w 1605470"/>
              <a:gd name="connsiteY154" fmla="*/ 211375 h 6858000"/>
              <a:gd name="connsiteX155" fmla="*/ 94571 w 1605470"/>
              <a:gd name="connsiteY155" fmla="*/ 184179 h 6858000"/>
              <a:gd name="connsiteX156" fmla="*/ 13437 w 1605470"/>
              <a:gd name="connsiteY156" fmla="*/ 19287 h 6858000"/>
              <a:gd name="connsiteX157" fmla="*/ 0 w 1605470"/>
              <a:gd name="connsiteY157"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690830 w 1605470"/>
              <a:gd name="connsiteY74" fmla="*/ 3974753 h 6858000"/>
              <a:gd name="connsiteX75" fmla="*/ 692428 w 1605470"/>
              <a:gd name="connsiteY75" fmla="*/ 3969950 h 6858000"/>
              <a:gd name="connsiteX76" fmla="*/ 685850 w 1605470"/>
              <a:gd name="connsiteY76" fmla="*/ 3933779 h 6858000"/>
              <a:gd name="connsiteX77" fmla="*/ 687181 w 1605470"/>
              <a:gd name="connsiteY77" fmla="*/ 3933093 h 6858000"/>
              <a:gd name="connsiteX78" fmla="*/ 691535 w 1605470"/>
              <a:gd name="connsiteY78" fmla="*/ 3922082 h 6858000"/>
              <a:gd name="connsiteX79" fmla="*/ 696613 w 1605470"/>
              <a:gd name="connsiteY79" fmla="*/ 3901461 h 6858000"/>
              <a:gd name="connsiteX80" fmla="*/ 719207 w 1605470"/>
              <a:gd name="connsiteY80" fmla="*/ 3813873 h 6858000"/>
              <a:gd name="connsiteX81" fmla="*/ 718632 w 1605470"/>
              <a:gd name="connsiteY81" fmla="*/ 3806161 h 6858000"/>
              <a:gd name="connsiteX82" fmla="*/ 718939 w 1605470"/>
              <a:gd name="connsiteY82" fmla="*/ 3805957 h 6858000"/>
              <a:gd name="connsiteX83" fmla="*/ 718966 w 1605470"/>
              <a:gd name="connsiteY83" fmla="*/ 3797724 h 6858000"/>
              <a:gd name="connsiteX84" fmla="*/ 717581 w 1605470"/>
              <a:gd name="connsiteY84" fmla="*/ 3792098 h 6858000"/>
              <a:gd name="connsiteX85" fmla="*/ 716465 w 1605470"/>
              <a:gd name="connsiteY85" fmla="*/ 3777135 h 6858000"/>
              <a:gd name="connsiteX86" fmla="*/ 718198 w 1605470"/>
              <a:gd name="connsiteY86" fmla="*/ 3771656 h 6858000"/>
              <a:gd name="connsiteX87" fmla="*/ 721941 w 1605470"/>
              <a:gd name="connsiteY87" fmla="*/ 3769007 h 6858000"/>
              <a:gd name="connsiteX88" fmla="*/ 721407 w 1605470"/>
              <a:gd name="connsiteY88" fmla="*/ 3767709 h 6858000"/>
              <a:gd name="connsiteX89" fmla="*/ 730103 w 1605470"/>
              <a:gd name="connsiteY89" fmla="*/ 3738082 h 6858000"/>
              <a:gd name="connsiteX90" fmla="*/ 737449 w 1605470"/>
              <a:gd name="connsiteY90" fmla="*/ 3673397 h 6858000"/>
              <a:gd name="connsiteX91" fmla="*/ 736745 w 1605470"/>
              <a:gd name="connsiteY91" fmla="*/ 3637109 h 6858000"/>
              <a:gd name="connsiteX92" fmla="*/ 740188 w 1605470"/>
              <a:gd name="connsiteY92" fmla="*/ 3536883 h 6858000"/>
              <a:gd name="connsiteX93" fmla="*/ 747726 w 1605470"/>
              <a:gd name="connsiteY93" fmla="*/ 3435652 h 6858000"/>
              <a:gd name="connsiteX94" fmla="*/ 749397 w 1605470"/>
              <a:gd name="connsiteY94" fmla="*/ 3307769 h 6858000"/>
              <a:gd name="connsiteX95" fmla="*/ 766960 w 1605470"/>
              <a:gd name="connsiteY95" fmla="*/ 3250522 h 6858000"/>
              <a:gd name="connsiteX96" fmla="*/ 767385 w 1605470"/>
              <a:gd name="connsiteY96" fmla="*/ 3229163 h 6858000"/>
              <a:gd name="connsiteX97" fmla="*/ 769208 w 1605470"/>
              <a:gd name="connsiteY97" fmla="*/ 3217217 h 6858000"/>
              <a:gd name="connsiteX98" fmla="*/ 756043 w 1605470"/>
              <a:gd name="connsiteY98" fmla="*/ 3183755 h 6858000"/>
              <a:gd name="connsiteX99" fmla="*/ 756544 w 1605470"/>
              <a:gd name="connsiteY99" fmla="*/ 3178642 h 6858000"/>
              <a:gd name="connsiteX100" fmla="*/ 744144 w 1605470"/>
              <a:gd name="connsiteY100" fmla="*/ 3158586 h 6858000"/>
              <a:gd name="connsiteX101" fmla="*/ 729329 w 1605470"/>
              <a:gd name="connsiteY101" fmla="*/ 3129034 h 6858000"/>
              <a:gd name="connsiteX102" fmla="*/ 729994 w 1605470"/>
              <a:gd name="connsiteY102" fmla="*/ 3126682 h 6858000"/>
              <a:gd name="connsiteX103" fmla="*/ 720862 w 1605470"/>
              <a:gd name="connsiteY103" fmla="*/ 3114519 h 6858000"/>
              <a:gd name="connsiteX104" fmla="*/ 707471 w 1605470"/>
              <a:gd name="connsiteY104" fmla="*/ 3106272 h 6858000"/>
              <a:gd name="connsiteX105" fmla="*/ 680201 w 1605470"/>
              <a:gd name="connsiteY105" fmla="*/ 2958185 h 6858000"/>
              <a:gd name="connsiteX106" fmla="*/ 622815 w 1605470"/>
              <a:gd name="connsiteY106" fmla="*/ 2762989 h 6858000"/>
              <a:gd name="connsiteX107" fmla="*/ 571733 w 1605470"/>
              <a:gd name="connsiteY107" fmla="*/ 2554718 h 6858000"/>
              <a:gd name="connsiteX108" fmla="*/ 551827 w 1605470"/>
              <a:gd name="connsiteY108" fmla="*/ 2485734 h 6858000"/>
              <a:gd name="connsiteX109" fmla="*/ 542550 w 1605470"/>
              <a:gd name="connsiteY109" fmla="*/ 2447068 h 6858000"/>
              <a:gd name="connsiteX110" fmla="*/ 529511 w 1605470"/>
              <a:gd name="connsiteY110" fmla="*/ 2425819 h 6858000"/>
              <a:gd name="connsiteX111" fmla="*/ 535510 w 1605470"/>
              <a:gd name="connsiteY111" fmla="*/ 2402874 h 6858000"/>
              <a:gd name="connsiteX112" fmla="*/ 538122 w 1605470"/>
              <a:gd name="connsiteY112" fmla="*/ 2381443 h 6858000"/>
              <a:gd name="connsiteX113" fmla="*/ 514451 w 1605470"/>
              <a:gd name="connsiteY113" fmla="*/ 2261920 h 6858000"/>
              <a:gd name="connsiteX114" fmla="*/ 504338 w 1605470"/>
              <a:gd name="connsiteY114" fmla="*/ 2195378 h 6858000"/>
              <a:gd name="connsiteX115" fmla="*/ 488555 w 1605470"/>
              <a:gd name="connsiteY115" fmla="*/ 2155135 h 6858000"/>
              <a:gd name="connsiteX116" fmla="*/ 486013 w 1605470"/>
              <a:gd name="connsiteY116" fmla="*/ 2118008 h 6858000"/>
              <a:gd name="connsiteX117" fmla="*/ 487006 w 1605470"/>
              <a:gd name="connsiteY117" fmla="*/ 2050531 h 6858000"/>
              <a:gd name="connsiteX118" fmla="*/ 478812 w 1605470"/>
              <a:gd name="connsiteY118" fmla="*/ 1963269 h 6858000"/>
              <a:gd name="connsiteX119" fmla="*/ 459990 w 1605470"/>
              <a:gd name="connsiteY119" fmla="*/ 1906352 h 6858000"/>
              <a:gd name="connsiteX120" fmla="*/ 436547 w 1605470"/>
              <a:gd name="connsiteY120" fmla="*/ 1861531 h 6858000"/>
              <a:gd name="connsiteX121" fmla="*/ 390346 w 1605470"/>
              <a:gd name="connsiteY121" fmla="*/ 1732919 h 6858000"/>
              <a:gd name="connsiteX122" fmla="*/ 362657 w 1605470"/>
              <a:gd name="connsiteY122" fmla="*/ 1663540 h 6858000"/>
              <a:gd name="connsiteX123" fmla="*/ 361783 w 1605470"/>
              <a:gd name="connsiteY123" fmla="*/ 1615777 h 6858000"/>
              <a:gd name="connsiteX124" fmla="*/ 342578 w 1605470"/>
              <a:gd name="connsiteY124" fmla="*/ 1563678 h 6858000"/>
              <a:gd name="connsiteX125" fmla="*/ 355658 w 1605470"/>
              <a:gd name="connsiteY125" fmla="*/ 1519474 h 6858000"/>
              <a:gd name="connsiteX126" fmla="*/ 348400 w 1605470"/>
              <a:gd name="connsiteY126" fmla="*/ 1477995 h 6858000"/>
              <a:gd name="connsiteX127" fmla="*/ 334485 w 1605470"/>
              <a:gd name="connsiteY127" fmla="*/ 1373769 h 6858000"/>
              <a:gd name="connsiteX128" fmla="*/ 342792 w 1605470"/>
              <a:gd name="connsiteY128" fmla="*/ 1307086 h 6858000"/>
              <a:gd name="connsiteX129" fmla="*/ 343980 w 1605470"/>
              <a:gd name="connsiteY129" fmla="*/ 1189033 h 6858000"/>
              <a:gd name="connsiteX130" fmla="*/ 348665 w 1605470"/>
              <a:gd name="connsiteY130" fmla="*/ 1168288 h 6858000"/>
              <a:gd name="connsiteX131" fmla="*/ 340947 w 1605470"/>
              <a:gd name="connsiteY131" fmla="*/ 1142577 h 6858000"/>
              <a:gd name="connsiteX132" fmla="*/ 330253 w 1605470"/>
              <a:gd name="connsiteY132" fmla="*/ 1088484 h 6858000"/>
              <a:gd name="connsiteX133" fmla="*/ 318989 w 1605470"/>
              <a:gd name="connsiteY133" fmla="*/ 1016103 h 6858000"/>
              <a:gd name="connsiteX134" fmla="*/ 320445 w 1605470"/>
              <a:gd name="connsiteY134" fmla="*/ 932283 h 6858000"/>
              <a:gd name="connsiteX135" fmla="*/ 322681 w 1605470"/>
              <a:gd name="connsiteY135" fmla="*/ 915925 h 6858000"/>
              <a:gd name="connsiteX136" fmla="*/ 315310 w 1605470"/>
              <a:gd name="connsiteY136" fmla="*/ 896999 h 6858000"/>
              <a:gd name="connsiteX137" fmla="*/ 284718 w 1605470"/>
              <a:gd name="connsiteY137" fmla="*/ 821517 h 6858000"/>
              <a:gd name="connsiteX138" fmla="*/ 263668 w 1605470"/>
              <a:gd name="connsiteY138" fmla="*/ 751353 h 6858000"/>
              <a:gd name="connsiteX139" fmla="*/ 263226 w 1605470"/>
              <a:gd name="connsiteY139" fmla="*/ 721230 h 6858000"/>
              <a:gd name="connsiteX140" fmla="*/ 248897 w 1605470"/>
              <a:gd name="connsiteY140" fmla="*/ 681659 h 6858000"/>
              <a:gd name="connsiteX141" fmla="*/ 234316 w 1605470"/>
              <a:gd name="connsiteY141" fmla="*/ 635218 h 6858000"/>
              <a:gd name="connsiteX142" fmla="*/ 239327 w 1605470"/>
              <a:gd name="connsiteY142" fmla="*/ 613763 h 6858000"/>
              <a:gd name="connsiteX143" fmla="*/ 225269 w 1605470"/>
              <a:gd name="connsiteY143" fmla="*/ 598582 h 6858000"/>
              <a:gd name="connsiteX144" fmla="*/ 224950 w 1605470"/>
              <a:gd name="connsiteY144" fmla="*/ 576846 h 6858000"/>
              <a:gd name="connsiteX145" fmla="*/ 204576 w 1605470"/>
              <a:gd name="connsiteY145" fmla="*/ 530055 h 6858000"/>
              <a:gd name="connsiteX146" fmla="*/ 219064 w 1605470"/>
              <a:gd name="connsiteY146" fmla="*/ 469651 h 6858000"/>
              <a:gd name="connsiteX147" fmla="*/ 195012 w 1605470"/>
              <a:gd name="connsiteY147" fmla="*/ 448559 h 6858000"/>
              <a:gd name="connsiteX148" fmla="*/ 201434 w 1605470"/>
              <a:gd name="connsiteY148" fmla="*/ 441529 h 6858000"/>
              <a:gd name="connsiteX149" fmla="*/ 200655 w 1605470"/>
              <a:gd name="connsiteY149" fmla="*/ 428927 h 6858000"/>
              <a:gd name="connsiteX150" fmla="*/ 190059 w 1605470"/>
              <a:gd name="connsiteY150" fmla="*/ 430161 h 6858000"/>
              <a:gd name="connsiteX151" fmla="*/ 167079 w 1605470"/>
              <a:gd name="connsiteY151" fmla="*/ 367211 h 6858000"/>
              <a:gd name="connsiteX152" fmla="*/ 124571 w 1605470"/>
              <a:gd name="connsiteY152" fmla="*/ 302178 h 6858000"/>
              <a:gd name="connsiteX153" fmla="*/ 103243 w 1605470"/>
              <a:gd name="connsiteY153" fmla="*/ 211375 h 6858000"/>
              <a:gd name="connsiteX154" fmla="*/ 94571 w 1605470"/>
              <a:gd name="connsiteY154" fmla="*/ 184179 h 6858000"/>
              <a:gd name="connsiteX155" fmla="*/ 13437 w 1605470"/>
              <a:gd name="connsiteY155" fmla="*/ 19287 h 6858000"/>
              <a:gd name="connsiteX156" fmla="*/ 0 w 1605470"/>
              <a:gd name="connsiteY156"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690830 w 1605470"/>
              <a:gd name="connsiteY74" fmla="*/ 3974753 h 6858000"/>
              <a:gd name="connsiteX75" fmla="*/ 692428 w 1605470"/>
              <a:gd name="connsiteY75" fmla="*/ 3969950 h 6858000"/>
              <a:gd name="connsiteX76" fmla="*/ 685850 w 1605470"/>
              <a:gd name="connsiteY76" fmla="*/ 3933779 h 6858000"/>
              <a:gd name="connsiteX77" fmla="*/ 687181 w 1605470"/>
              <a:gd name="connsiteY77" fmla="*/ 3933093 h 6858000"/>
              <a:gd name="connsiteX78" fmla="*/ 691535 w 1605470"/>
              <a:gd name="connsiteY78" fmla="*/ 3922082 h 6858000"/>
              <a:gd name="connsiteX79" fmla="*/ 696613 w 1605470"/>
              <a:gd name="connsiteY79" fmla="*/ 3901461 h 6858000"/>
              <a:gd name="connsiteX80" fmla="*/ 719207 w 1605470"/>
              <a:gd name="connsiteY80" fmla="*/ 3813873 h 6858000"/>
              <a:gd name="connsiteX81" fmla="*/ 718632 w 1605470"/>
              <a:gd name="connsiteY81" fmla="*/ 3806161 h 6858000"/>
              <a:gd name="connsiteX82" fmla="*/ 718939 w 1605470"/>
              <a:gd name="connsiteY82" fmla="*/ 3805957 h 6858000"/>
              <a:gd name="connsiteX83" fmla="*/ 718966 w 1605470"/>
              <a:gd name="connsiteY83" fmla="*/ 3797724 h 6858000"/>
              <a:gd name="connsiteX84" fmla="*/ 717581 w 1605470"/>
              <a:gd name="connsiteY84" fmla="*/ 3792098 h 6858000"/>
              <a:gd name="connsiteX85" fmla="*/ 716465 w 1605470"/>
              <a:gd name="connsiteY85" fmla="*/ 3777135 h 6858000"/>
              <a:gd name="connsiteX86" fmla="*/ 718198 w 1605470"/>
              <a:gd name="connsiteY86" fmla="*/ 3771656 h 6858000"/>
              <a:gd name="connsiteX87" fmla="*/ 721941 w 1605470"/>
              <a:gd name="connsiteY87" fmla="*/ 3769007 h 6858000"/>
              <a:gd name="connsiteX88" fmla="*/ 721407 w 1605470"/>
              <a:gd name="connsiteY88" fmla="*/ 3767709 h 6858000"/>
              <a:gd name="connsiteX89" fmla="*/ 730103 w 1605470"/>
              <a:gd name="connsiteY89" fmla="*/ 3738082 h 6858000"/>
              <a:gd name="connsiteX90" fmla="*/ 737449 w 1605470"/>
              <a:gd name="connsiteY90" fmla="*/ 3673397 h 6858000"/>
              <a:gd name="connsiteX91" fmla="*/ 736745 w 1605470"/>
              <a:gd name="connsiteY91" fmla="*/ 3637109 h 6858000"/>
              <a:gd name="connsiteX92" fmla="*/ 740188 w 1605470"/>
              <a:gd name="connsiteY92" fmla="*/ 3536883 h 6858000"/>
              <a:gd name="connsiteX93" fmla="*/ 747726 w 1605470"/>
              <a:gd name="connsiteY93" fmla="*/ 3435652 h 6858000"/>
              <a:gd name="connsiteX94" fmla="*/ 749397 w 1605470"/>
              <a:gd name="connsiteY94" fmla="*/ 3307769 h 6858000"/>
              <a:gd name="connsiteX95" fmla="*/ 766960 w 1605470"/>
              <a:gd name="connsiteY95" fmla="*/ 3250522 h 6858000"/>
              <a:gd name="connsiteX96" fmla="*/ 767385 w 1605470"/>
              <a:gd name="connsiteY96" fmla="*/ 3229163 h 6858000"/>
              <a:gd name="connsiteX97" fmla="*/ 769208 w 1605470"/>
              <a:gd name="connsiteY97" fmla="*/ 3217217 h 6858000"/>
              <a:gd name="connsiteX98" fmla="*/ 756043 w 1605470"/>
              <a:gd name="connsiteY98" fmla="*/ 3183755 h 6858000"/>
              <a:gd name="connsiteX99" fmla="*/ 756544 w 1605470"/>
              <a:gd name="connsiteY99" fmla="*/ 3178642 h 6858000"/>
              <a:gd name="connsiteX100" fmla="*/ 744144 w 1605470"/>
              <a:gd name="connsiteY100" fmla="*/ 3158586 h 6858000"/>
              <a:gd name="connsiteX101" fmla="*/ 729329 w 1605470"/>
              <a:gd name="connsiteY101" fmla="*/ 3129034 h 6858000"/>
              <a:gd name="connsiteX102" fmla="*/ 729994 w 1605470"/>
              <a:gd name="connsiteY102" fmla="*/ 3126682 h 6858000"/>
              <a:gd name="connsiteX103" fmla="*/ 720862 w 1605470"/>
              <a:gd name="connsiteY103" fmla="*/ 3114519 h 6858000"/>
              <a:gd name="connsiteX104" fmla="*/ 707471 w 1605470"/>
              <a:gd name="connsiteY104" fmla="*/ 3106272 h 6858000"/>
              <a:gd name="connsiteX105" fmla="*/ 680201 w 1605470"/>
              <a:gd name="connsiteY105" fmla="*/ 2958185 h 6858000"/>
              <a:gd name="connsiteX106" fmla="*/ 622815 w 1605470"/>
              <a:gd name="connsiteY106" fmla="*/ 2762989 h 6858000"/>
              <a:gd name="connsiteX107" fmla="*/ 571733 w 1605470"/>
              <a:gd name="connsiteY107" fmla="*/ 2554718 h 6858000"/>
              <a:gd name="connsiteX108" fmla="*/ 551827 w 1605470"/>
              <a:gd name="connsiteY108" fmla="*/ 2485734 h 6858000"/>
              <a:gd name="connsiteX109" fmla="*/ 542550 w 1605470"/>
              <a:gd name="connsiteY109" fmla="*/ 2447068 h 6858000"/>
              <a:gd name="connsiteX110" fmla="*/ 529511 w 1605470"/>
              <a:gd name="connsiteY110" fmla="*/ 2425819 h 6858000"/>
              <a:gd name="connsiteX111" fmla="*/ 535510 w 1605470"/>
              <a:gd name="connsiteY111" fmla="*/ 2402874 h 6858000"/>
              <a:gd name="connsiteX112" fmla="*/ 538122 w 1605470"/>
              <a:gd name="connsiteY112" fmla="*/ 2381443 h 6858000"/>
              <a:gd name="connsiteX113" fmla="*/ 514451 w 1605470"/>
              <a:gd name="connsiteY113" fmla="*/ 2261920 h 6858000"/>
              <a:gd name="connsiteX114" fmla="*/ 504338 w 1605470"/>
              <a:gd name="connsiteY114" fmla="*/ 2195378 h 6858000"/>
              <a:gd name="connsiteX115" fmla="*/ 488555 w 1605470"/>
              <a:gd name="connsiteY115" fmla="*/ 2155135 h 6858000"/>
              <a:gd name="connsiteX116" fmla="*/ 486013 w 1605470"/>
              <a:gd name="connsiteY116" fmla="*/ 2118008 h 6858000"/>
              <a:gd name="connsiteX117" fmla="*/ 487006 w 1605470"/>
              <a:gd name="connsiteY117" fmla="*/ 2050531 h 6858000"/>
              <a:gd name="connsiteX118" fmla="*/ 478812 w 1605470"/>
              <a:gd name="connsiteY118" fmla="*/ 1963269 h 6858000"/>
              <a:gd name="connsiteX119" fmla="*/ 459990 w 1605470"/>
              <a:gd name="connsiteY119" fmla="*/ 1906352 h 6858000"/>
              <a:gd name="connsiteX120" fmla="*/ 436547 w 1605470"/>
              <a:gd name="connsiteY120" fmla="*/ 1861531 h 6858000"/>
              <a:gd name="connsiteX121" fmla="*/ 390346 w 1605470"/>
              <a:gd name="connsiteY121" fmla="*/ 1732919 h 6858000"/>
              <a:gd name="connsiteX122" fmla="*/ 362657 w 1605470"/>
              <a:gd name="connsiteY122" fmla="*/ 1663540 h 6858000"/>
              <a:gd name="connsiteX123" fmla="*/ 361783 w 1605470"/>
              <a:gd name="connsiteY123" fmla="*/ 1615777 h 6858000"/>
              <a:gd name="connsiteX124" fmla="*/ 342578 w 1605470"/>
              <a:gd name="connsiteY124" fmla="*/ 1563678 h 6858000"/>
              <a:gd name="connsiteX125" fmla="*/ 355658 w 1605470"/>
              <a:gd name="connsiteY125" fmla="*/ 1519474 h 6858000"/>
              <a:gd name="connsiteX126" fmla="*/ 348400 w 1605470"/>
              <a:gd name="connsiteY126" fmla="*/ 1477995 h 6858000"/>
              <a:gd name="connsiteX127" fmla="*/ 334485 w 1605470"/>
              <a:gd name="connsiteY127" fmla="*/ 1373769 h 6858000"/>
              <a:gd name="connsiteX128" fmla="*/ 342792 w 1605470"/>
              <a:gd name="connsiteY128" fmla="*/ 1307086 h 6858000"/>
              <a:gd name="connsiteX129" fmla="*/ 343980 w 1605470"/>
              <a:gd name="connsiteY129" fmla="*/ 1189033 h 6858000"/>
              <a:gd name="connsiteX130" fmla="*/ 348665 w 1605470"/>
              <a:gd name="connsiteY130" fmla="*/ 1168288 h 6858000"/>
              <a:gd name="connsiteX131" fmla="*/ 340947 w 1605470"/>
              <a:gd name="connsiteY131" fmla="*/ 1142577 h 6858000"/>
              <a:gd name="connsiteX132" fmla="*/ 330253 w 1605470"/>
              <a:gd name="connsiteY132" fmla="*/ 1088484 h 6858000"/>
              <a:gd name="connsiteX133" fmla="*/ 318989 w 1605470"/>
              <a:gd name="connsiteY133" fmla="*/ 1016103 h 6858000"/>
              <a:gd name="connsiteX134" fmla="*/ 320445 w 1605470"/>
              <a:gd name="connsiteY134" fmla="*/ 932283 h 6858000"/>
              <a:gd name="connsiteX135" fmla="*/ 322681 w 1605470"/>
              <a:gd name="connsiteY135" fmla="*/ 915925 h 6858000"/>
              <a:gd name="connsiteX136" fmla="*/ 315310 w 1605470"/>
              <a:gd name="connsiteY136" fmla="*/ 896999 h 6858000"/>
              <a:gd name="connsiteX137" fmla="*/ 284718 w 1605470"/>
              <a:gd name="connsiteY137" fmla="*/ 821517 h 6858000"/>
              <a:gd name="connsiteX138" fmla="*/ 263668 w 1605470"/>
              <a:gd name="connsiteY138" fmla="*/ 751353 h 6858000"/>
              <a:gd name="connsiteX139" fmla="*/ 263226 w 1605470"/>
              <a:gd name="connsiteY139" fmla="*/ 721230 h 6858000"/>
              <a:gd name="connsiteX140" fmla="*/ 248897 w 1605470"/>
              <a:gd name="connsiteY140" fmla="*/ 681659 h 6858000"/>
              <a:gd name="connsiteX141" fmla="*/ 234316 w 1605470"/>
              <a:gd name="connsiteY141" fmla="*/ 635218 h 6858000"/>
              <a:gd name="connsiteX142" fmla="*/ 239327 w 1605470"/>
              <a:gd name="connsiteY142" fmla="*/ 613763 h 6858000"/>
              <a:gd name="connsiteX143" fmla="*/ 225269 w 1605470"/>
              <a:gd name="connsiteY143" fmla="*/ 598582 h 6858000"/>
              <a:gd name="connsiteX144" fmla="*/ 224950 w 1605470"/>
              <a:gd name="connsiteY144" fmla="*/ 576846 h 6858000"/>
              <a:gd name="connsiteX145" fmla="*/ 204576 w 1605470"/>
              <a:gd name="connsiteY145" fmla="*/ 530055 h 6858000"/>
              <a:gd name="connsiteX146" fmla="*/ 195012 w 1605470"/>
              <a:gd name="connsiteY146" fmla="*/ 448559 h 6858000"/>
              <a:gd name="connsiteX147" fmla="*/ 201434 w 1605470"/>
              <a:gd name="connsiteY147" fmla="*/ 441529 h 6858000"/>
              <a:gd name="connsiteX148" fmla="*/ 200655 w 1605470"/>
              <a:gd name="connsiteY148" fmla="*/ 428927 h 6858000"/>
              <a:gd name="connsiteX149" fmla="*/ 190059 w 1605470"/>
              <a:gd name="connsiteY149" fmla="*/ 430161 h 6858000"/>
              <a:gd name="connsiteX150" fmla="*/ 167079 w 1605470"/>
              <a:gd name="connsiteY150" fmla="*/ 367211 h 6858000"/>
              <a:gd name="connsiteX151" fmla="*/ 124571 w 1605470"/>
              <a:gd name="connsiteY151" fmla="*/ 302178 h 6858000"/>
              <a:gd name="connsiteX152" fmla="*/ 103243 w 1605470"/>
              <a:gd name="connsiteY152" fmla="*/ 211375 h 6858000"/>
              <a:gd name="connsiteX153" fmla="*/ 94571 w 1605470"/>
              <a:gd name="connsiteY153" fmla="*/ 184179 h 6858000"/>
              <a:gd name="connsiteX154" fmla="*/ 13437 w 1605470"/>
              <a:gd name="connsiteY154" fmla="*/ 19287 h 6858000"/>
              <a:gd name="connsiteX155" fmla="*/ 0 w 1605470"/>
              <a:gd name="connsiteY155" fmla="*/ 0 h 6858000"/>
              <a:gd name="connsiteX0" fmla="*/ 0 w 1605470"/>
              <a:gd name="connsiteY0" fmla="*/ 0 h 6858000"/>
              <a:gd name="connsiteX1" fmla="*/ 1605470 w 1605470"/>
              <a:gd name="connsiteY1" fmla="*/ 0 h 6858000"/>
              <a:gd name="connsiteX2" fmla="*/ 1605470 w 1605470"/>
              <a:gd name="connsiteY2" fmla="*/ 6858000 h 6858000"/>
              <a:gd name="connsiteX3" fmla="*/ 154105 w 1605470"/>
              <a:gd name="connsiteY3" fmla="*/ 6858000 h 6858000"/>
              <a:gd name="connsiteX4" fmla="*/ 154246 w 1605470"/>
              <a:gd name="connsiteY4" fmla="*/ 6857735 h 6858000"/>
              <a:gd name="connsiteX5" fmla="*/ 166295 w 1605470"/>
              <a:gd name="connsiteY5" fmla="*/ 6809549 h 6858000"/>
              <a:gd name="connsiteX6" fmla="*/ 198506 w 1605470"/>
              <a:gd name="connsiteY6" fmla="*/ 6715115 h 6858000"/>
              <a:gd name="connsiteX7" fmla="*/ 208357 w 1605470"/>
              <a:gd name="connsiteY7" fmla="*/ 6680170 h 6858000"/>
              <a:gd name="connsiteX8" fmla="*/ 233907 w 1605470"/>
              <a:gd name="connsiteY8" fmla="*/ 6621207 h 6858000"/>
              <a:gd name="connsiteX9" fmla="*/ 250564 w 1605470"/>
              <a:gd name="connsiteY9" fmla="*/ 6596265 h 6858000"/>
              <a:gd name="connsiteX10" fmla="*/ 250443 w 1605470"/>
              <a:gd name="connsiteY10" fmla="*/ 6594818 h 6858000"/>
              <a:gd name="connsiteX11" fmla="*/ 254688 w 1605470"/>
              <a:gd name="connsiteY11" fmla="*/ 6593735 h 6858000"/>
              <a:gd name="connsiteX12" fmla="*/ 257885 w 1605470"/>
              <a:gd name="connsiteY12" fmla="*/ 6589172 h 6858000"/>
              <a:gd name="connsiteX13" fmla="*/ 261179 w 1605470"/>
              <a:gd name="connsiteY13" fmla="*/ 6574442 h 6858000"/>
              <a:gd name="connsiteX14" fmla="*/ 261519 w 1605470"/>
              <a:gd name="connsiteY14" fmla="*/ 6568530 h 6858000"/>
              <a:gd name="connsiteX15" fmla="*/ 263928 w 1605470"/>
              <a:gd name="connsiteY15" fmla="*/ 6560674 h 6858000"/>
              <a:gd name="connsiteX16" fmla="*/ 264273 w 1605470"/>
              <a:gd name="connsiteY16" fmla="*/ 6560598 h 6858000"/>
              <a:gd name="connsiteX17" fmla="*/ 265970 w 1605470"/>
              <a:gd name="connsiteY17" fmla="*/ 6553006 h 6858000"/>
              <a:gd name="connsiteX18" fmla="*/ 270666 w 1605470"/>
              <a:gd name="connsiteY18" fmla="*/ 6514360 h 6858000"/>
              <a:gd name="connsiteX19" fmla="*/ 312320 w 1605470"/>
              <a:gd name="connsiteY19" fmla="*/ 6478062 h 6858000"/>
              <a:gd name="connsiteX20" fmla="*/ 323009 w 1605470"/>
              <a:gd name="connsiteY20" fmla="*/ 6460325 h 6858000"/>
              <a:gd name="connsiteX21" fmla="*/ 330242 w 1605470"/>
              <a:gd name="connsiteY21" fmla="*/ 6451488 h 6858000"/>
              <a:gd name="connsiteX22" fmla="*/ 331677 w 1605470"/>
              <a:gd name="connsiteY22" fmla="*/ 6451348 h 6858000"/>
              <a:gd name="connsiteX23" fmla="*/ 336035 w 1605470"/>
              <a:gd name="connsiteY23" fmla="*/ 6414240 h 6858000"/>
              <a:gd name="connsiteX24" fmla="*/ 338911 w 1605470"/>
              <a:gd name="connsiteY24" fmla="*/ 6410269 h 6858000"/>
              <a:gd name="connsiteX25" fmla="*/ 338811 w 1605470"/>
              <a:gd name="connsiteY25" fmla="*/ 6384857 h 6858000"/>
              <a:gd name="connsiteX26" fmla="*/ 340328 w 1605470"/>
              <a:gd name="connsiteY26" fmla="*/ 6372381 h 6858000"/>
              <a:gd name="connsiteX27" fmla="*/ 337522 w 1605470"/>
              <a:gd name="connsiteY27" fmla="*/ 6367510 h 6858000"/>
              <a:gd name="connsiteX28" fmla="*/ 341402 w 1605470"/>
              <a:gd name="connsiteY28" fmla="*/ 6349778 h 6858000"/>
              <a:gd name="connsiteX29" fmla="*/ 343067 w 1605470"/>
              <a:gd name="connsiteY29" fmla="*/ 6348250 h 6858000"/>
              <a:gd name="connsiteX30" fmla="*/ 359101 w 1605470"/>
              <a:gd name="connsiteY30" fmla="*/ 6281972 h 6858000"/>
              <a:gd name="connsiteX31" fmla="*/ 369864 w 1605470"/>
              <a:gd name="connsiteY31" fmla="*/ 6211940 h 6858000"/>
              <a:gd name="connsiteX32" fmla="*/ 411359 w 1605470"/>
              <a:gd name="connsiteY32" fmla="*/ 6113913 h 6858000"/>
              <a:gd name="connsiteX33" fmla="*/ 415652 w 1605470"/>
              <a:gd name="connsiteY33" fmla="*/ 6028119 h 6858000"/>
              <a:gd name="connsiteX34" fmla="*/ 442432 w 1605470"/>
              <a:gd name="connsiteY34" fmla="*/ 5934687 h 6858000"/>
              <a:gd name="connsiteX35" fmla="*/ 476444 w 1605470"/>
              <a:gd name="connsiteY35" fmla="*/ 5765594 h 6858000"/>
              <a:gd name="connsiteX36" fmla="*/ 508280 w 1605470"/>
              <a:gd name="connsiteY36" fmla="*/ 5693685 h 6858000"/>
              <a:gd name="connsiteX37" fmla="*/ 528335 w 1605470"/>
              <a:gd name="connsiteY37" fmla="*/ 5665173 h 6858000"/>
              <a:gd name="connsiteX38" fmla="*/ 562052 w 1605470"/>
              <a:gd name="connsiteY38" fmla="*/ 5563435 h 6858000"/>
              <a:gd name="connsiteX39" fmla="*/ 591557 w 1605470"/>
              <a:gd name="connsiteY39" fmla="*/ 5476393 h 6858000"/>
              <a:gd name="connsiteX40" fmla="*/ 622750 w 1605470"/>
              <a:gd name="connsiteY40" fmla="*/ 5396260 h 6858000"/>
              <a:gd name="connsiteX41" fmla="*/ 638731 w 1605470"/>
              <a:gd name="connsiteY41" fmla="*/ 5330009 h 6858000"/>
              <a:gd name="connsiteX42" fmla="*/ 672224 w 1605470"/>
              <a:gd name="connsiteY42" fmla="*/ 5273739 h 6858000"/>
              <a:gd name="connsiteX43" fmla="*/ 681823 w 1605470"/>
              <a:gd name="connsiteY43" fmla="*/ 5241779 h 6858000"/>
              <a:gd name="connsiteX44" fmla="*/ 693049 w 1605470"/>
              <a:gd name="connsiteY44" fmla="*/ 5225268 h 6858000"/>
              <a:gd name="connsiteX45" fmla="*/ 694069 w 1605470"/>
              <a:gd name="connsiteY45" fmla="*/ 5217684 h 6858000"/>
              <a:gd name="connsiteX46" fmla="*/ 701410 w 1605470"/>
              <a:gd name="connsiteY46" fmla="*/ 5193377 h 6858000"/>
              <a:gd name="connsiteX47" fmla="*/ 704713 w 1605470"/>
              <a:gd name="connsiteY47" fmla="*/ 5179288 h 6858000"/>
              <a:gd name="connsiteX48" fmla="*/ 705697 w 1605470"/>
              <a:gd name="connsiteY48" fmla="*/ 5173621 h 6858000"/>
              <a:gd name="connsiteX49" fmla="*/ 701331 w 1605470"/>
              <a:gd name="connsiteY49" fmla="*/ 5159961 h 6858000"/>
              <a:gd name="connsiteX50" fmla="*/ 708008 w 1605470"/>
              <a:gd name="connsiteY50" fmla="*/ 5144295 h 6858000"/>
              <a:gd name="connsiteX51" fmla="*/ 704941 w 1605470"/>
              <a:gd name="connsiteY51" fmla="*/ 5125185 h 6858000"/>
              <a:gd name="connsiteX52" fmla="*/ 711771 w 1605470"/>
              <a:gd name="connsiteY52" fmla="*/ 5121884 h 6858000"/>
              <a:gd name="connsiteX53" fmla="*/ 718807 w 1605470"/>
              <a:gd name="connsiteY53" fmla="*/ 5067850 h 6858000"/>
              <a:gd name="connsiteX54" fmla="*/ 721538 w 1605470"/>
              <a:gd name="connsiteY54" fmla="*/ 5060861 h 6858000"/>
              <a:gd name="connsiteX55" fmla="*/ 718242 w 1605470"/>
              <a:gd name="connsiteY55" fmla="*/ 5034192 h 6858000"/>
              <a:gd name="connsiteX56" fmla="*/ 719796 w 1605470"/>
              <a:gd name="connsiteY56" fmla="*/ 4993030 h 6858000"/>
              <a:gd name="connsiteX57" fmla="*/ 726705 w 1605470"/>
              <a:gd name="connsiteY57" fmla="*/ 4946844 h 6858000"/>
              <a:gd name="connsiteX58" fmla="*/ 722561 w 1605470"/>
              <a:gd name="connsiteY58" fmla="*/ 4932692 h 6858000"/>
              <a:gd name="connsiteX59" fmla="*/ 737964 w 1605470"/>
              <a:gd name="connsiteY59" fmla="*/ 4858827 h 6858000"/>
              <a:gd name="connsiteX60" fmla="*/ 732118 w 1605470"/>
              <a:gd name="connsiteY60" fmla="*/ 4801535 h 6858000"/>
              <a:gd name="connsiteX61" fmla="*/ 739787 w 1605470"/>
              <a:gd name="connsiteY61" fmla="*/ 4797794 h 6858000"/>
              <a:gd name="connsiteX62" fmla="*/ 741081 w 1605470"/>
              <a:gd name="connsiteY62" fmla="*/ 4784526 h 6858000"/>
              <a:gd name="connsiteX63" fmla="*/ 742865 w 1605470"/>
              <a:gd name="connsiteY63" fmla="*/ 4781211 h 6858000"/>
              <a:gd name="connsiteX64" fmla="*/ 751652 w 1605470"/>
              <a:gd name="connsiteY64" fmla="*/ 4761984 h 6858000"/>
              <a:gd name="connsiteX65" fmla="*/ 747700 w 1605470"/>
              <a:gd name="connsiteY65" fmla="*/ 4690749 h 6858000"/>
              <a:gd name="connsiteX66" fmla="*/ 743180 w 1605470"/>
              <a:gd name="connsiteY66" fmla="*/ 4584173 h 6858000"/>
              <a:gd name="connsiteX67" fmla="*/ 738263 w 1605470"/>
              <a:gd name="connsiteY67" fmla="*/ 4444346 h 6858000"/>
              <a:gd name="connsiteX68" fmla="*/ 734828 w 1605470"/>
              <a:gd name="connsiteY68" fmla="*/ 4375228 h 6858000"/>
              <a:gd name="connsiteX69" fmla="*/ 715481 w 1605470"/>
              <a:gd name="connsiteY69" fmla="*/ 4214165 h 6858000"/>
              <a:gd name="connsiteX70" fmla="*/ 719554 w 1605470"/>
              <a:gd name="connsiteY70" fmla="*/ 4090296 h 6858000"/>
              <a:gd name="connsiteX71" fmla="*/ 704810 w 1605470"/>
              <a:gd name="connsiteY71" fmla="*/ 4033999 h 6858000"/>
              <a:gd name="connsiteX72" fmla="*/ 705959 w 1605470"/>
              <a:gd name="connsiteY72" fmla="*/ 4031933 h 6858000"/>
              <a:gd name="connsiteX73" fmla="*/ 704535 w 1605470"/>
              <a:gd name="connsiteY73" fmla="*/ 4013953 h 6858000"/>
              <a:gd name="connsiteX74" fmla="*/ 690830 w 1605470"/>
              <a:gd name="connsiteY74" fmla="*/ 3974753 h 6858000"/>
              <a:gd name="connsiteX75" fmla="*/ 692428 w 1605470"/>
              <a:gd name="connsiteY75" fmla="*/ 3969950 h 6858000"/>
              <a:gd name="connsiteX76" fmla="*/ 685850 w 1605470"/>
              <a:gd name="connsiteY76" fmla="*/ 3933779 h 6858000"/>
              <a:gd name="connsiteX77" fmla="*/ 687181 w 1605470"/>
              <a:gd name="connsiteY77" fmla="*/ 3933093 h 6858000"/>
              <a:gd name="connsiteX78" fmla="*/ 691535 w 1605470"/>
              <a:gd name="connsiteY78" fmla="*/ 3922082 h 6858000"/>
              <a:gd name="connsiteX79" fmla="*/ 696613 w 1605470"/>
              <a:gd name="connsiteY79" fmla="*/ 3901461 h 6858000"/>
              <a:gd name="connsiteX80" fmla="*/ 719207 w 1605470"/>
              <a:gd name="connsiteY80" fmla="*/ 3813873 h 6858000"/>
              <a:gd name="connsiteX81" fmla="*/ 718632 w 1605470"/>
              <a:gd name="connsiteY81" fmla="*/ 3806161 h 6858000"/>
              <a:gd name="connsiteX82" fmla="*/ 718939 w 1605470"/>
              <a:gd name="connsiteY82" fmla="*/ 3805957 h 6858000"/>
              <a:gd name="connsiteX83" fmla="*/ 718966 w 1605470"/>
              <a:gd name="connsiteY83" fmla="*/ 3797724 h 6858000"/>
              <a:gd name="connsiteX84" fmla="*/ 717581 w 1605470"/>
              <a:gd name="connsiteY84" fmla="*/ 3792098 h 6858000"/>
              <a:gd name="connsiteX85" fmla="*/ 716465 w 1605470"/>
              <a:gd name="connsiteY85" fmla="*/ 3777135 h 6858000"/>
              <a:gd name="connsiteX86" fmla="*/ 718198 w 1605470"/>
              <a:gd name="connsiteY86" fmla="*/ 3771656 h 6858000"/>
              <a:gd name="connsiteX87" fmla="*/ 721941 w 1605470"/>
              <a:gd name="connsiteY87" fmla="*/ 3769007 h 6858000"/>
              <a:gd name="connsiteX88" fmla="*/ 721407 w 1605470"/>
              <a:gd name="connsiteY88" fmla="*/ 3767709 h 6858000"/>
              <a:gd name="connsiteX89" fmla="*/ 730103 w 1605470"/>
              <a:gd name="connsiteY89" fmla="*/ 3738082 h 6858000"/>
              <a:gd name="connsiteX90" fmla="*/ 737449 w 1605470"/>
              <a:gd name="connsiteY90" fmla="*/ 3673397 h 6858000"/>
              <a:gd name="connsiteX91" fmla="*/ 736745 w 1605470"/>
              <a:gd name="connsiteY91" fmla="*/ 3637109 h 6858000"/>
              <a:gd name="connsiteX92" fmla="*/ 740188 w 1605470"/>
              <a:gd name="connsiteY92" fmla="*/ 3536883 h 6858000"/>
              <a:gd name="connsiteX93" fmla="*/ 747726 w 1605470"/>
              <a:gd name="connsiteY93" fmla="*/ 3435652 h 6858000"/>
              <a:gd name="connsiteX94" fmla="*/ 749397 w 1605470"/>
              <a:gd name="connsiteY94" fmla="*/ 3307769 h 6858000"/>
              <a:gd name="connsiteX95" fmla="*/ 766960 w 1605470"/>
              <a:gd name="connsiteY95" fmla="*/ 3250522 h 6858000"/>
              <a:gd name="connsiteX96" fmla="*/ 767385 w 1605470"/>
              <a:gd name="connsiteY96" fmla="*/ 3229163 h 6858000"/>
              <a:gd name="connsiteX97" fmla="*/ 769208 w 1605470"/>
              <a:gd name="connsiteY97" fmla="*/ 3217217 h 6858000"/>
              <a:gd name="connsiteX98" fmla="*/ 756043 w 1605470"/>
              <a:gd name="connsiteY98" fmla="*/ 3183755 h 6858000"/>
              <a:gd name="connsiteX99" fmla="*/ 756544 w 1605470"/>
              <a:gd name="connsiteY99" fmla="*/ 3178642 h 6858000"/>
              <a:gd name="connsiteX100" fmla="*/ 744144 w 1605470"/>
              <a:gd name="connsiteY100" fmla="*/ 3158586 h 6858000"/>
              <a:gd name="connsiteX101" fmla="*/ 729329 w 1605470"/>
              <a:gd name="connsiteY101" fmla="*/ 3129034 h 6858000"/>
              <a:gd name="connsiteX102" fmla="*/ 729994 w 1605470"/>
              <a:gd name="connsiteY102" fmla="*/ 3126682 h 6858000"/>
              <a:gd name="connsiteX103" fmla="*/ 720862 w 1605470"/>
              <a:gd name="connsiteY103" fmla="*/ 3114519 h 6858000"/>
              <a:gd name="connsiteX104" fmla="*/ 707471 w 1605470"/>
              <a:gd name="connsiteY104" fmla="*/ 3106272 h 6858000"/>
              <a:gd name="connsiteX105" fmla="*/ 680201 w 1605470"/>
              <a:gd name="connsiteY105" fmla="*/ 2958185 h 6858000"/>
              <a:gd name="connsiteX106" fmla="*/ 622815 w 1605470"/>
              <a:gd name="connsiteY106" fmla="*/ 2762989 h 6858000"/>
              <a:gd name="connsiteX107" fmla="*/ 571733 w 1605470"/>
              <a:gd name="connsiteY107" fmla="*/ 2554718 h 6858000"/>
              <a:gd name="connsiteX108" fmla="*/ 551827 w 1605470"/>
              <a:gd name="connsiteY108" fmla="*/ 2485734 h 6858000"/>
              <a:gd name="connsiteX109" fmla="*/ 542550 w 1605470"/>
              <a:gd name="connsiteY109" fmla="*/ 2447068 h 6858000"/>
              <a:gd name="connsiteX110" fmla="*/ 529511 w 1605470"/>
              <a:gd name="connsiteY110" fmla="*/ 2425819 h 6858000"/>
              <a:gd name="connsiteX111" fmla="*/ 535510 w 1605470"/>
              <a:gd name="connsiteY111" fmla="*/ 2402874 h 6858000"/>
              <a:gd name="connsiteX112" fmla="*/ 538122 w 1605470"/>
              <a:gd name="connsiteY112" fmla="*/ 2381443 h 6858000"/>
              <a:gd name="connsiteX113" fmla="*/ 514451 w 1605470"/>
              <a:gd name="connsiteY113" fmla="*/ 2261920 h 6858000"/>
              <a:gd name="connsiteX114" fmla="*/ 504338 w 1605470"/>
              <a:gd name="connsiteY114" fmla="*/ 2195378 h 6858000"/>
              <a:gd name="connsiteX115" fmla="*/ 488555 w 1605470"/>
              <a:gd name="connsiteY115" fmla="*/ 2155135 h 6858000"/>
              <a:gd name="connsiteX116" fmla="*/ 486013 w 1605470"/>
              <a:gd name="connsiteY116" fmla="*/ 2118008 h 6858000"/>
              <a:gd name="connsiteX117" fmla="*/ 487006 w 1605470"/>
              <a:gd name="connsiteY117" fmla="*/ 2050531 h 6858000"/>
              <a:gd name="connsiteX118" fmla="*/ 478812 w 1605470"/>
              <a:gd name="connsiteY118" fmla="*/ 1963269 h 6858000"/>
              <a:gd name="connsiteX119" fmla="*/ 459990 w 1605470"/>
              <a:gd name="connsiteY119" fmla="*/ 1906352 h 6858000"/>
              <a:gd name="connsiteX120" fmla="*/ 436547 w 1605470"/>
              <a:gd name="connsiteY120" fmla="*/ 1861531 h 6858000"/>
              <a:gd name="connsiteX121" fmla="*/ 390346 w 1605470"/>
              <a:gd name="connsiteY121" fmla="*/ 1732919 h 6858000"/>
              <a:gd name="connsiteX122" fmla="*/ 362657 w 1605470"/>
              <a:gd name="connsiteY122" fmla="*/ 1663540 h 6858000"/>
              <a:gd name="connsiteX123" fmla="*/ 361783 w 1605470"/>
              <a:gd name="connsiteY123" fmla="*/ 1615777 h 6858000"/>
              <a:gd name="connsiteX124" fmla="*/ 342578 w 1605470"/>
              <a:gd name="connsiteY124" fmla="*/ 1563678 h 6858000"/>
              <a:gd name="connsiteX125" fmla="*/ 355658 w 1605470"/>
              <a:gd name="connsiteY125" fmla="*/ 1519474 h 6858000"/>
              <a:gd name="connsiteX126" fmla="*/ 348400 w 1605470"/>
              <a:gd name="connsiteY126" fmla="*/ 1477995 h 6858000"/>
              <a:gd name="connsiteX127" fmla="*/ 334485 w 1605470"/>
              <a:gd name="connsiteY127" fmla="*/ 1373769 h 6858000"/>
              <a:gd name="connsiteX128" fmla="*/ 342792 w 1605470"/>
              <a:gd name="connsiteY128" fmla="*/ 1307086 h 6858000"/>
              <a:gd name="connsiteX129" fmla="*/ 343980 w 1605470"/>
              <a:gd name="connsiteY129" fmla="*/ 1189033 h 6858000"/>
              <a:gd name="connsiteX130" fmla="*/ 348665 w 1605470"/>
              <a:gd name="connsiteY130" fmla="*/ 1168288 h 6858000"/>
              <a:gd name="connsiteX131" fmla="*/ 340947 w 1605470"/>
              <a:gd name="connsiteY131" fmla="*/ 1142577 h 6858000"/>
              <a:gd name="connsiteX132" fmla="*/ 330253 w 1605470"/>
              <a:gd name="connsiteY132" fmla="*/ 1088484 h 6858000"/>
              <a:gd name="connsiteX133" fmla="*/ 318989 w 1605470"/>
              <a:gd name="connsiteY133" fmla="*/ 1016103 h 6858000"/>
              <a:gd name="connsiteX134" fmla="*/ 320445 w 1605470"/>
              <a:gd name="connsiteY134" fmla="*/ 932283 h 6858000"/>
              <a:gd name="connsiteX135" fmla="*/ 322681 w 1605470"/>
              <a:gd name="connsiteY135" fmla="*/ 915925 h 6858000"/>
              <a:gd name="connsiteX136" fmla="*/ 315310 w 1605470"/>
              <a:gd name="connsiteY136" fmla="*/ 896999 h 6858000"/>
              <a:gd name="connsiteX137" fmla="*/ 284718 w 1605470"/>
              <a:gd name="connsiteY137" fmla="*/ 821517 h 6858000"/>
              <a:gd name="connsiteX138" fmla="*/ 263668 w 1605470"/>
              <a:gd name="connsiteY138" fmla="*/ 751353 h 6858000"/>
              <a:gd name="connsiteX139" fmla="*/ 263226 w 1605470"/>
              <a:gd name="connsiteY139" fmla="*/ 721230 h 6858000"/>
              <a:gd name="connsiteX140" fmla="*/ 248897 w 1605470"/>
              <a:gd name="connsiteY140" fmla="*/ 681659 h 6858000"/>
              <a:gd name="connsiteX141" fmla="*/ 234316 w 1605470"/>
              <a:gd name="connsiteY141" fmla="*/ 635218 h 6858000"/>
              <a:gd name="connsiteX142" fmla="*/ 239327 w 1605470"/>
              <a:gd name="connsiteY142" fmla="*/ 613763 h 6858000"/>
              <a:gd name="connsiteX143" fmla="*/ 225269 w 1605470"/>
              <a:gd name="connsiteY143" fmla="*/ 598582 h 6858000"/>
              <a:gd name="connsiteX144" fmla="*/ 224950 w 1605470"/>
              <a:gd name="connsiteY144" fmla="*/ 576846 h 6858000"/>
              <a:gd name="connsiteX145" fmla="*/ 204576 w 1605470"/>
              <a:gd name="connsiteY145" fmla="*/ 530055 h 6858000"/>
              <a:gd name="connsiteX146" fmla="*/ 195012 w 1605470"/>
              <a:gd name="connsiteY146" fmla="*/ 448559 h 6858000"/>
              <a:gd name="connsiteX147" fmla="*/ 201434 w 1605470"/>
              <a:gd name="connsiteY147" fmla="*/ 441529 h 6858000"/>
              <a:gd name="connsiteX148" fmla="*/ 200655 w 1605470"/>
              <a:gd name="connsiteY148" fmla="*/ 428927 h 6858000"/>
              <a:gd name="connsiteX149" fmla="*/ 190059 w 1605470"/>
              <a:gd name="connsiteY149" fmla="*/ 430161 h 6858000"/>
              <a:gd name="connsiteX150" fmla="*/ 167079 w 1605470"/>
              <a:gd name="connsiteY150" fmla="*/ 367211 h 6858000"/>
              <a:gd name="connsiteX151" fmla="*/ 124571 w 1605470"/>
              <a:gd name="connsiteY151" fmla="*/ 302178 h 6858000"/>
              <a:gd name="connsiteX152" fmla="*/ 103243 w 1605470"/>
              <a:gd name="connsiteY152" fmla="*/ 211375 h 6858000"/>
              <a:gd name="connsiteX153" fmla="*/ 94571 w 1605470"/>
              <a:gd name="connsiteY153" fmla="*/ 184179 h 6858000"/>
              <a:gd name="connsiteX154" fmla="*/ 48685 w 1605470"/>
              <a:gd name="connsiteY154" fmla="*/ 13677 h 6858000"/>
              <a:gd name="connsiteX155" fmla="*/ 0 w 1605470"/>
              <a:gd name="connsiteY155" fmla="*/ 0 h 6858000"/>
              <a:gd name="connsiteX0" fmla="*/ 48246 w 1556785"/>
              <a:gd name="connsiteY0" fmla="*/ 0 h 6858000"/>
              <a:gd name="connsiteX1" fmla="*/ 1556785 w 1556785"/>
              <a:gd name="connsiteY1" fmla="*/ 0 h 6858000"/>
              <a:gd name="connsiteX2" fmla="*/ 1556785 w 1556785"/>
              <a:gd name="connsiteY2" fmla="*/ 6858000 h 6858000"/>
              <a:gd name="connsiteX3" fmla="*/ 105420 w 1556785"/>
              <a:gd name="connsiteY3" fmla="*/ 6858000 h 6858000"/>
              <a:gd name="connsiteX4" fmla="*/ 105561 w 1556785"/>
              <a:gd name="connsiteY4" fmla="*/ 6857735 h 6858000"/>
              <a:gd name="connsiteX5" fmla="*/ 117610 w 1556785"/>
              <a:gd name="connsiteY5" fmla="*/ 6809549 h 6858000"/>
              <a:gd name="connsiteX6" fmla="*/ 149821 w 1556785"/>
              <a:gd name="connsiteY6" fmla="*/ 6715115 h 6858000"/>
              <a:gd name="connsiteX7" fmla="*/ 159672 w 1556785"/>
              <a:gd name="connsiteY7" fmla="*/ 6680170 h 6858000"/>
              <a:gd name="connsiteX8" fmla="*/ 185222 w 1556785"/>
              <a:gd name="connsiteY8" fmla="*/ 6621207 h 6858000"/>
              <a:gd name="connsiteX9" fmla="*/ 201879 w 1556785"/>
              <a:gd name="connsiteY9" fmla="*/ 6596265 h 6858000"/>
              <a:gd name="connsiteX10" fmla="*/ 201758 w 1556785"/>
              <a:gd name="connsiteY10" fmla="*/ 6594818 h 6858000"/>
              <a:gd name="connsiteX11" fmla="*/ 206003 w 1556785"/>
              <a:gd name="connsiteY11" fmla="*/ 6593735 h 6858000"/>
              <a:gd name="connsiteX12" fmla="*/ 209200 w 1556785"/>
              <a:gd name="connsiteY12" fmla="*/ 6589172 h 6858000"/>
              <a:gd name="connsiteX13" fmla="*/ 212494 w 1556785"/>
              <a:gd name="connsiteY13" fmla="*/ 6574442 h 6858000"/>
              <a:gd name="connsiteX14" fmla="*/ 212834 w 1556785"/>
              <a:gd name="connsiteY14" fmla="*/ 6568530 h 6858000"/>
              <a:gd name="connsiteX15" fmla="*/ 215243 w 1556785"/>
              <a:gd name="connsiteY15" fmla="*/ 6560674 h 6858000"/>
              <a:gd name="connsiteX16" fmla="*/ 215588 w 1556785"/>
              <a:gd name="connsiteY16" fmla="*/ 6560598 h 6858000"/>
              <a:gd name="connsiteX17" fmla="*/ 217285 w 1556785"/>
              <a:gd name="connsiteY17" fmla="*/ 6553006 h 6858000"/>
              <a:gd name="connsiteX18" fmla="*/ 221981 w 1556785"/>
              <a:gd name="connsiteY18" fmla="*/ 6514360 h 6858000"/>
              <a:gd name="connsiteX19" fmla="*/ 263635 w 1556785"/>
              <a:gd name="connsiteY19" fmla="*/ 6478062 h 6858000"/>
              <a:gd name="connsiteX20" fmla="*/ 274324 w 1556785"/>
              <a:gd name="connsiteY20" fmla="*/ 6460325 h 6858000"/>
              <a:gd name="connsiteX21" fmla="*/ 281557 w 1556785"/>
              <a:gd name="connsiteY21" fmla="*/ 6451488 h 6858000"/>
              <a:gd name="connsiteX22" fmla="*/ 282992 w 1556785"/>
              <a:gd name="connsiteY22" fmla="*/ 6451348 h 6858000"/>
              <a:gd name="connsiteX23" fmla="*/ 287350 w 1556785"/>
              <a:gd name="connsiteY23" fmla="*/ 6414240 h 6858000"/>
              <a:gd name="connsiteX24" fmla="*/ 290226 w 1556785"/>
              <a:gd name="connsiteY24" fmla="*/ 6410269 h 6858000"/>
              <a:gd name="connsiteX25" fmla="*/ 290126 w 1556785"/>
              <a:gd name="connsiteY25" fmla="*/ 6384857 h 6858000"/>
              <a:gd name="connsiteX26" fmla="*/ 291643 w 1556785"/>
              <a:gd name="connsiteY26" fmla="*/ 6372381 h 6858000"/>
              <a:gd name="connsiteX27" fmla="*/ 288837 w 1556785"/>
              <a:gd name="connsiteY27" fmla="*/ 6367510 h 6858000"/>
              <a:gd name="connsiteX28" fmla="*/ 292717 w 1556785"/>
              <a:gd name="connsiteY28" fmla="*/ 6349778 h 6858000"/>
              <a:gd name="connsiteX29" fmla="*/ 294382 w 1556785"/>
              <a:gd name="connsiteY29" fmla="*/ 6348250 h 6858000"/>
              <a:gd name="connsiteX30" fmla="*/ 310416 w 1556785"/>
              <a:gd name="connsiteY30" fmla="*/ 6281972 h 6858000"/>
              <a:gd name="connsiteX31" fmla="*/ 321179 w 1556785"/>
              <a:gd name="connsiteY31" fmla="*/ 6211940 h 6858000"/>
              <a:gd name="connsiteX32" fmla="*/ 362674 w 1556785"/>
              <a:gd name="connsiteY32" fmla="*/ 6113913 h 6858000"/>
              <a:gd name="connsiteX33" fmla="*/ 366967 w 1556785"/>
              <a:gd name="connsiteY33" fmla="*/ 6028119 h 6858000"/>
              <a:gd name="connsiteX34" fmla="*/ 393747 w 1556785"/>
              <a:gd name="connsiteY34" fmla="*/ 5934687 h 6858000"/>
              <a:gd name="connsiteX35" fmla="*/ 427759 w 1556785"/>
              <a:gd name="connsiteY35" fmla="*/ 5765594 h 6858000"/>
              <a:gd name="connsiteX36" fmla="*/ 459595 w 1556785"/>
              <a:gd name="connsiteY36" fmla="*/ 5693685 h 6858000"/>
              <a:gd name="connsiteX37" fmla="*/ 479650 w 1556785"/>
              <a:gd name="connsiteY37" fmla="*/ 5665173 h 6858000"/>
              <a:gd name="connsiteX38" fmla="*/ 513367 w 1556785"/>
              <a:gd name="connsiteY38" fmla="*/ 5563435 h 6858000"/>
              <a:gd name="connsiteX39" fmla="*/ 542872 w 1556785"/>
              <a:gd name="connsiteY39" fmla="*/ 5476393 h 6858000"/>
              <a:gd name="connsiteX40" fmla="*/ 574065 w 1556785"/>
              <a:gd name="connsiteY40" fmla="*/ 5396260 h 6858000"/>
              <a:gd name="connsiteX41" fmla="*/ 590046 w 1556785"/>
              <a:gd name="connsiteY41" fmla="*/ 5330009 h 6858000"/>
              <a:gd name="connsiteX42" fmla="*/ 623539 w 1556785"/>
              <a:gd name="connsiteY42" fmla="*/ 5273739 h 6858000"/>
              <a:gd name="connsiteX43" fmla="*/ 633138 w 1556785"/>
              <a:gd name="connsiteY43" fmla="*/ 5241779 h 6858000"/>
              <a:gd name="connsiteX44" fmla="*/ 644364 w 1556785"/>
              <a:gd name="connsiteY44" fmla="*/ 5225268 h 6858000"/>
              <a:gd name="connsiteX45" fmla="*/ 645384 w 1556785"/>
              <a:gd name="connsiteY45" fmla="*/ 5217684 h 6858000"/>
              <a:gd name="connsiteX46" fmla="*/ 652725 w 1556785"/>
              <a:gd name="connsiteY46" fmla="*/ 5193377 h 6858000"/>
              <a:gd name="connsiteX47" fmla="*/ 656028 w 1556785"/>
              <a:gd name="connsiteY47" fmla="*/ 5179288 h 6858000"/>
              <a:gd name="connsiteX48" fmla="*/ 657012 w 1556785"/>
              <a:gd name="connsiteY48" fmla="*/ 5173621 h 6858000"/>
              <a:gd name="connsiteX49" fmla="*/ 652646 w 1556785"/>
              <a:gd name="connsiteY49" fmla="*/ 5159961 h 6858000"/>
              <a:gd name="connsiteX50" fmla="*/ 659323 w 1556785"/>
              <a:gd name="connsiteY50" fmla="*/ 5144295 h 6858000"/>
              <a:gd name="connsiteX51" fmla="*/ 656256 w 1556785"/>
              <a:gd name="connsiteY51" fmla="*/ 5125185 h 6858000"/>
              <a:gd name="connsiteX52" fmla="*/ 663086 w 1556785"/>
              <a:gd name="connsiteY52" fmla="*/ 5121884 h 6858000"/>
              <a:gd name="connsiteX53" fmla="*/ 670122 w 1556785"/>
              <a:gd name="connsiteY53" fmla="*/ 5067850 h 6858000"/>
              <a:gd name="connsiteX54" fmla="*/ 672853 w 1556785"/>
              <a:gd name="connsiteY54" fmla="*/ 5060861 h 6858000"/>
              <a:gd name="connsiteX55" fmla="*/ 669557 w 1556785"/>
              <a:gd name="connsiteY55" fmla="*/ 5034192 h 6858000"/>
              <a:gd name="connsiteX56" fmla="*/ 671111 w 1556785"/>
              <a:gd name="connsiteY56" fmla="*/ 4993030 h 6858000"/>
              <a:gd name="connsiteX57" fmla="*/ 678020 w 1556785"/>
              <a:gd name="connsiteY57" fmla="*/ 4946844 h 6858000"/>
              <a:gd name="connsiteX58" fmla="*/ 673876 w 1556785"/>
              <a:gd name="connsiteY58" fmla="*/ 4932692 h 6858000"/>
              <a:gd name="connsiteX59" fmla="*/ 689279 w 1556785"/>
              <a:gd name="connsiteY59" fmla="*/ 4858827 h 6858000"/>
              <a:gd name="connsiteX60" fmla="*/ 683433 w 1556785"/>
              <a:gd name="connsiteY60" fmla="*/ 4801535 h 6858000"/>
              <a:gd name="connsiteX61" fmla="*/ 691102 w 1556785"/>
              <a:gd name="connsiteY61" fmla="*/ 4797794 h 6858000"/>
              <a:gd name="connsiteX62" fmla="*/ 692396 w 1556785"/>
              <a:gd name="connsiteY62" fmla="*/ 4784526 h 6858000"/>
              <a:gd name="connsiteX63" fmla="*/ 694180 w 1556785"/>
              <a:gd name="connsiteY63" fmla="*/ 4781211 h 6858000"/>
              <a:gd name="connsiteX64" fmla="*/ 702967 w 1556785"/>
              <a:gd name="connsiteY64" fmla="*/ 4761984 h 6858000"/>
              <a:gd name="connsiteX65" fmla="*/ 699015 w 1556785"/>
              <a:gd name="connsiteY65" fmla="*/ 4690749 h 6858000"/>
              <a:gd name="connsiteX66" fmla="*/ 694495 w 1556785"/>
              <a:gd name="connsiteY66" fmla="*/ 4584173 h 6858000"/>
              <a:gd name="connsiteX67" fmla="*/ 689578 w 1556785"/>
              <a:gd name="connsiteY67" fmla="*/ 4444346 h 6858000"/>
              <a:gd name="connsiteX68" fmla="*/ 686143 w 1556785"/>
              <a:gd name="connsiteY68" fmla="*/ 4375228 h 6858000"/>
              <a:gd name="connsiteX69" fmla="*/ 666796 w 1556785"/>
              <a:gd name="connsiteY69" fmla="*/ 4214165 h 6858000"/>
              <a:gd name="connsiteX70" fmla="*/ 670869 w 1556785"/>
              <a:gd name="connsiteY70" fmla="*/ 4090296 h 6858000"/>
              <a:gd name="connsiteX71" fmla="*/ 656125 w 1556785"/>
              <a:gd name="connsiteY71" fmla="*/ 4033999 h 6858000"/>
              <a:gd name="connsiteX72" fmla="*/ 657274 w 1556785"/>
              <a:gd name="connsiteY72" fmla="*/ 4031933 h 6858000"/>
              <a:gd name="connsiteX73" fmla="*/ 655850 w 1556785"/>
              <a:gd name="connsiteY73" fmla="*/ 4013953 h 6858000"/>
              <a:gd name="connsiteX74" fmla="*/ 642145 w 1556785"/>
              <a:gd name="connsiteY74" fmla="*/ 3974753 h 6858000"/>
              <a:gd name="connsiteX75" fmla="*/ 643743 w 1556785"/>
              <a:gd name="connsiteY75" fmla="*/ 3969950 h 6858000"/>
              <a:gd name="connsiteX76" fmla="*/ 637165 w 1556785"/>
              <a:gd name="connsiteY76" fmla="*/ 3933779 h 6858000"/>
              <a:gd name="connsiteX77" fmla="*/ 638496 w 1556785"/>
              <a:gd name="connsiteY77" fmla="*/ 3933093 h 6858000"/>
              <a:gd name="connsiteX78" fmla="*/ 642850 w 1556785"/>
              <a:gd name="connsiteY78" fmla="*/ 3922082 h 6858000"/>
              <a:gd name="connsiteX79" fmla="*/ 647928 w 1556785"/>
              <a:gd name="connsiteY79" fmla="*/ 3901461 h 6858000"/>
              <a:gd name="connsiteX80" fmla="*/ 670522 w 1556785"/>
              <a:gd name="connsiteY80" fmla="*/ 3813873 h 6858000"/>
              <a:gd name="connsiteX81" fmla="*/ 669947 w 1556785"/>
              <a:gd name="connsiteY81" fmla="*/ 3806161 h 6858000"/>
              <a:gd name="connsiteX82" fmla="*/ 670254 w 1556785"/>
              <a:gd name="connsiteY82" fmla="*/ 3805957 h 6858000"/>
              <a:gd name="connsiteX83" fmla="*/ 670281 w 1556785"/>
              <a:gd name="connsiteY83" fmla="*/ 3797724 h 6858000"/>
              <a:gd name="connsiteX84" fmla="*/ 668896 w 1556785"/>
              <a:gd name="connsiteY84" fmla="*/ 3792098 h 6858000"/>
              <a:gd name="connsiteX85" fmla="*/ 667780 w 1556785"/>
              <a:gd name="connsiteY85" fmla="*/ 3777135 h 6858000"/>
              <a:gd name="connsiteX86" fmla="*/ 669513 w 1556785"/>
              <a:gd name="connsiteY86" fmla="*/ 3771656 h 6858000"/>
              <a:gd name="connsiteX87" fmla="*/ 673256 w 1556785"/>
              <a:gd name="connsiteY87" fmla="*/ 3769007 h 6858000"/>
              <a:gd name="connsiteX88" fmla="*/ 672722 w 1556785"/>
              <a:gd name="connsiteY88" fmla="*/ 3767709 h 6858000"/>
              <a:gd name="connsiteX89" fmla="*/ 681418 w 1556785"/>
              <a:gd name="connsiteY89" fmla="*/ 3738082 h 6858000"/>
              <a:gd name="connsiteX90" fmla="*/ 688764 w 1556785"/>
              <a:gd name="connsiteY90" fmla="*/ 3673397 h 6858000"/>
              <a:gd name="connsiteX91" fmla="*/ 688060 w 1556785"/>
              <a:gd name="connsiteY91" fmla="*/ 3637109 h 6858000"/>
              <a:gd name="connsiteX92" fmla="*/ 691503 w 1556785"/>
              <a:gd name="connsiteY92" fmla="*/ 3536883 h 6858000"/>
              <a:gd name="connsiteX93" fmla="*/ 699041 w 1556785"/>
              <a:gd name="connsiteY93" fmla="*/ 3435652 h 6858000"/>
              <a:gd name="connsiteX94" fmla="*/ 700712 w 1556785"/>
              <a:gd name="connsiteY94" fmla="*/ 3307769 h 6858000"/>
              <a:gd name="connsiteX95" fmla="*/ 718275 w 1556785"/>
              <a:gd name="connsiteY95" fmla="*/ 3250522 h 6858000"/>
              <a:gd name="connsiteX96" fmla="*/ 718700 w 1556785"/>
              <a:gd name="connsiteY96" fmla="*/ 3229163 h 6858000"/>
              <a:gd name="connsiteX97" fmla="*/ 720523 w 1556785"/>
              <a:gd name="connsiteY97" fmla="*/ 3217217 h 6858000"/>
              <a:gd name="connsiteX98" fmla="*/ 707358 w 1556785"/>
              <a:gd name="connsiteY98" fmla="*/ 3183755 h 6858000"/>
              <a:gd name="connsiteX99" fmla="*/ 707859 w 1556785"/>
              <a:gd name="connsiteY99" fmla="*/ 3178642 h 6858000"/>
              <a:gd name="connsiteX100" fmla="*/ 695459 w 1556785"/>
              <a:gd name="connsiteY100" fmla="*/ 3158586 h 6858000"/>
              <a:gd name="connsiteX101" fmla="*/ 680644 w 1556785"/>
              <a:gd name="connsiteY101" fmla="*/ 3129034 h 6858000"/>
              <a:gd name="connsiteX102" fmla="*/ 681309 w 1556785"/>
              <a:gd name="connsiteY102" fmla="*/ 3126682 h 6858000"/>
              <a:gd name="connsiteX103" fmla="*/ 672177 w 1556785"/>
              <a:gd name="connsiteY103" fmla="*/ 3114519 h 6858000"/>
              <a:gd name="connsiteX104" fmla="*/ 658786 w 1556785"/>
              <a:gd name="connsiteY104" fmla="*/ 3106272 h 6858000"/>
              <a:gd name="connsiteX105" fmla="*/ 631516 w 1556785"/>
              <a:gd name="connsiteY105" fmla="*/ 2958185 h 6858000"/>
              <a:gd name="connsiteX106" fmla="*/ 574130 w 1556785"/>
              <a:gd name="connsiteY106" fmla="*/ 2762989 h 6858000"/>
              <a:gd name="connsiteX107" fmla="*/ 523048 w 1556785"/>
              <a:gd name="connsiteY107" fmla="*/ 2554718 h 6858000"/>
              <a:gd name="connsiteX108" fmla="*/ 503142 w 1556785"/>
              <a:gd name="connsiteY108" fmla="*/ 2485734 h 6858000"/>
              <a:gd name="connsiteX109" fmla="*/ 493865 w 1556785"/>
              <a:gd name="connsiteY109" fmla="*/ 2447068 h 6858000"/>
              <a:gd name="connsiteX110" fmla="*/ 480826 w 1556785"/>
              <a:gd name="connsiteY110" fmla="*/ 2425819 h 6858000"/>
              <a:gd name="connsiteX111" fmla="*/ 486825 w 1556785"/>
              <a:gd name="connsiteY111" fmla="*/ 2402874 h 6858000"/>
              <a:gd name="connsiteX112" fmla="*/ 489437 w 1556785"/>
              <a:gd name="connsiteY112" fmla="*/ 2381443 h 6858000"/>
              <a:gd name="connsiteX113" fmla="*/ 465766 w 1556785"/>
              <a:gd name="connsiteY113" fmla="*/ 2261920 h 6858000"/>
              <a:gd name="connsiteX114" fmla="*/ 455653 w 1556785"/>
              <a:gd name="connsiteY114" fmla="*/ 2195378 h 6858000"/>
              <a:gd name="connsiteX115" fmla="*/ 439870 w 1556785"/>
              <a:gd name="connsiteY115" fmla="*/ 2155135 h 6858000"/>
              <a:gd name="connsiteX116" fmla="*/ 437328 w 1556785"/>
              <a:gd name="connsiteY116" fmla="*/ 2118008 h 6858000"/>
              <a:gd name="connsiteX117" fmla="*/ 438321 w 1556785"/>
              <a:gd name="connsiteY117" fmla="*/ 2050531 h 6858000"/>
              <a:gd name="connsiteX118" fmla="*/ 430127 w 1556785"/>
              <a:gd name="connsiteY118" fmla="*/ 1963269 h 6858000"/>
              <a:gd name="connsiteX119" fmla="*/ 411305 w 1556785"/>
              <a:gd name="connsiteY119" fmla="*/ 1906352 h 6858000"/>
              <a:gd name="connsiteX120" fmla="*/ 387862 w 1556785"/>
              <a:gd name="connsiteY120" fmla="*/ 1861531 h 6858000"/>
              <a:gd name="connsiteX121" fmla="*/ 341661 w 1556785"/>
              <a:gd name="connsiteY121" fmla="*/ 1732919 h 6858000"/>
              <a:gd name="connsiteX122" fmla="*/ 313972 w 1556785"/>
              <a:gd name="connsiteY122" fmla="*/ 1663540 h 6858000"/>
              <a:gd name="connsiteX123" fmla="*/ 313098 w 1556785"/>
              <a:gd name="connsiteY123" fmla="*/ 1615777 h 6858000"/>
              <a:gd name="connsiteX124" fmla="*/ 293893 w 1556785"/>
              <a:gd name="connsiteY124" fmla="*/ 1563678 h 6858000"/>
              <a:gd name="connsiteX125" fmla="*/ 306973 w 1556785"/>
              <a:gd name="connsiteY125" fmla="*/ 1519474 h 6858000"/>
              <a:gd name="connsiteX126" fmla="*/ 299715 w 1556785"/>
              <a:gd name="connsiteY126" fmla="*/ 1477995 h 6858000"/>
              <a:gd name="connsiteX127" fmla="*/ 285800 w 1556785"/>
              <a:gd name="connsiteY127" fmla="*/ 1373769 h 6858000"/>
              <a:gd name="connsiteX128" fmla="*/ 294107 w 1556785"/>
              <a:gd name="connsiteY128" fmla="*/ 1307086 h 6858000"/>
              <a:gd name="connsiteX129" fmla="*/ 295295 w 1556785"/>
              <a:gd name="connsiteY129" fmla="*/ 1189033 h 6858000"/>
              <a:gd name="connsiteX130" fmla="*/ 299980 w 1556785"/>
              <a:gd name="connsiteY130" fmla="*/ 1168288 h 6858000"/>
              <a:gd name="connsiteX131" fmla="*/ 292262 w 1556785"/>
              <a:gd name="connsiteY131" fmla="*/ 1142577 h 6858000"/>
              <a:gd name="connsiteX132" fmla="*/ 281568 w 1556785"/>
              <a:gd name="connsiteY132" fmla="*/ 1088484 h 6858000"/>
              <a:gd name="connsiteX133" fmla="*/ 270304 w 1556785"/>
              <a:gd name="connsiteY133" fmla="*/ 1016103 h 6858000"/>
              <a:gd name="connsiteX134" fmla="*/ 271760 w 1556785"/>
              <a:gd name="connsiteY134" fmla="*/ 932283 h 6858000"/>
              <a:gd name="connsiteX135" fmla="*/ 273996 w 1556785"/>
              <a:gd name="connsiteY135" fmla="*/ 915925 h 6858000"/>
              <a:gd name="connsiteX136" fmla="*/ 266625 w 1556785"/>
              <a:gd name="connsiteY136" fmla="*/ 896999 h 6858000"/>
              <a:gd name="connsiteX137" fmla="*/ 236033 w 1556785"/>
              <a:gd name="connsiteY137" fmla="*/ 821517 h 6858000"/>
              <a:gd name="connsiteX138" fmla="*/ 214983 w 1556785"/>
              <a:gd name="connsiteY138" fmla="*/ 751353 h 6858000"/>
              <a:gd name="connsiteX139" fmla="*/ 214541 w 1556785"/>
              <a:gd name="connsiteY139" fmla="*/ 721230 h 6858000"/>
              <a:gd name="connsiteX140" fmla="*/ 200212 w 1556785"/>
              <a:gd name="connsiteY140" fmla="*/ 681659 h 6858000"/>
              <a:gd name="connsiteX141" fmla="*/ 185631 w 1556785"/>
              <a:gd name="connsiteY141" fmla="*/ 635218 h 6858000"/>
              <a:gd name="connsiteX142" fmla="*/ 190642 w 1556785"/>
              <a:gd name="connsiteY142" fmla="*/ 613763 h 6858000"/>
              <a:gd name="connsiteX143" fmla="*/ 176584 w 1556785"/>
              <a:gd name="connsiteY143" fmla="*/ 598582 h 6858000"/>
              <a:gd name="connsiteX144" fmla="*/ 176265 w 1556785"/>
              <a:gd name="connsiteY144" fmla="*/ 576846 h 6858000"/>
              <a:gd name="connsiteX145" fmla="*/ 155891 w 1556785"/>
              <a:gd name="connsiteY145" fmla="*/ 530055 h 6858000"/>
              <a:gd name="connsiteX146" fmla="*/ 146327 w 1556785"/>
              <a:gd name="connsiteY146" fmla="*/ 448559 h 6858000"/>
              <a:gd name="connsiteX147" fmla="*/ 152749 w 1556785"/>
              <a:gd name="connsiteY147" fmla="*/ 441529 h 6858000"/>
              <a:gd name="connsiteX148" fmla="*/ 151970 w 1556785"/>
              <a:gd name="connsiteY148" fmla="*/ 428927 h 6858000"/>
              <a:gd name="connsiteX149" fmla="*/ 141374 w 1556785"/>
              <a:gd name="connsiteY149" fmla="*/ 430161 h 6858000"/>
              <a:gd name="connsiteX150" fmla="*/ 118394 w 1556785"/>
              <a:gd name="connsiteY150" fmla="*/ 367211 h 6858000"/>
              <a:gd name="connsiteX151" fmla="*/ 75886 w 1556785"/>
              <a:gd name="connsiteY151" fmla="*/ 302178 h 6858000"/>
              <a:gd name="connsiteX152" fmla="*/ 54558 w 1556785"/>
              <a:gd name="connsiteY152" fmla="*/ 211375 h 6858000"/>
              <a:gd name="connsiteX153" fmla="*/ 45886 w 1556785"/>
              <a:gd name="connsiteY153" fmla="*/ 184179 h 6858000"/>
              <a:gd name="connsiteX154" fmla="*/ 0 w 1556785"/>
              <a:gd name="connsiteY154" fmla="*/ 13677 h 6858000"/>
              <a:gd name="connsiteX155" fmla="*/ 48246 w 1556785"/>
              <a:gd name="connsiteY155" fmla="*/ 0 h 6858000"/>
              <a:gd name="connsiteX0" fmla="*/ 6323 w 1514862"/>
              <a:gd name="connsiteY0" fmla="*/ 0 h 6858000"/>
              <a:gd name="connsiteX1" fmla="*/ 1514862 w 1514862"/>
              <a:gd name="connsiteY1" fmla="*/ 0 h 6858000"/>
              <a:gd name="connsiteX2" fmla="*/ 1514862 w 1514862"/>
              <a:gd name="connsiteY2" fmla="*/ 6858000 h 6858000"/>
              <a:gd name="connsiteX3" fmla="*/ 63497 w 1514862"/>
              <a:gd name="connsiteY3" fmla="*/ 6858000 h 6858000"/>
              <a:gd name="connsiteX4" fmla="*/ 63638 w 1514862"/>
              <a:gd name="connsiteY4" fmla="*/ 6857735 h 6858000"/>
              <a:gd name="connsiteX5" fmla="*/ 75687 w 1514862"/>
              <a:gd name="connsiteY5" fmla="*/ 6809549 h 6858000"/>
              <a:gd name="connsiteX6" fmla="*/ 107898 w 1514862"/>
              <a:gd name="connsiteY6" fmla="*/ 6715115 h 6858000"/>
              <a:gd name="connsiteX7" fmla="*/ 117749 w 1514862"/>
              <a:gd name="connsiteY7" fmla="*/ 6680170 h 6858000"/>
              <a:gd name="connsiteX8" fmla="*/ 143299 w 1514862"/>
              <a:gd name="connsiteY8" fmla="*/ 6621207 h 6858000"/>
              <a:gd name="connsiteX9" fmla="*/ 159956 w 1514862"/>
              <a:gd name="connsiteY9" fmla="*/ 6596265 h 6858000"/>
              <a:gd name="connsiteX10" fmla="*/ 159835 w 1514862"/>
              <a:gd name="connsiteY10" fmla="*/ 6594818 h 6858000"/>
              <a:gd name="connsiteX11" fmla="*/ 164080 w 1514862"/>
              <a:gd name="connsiteY11" fmla="*/ 6593735 h 6858000"/>
              <a:gd name="connsiteX12" fmla="*/ 167277 w 1514862"/>
              <a:gd name="connsiteY12" fmla="*/ 6589172 h 6858000"/>
              <a:gd name="connsiteX13" fmla="*/ 170571 w 1514862"/>
              <a:gd name="connsiteY13" fmla="*/ 6574442 h 6858000"/>
              <a:gd name="connsiteX14" fmla="*/ 170911 w 1514862"/>
              <a:gd name="connsiteY14" fmla="*/ 6568530 h 6858000"/>
              <a:gd name="connsiteX15" fmla="*/ 173320 w 1514862"/>
              <a:gd name="connsiteY15" fmla="*/ 6560674 h 6858000"/>
              <a:gd name="connsiteX16" fmla="*/ 173665 w 1514862"/>
              <a:gd name="connsiteY16" fmla="*/ 6560598 h 6858000"/>
              <a:gd name="connsiteX17" fmla="*/ 175362 w 1514862"/>
              <a:gd name="connsiteY17" fmla="*/ 6553006 h 6858000"/>
              <a:gd name="connsiteX18" fmla="*/ 180058 w 1514862"/>
              <a:gd name="connsiteY18" fmla="*/ 6514360 h 6858000"/>
              <a:gd name="connsiteX19" fmla="*/ 221712 w 1514862"/>
              <a:gd name="connsiteY19" fmla="*/ 6478062 h 6858000"/>
              <a:gd name="connsiteX20" fmla="*/ 232401 w 1514862"/>
              <a:gd name="connsiteY20" fmla="*/ 6460325 h 6858000"/>
              <a:gd name="connsiteX21" fmla="*/ 239634 w 1514862"/>
              <a:gd name="connsiteY21" fmla="*/ 6451488 h 6858000"/>
              <a:gd name="connsiteX22" fmla="*/ 241069 w 1514862"/>
              <a:gd name="connsiteY22" fmla="*/ 6451348 h 6858000"/>
              <a:gd name="connsiteX23" fmla="*/ 245427 w 1514862"/>
              <a:gd name="connsiteY23" fmla="*/ 6414240 h 6858000"/>
              <a:gd name="connsiteX24" fmla="*/ 248303 w 1514862"/>
              <a:gd name="connsiteY24" fmla="*/ 6410269 h 6858000"/>
              <a:gd name="connsiteX25" fmla="*/ 248203 w 1514862"/>
              <a:gd name="connsiteY25" fmla="*/ 6384857 h 6858000"/>
              <a:gd name="connsiteX26" fmla="*/ 249720 w 1514862"/>
              <a:gd name="connsiteY26" fmla="*/ 6372381 h 6858000"/>
              <a:gd name="connsiteX27" fmla="*/ 246914 w 1514862"/>
              <a:gd name="connsiteY27" fmla="*/ 6367510 h 6858000"/>
              <a:gd name="connsiteX28" fmla="*/ 250794 w 1514862"/>
              <a:gd name="connsiteY28" fmla="*/ 6349778 h 6858000"/>
              <a:gd name="connsiteX29" fmla="*/ 252459 w 1514862"/>
              <a:gd name="connsiteY29" fmla="*/ 6348250 h 6858000"/>
              <a:gd name="connsiteX30" fmla="*/ 268493 w 1514862"/>
              <a:gd name="connsiteY30" fmla="*/ 6281972 h 6858000"/>
              <a:gd name="connsiteX31" fmla="*/ 279256 w 1514862"/>
              <a:gd name="connsiteY31" fmla="*/ 6211940 h 6858000"/>
              <a:gd name="connsiteX32" fmla="*/ 320751 w 1514862"/>
              <a:gd name="connsiteY32" fmla="*/ 6113913 h 6858000"/>
              <a:gd name="connsiteX33" fmla="*/ 325044 w 1514862"/>
              <a:gd name="connsiteY33" fmla="*/ 6028119 h 6858000"/>
              <a:gd name="connsiteX34" fmla="*/ 351824 w 1514862"/>
              <a:gd name="connsiteY34" fmla="*/ 5934687 h 6858000"/>
              <a:gd name="connsiteX35" fmla="*/ 385836 w 1514862"/>
              <a:gd name="connsiteY35" fmla="*/ 5765594 h 6858000"/>
              <a:gd name="connsiteX36" fmla="*/ 417672 w 1514862"/>
              <a:gd name="connsiteY36" fmla="*/ 5693685 h 6858000"/>
              <a:gd name="connsiteX37" fmla="*/ 437727 w 1514862"/>
              <a:gd name="connsiteY37" fmla="*/ 5665173 h 6858000"/>
              <a:gd name="connsiteX38" fmla="*/ 471444 w 1514862"/>
              <a:gd name="connsiteY38" fmla="*/ 5563435 h 6858000"/>
              <a:gd name="connsiteX39" fmla="*/ 500949 w 1514862"/>
              <a:gd name="connsiteY39" fmla="*/ 5476393 h 6858000"/>
              <a:gd name="connsiteX40" fmla="*/ 532142 w 1514862"/>
              <a:gd name="connsiteY40" fmla="*/ 5396260 h 6858000"/>
              <a:gd name="connsiteX41" fmla="*/ 548123 w 1514862"/>
              <a:gd name="connsiteY41" fmla="*/ 5330009 h 6858000"/>
              <a:gd name="connsiteX42" fmla="*/ 581616 w 1514862"/>
              <a:gd name="connsiteY42" fmla="*/ 5273739 h 6858000"/>
              <a:gd name="connsiteX43" fmla="*/ 591215 w 1514862"/>
              <a:gd name="connsiteY43" fmla="*/ 5241779 h 6858000"/>
              <a:gd name="connsiteX44" fmla="*/ 602441 w 1514862"/>
              <a:gd name="connsiteY44" fmla="*/ 5225268 h 6858000"/>
              <a:gd name="connsiteX45" fmla="*/ 603461 w 1514862"/>
              <a:gd name="connsiteY45" fmla="*/ 5217684 h 6858000"/>
              <a:gd name="connsiteX46" fmla="*/ 610802 w 1514862"/>
              <a:gd name="connsiteY46" fmla="*/ 5193377 h 6858000"/>
              <a:gd name="connsiteX47" fmla="*/ 614105 w 1514862"/>
              <a:gd name="connsiteY47" fmla="*/ 5179288 h 6858000"/>
              <a:gd name="connsiteX48" fmla="*/ 615089 w 1514862"/>
              <a:gd name="connsiteY48" fmla="*/ 5173621 h 6858000"/>
              <a:gd name="connsiteX49" fmla="*/ 610723 w 1514862"/>
              <a:gd name="connsiteY49" fmla="*/ 5159961 h 6858000"/>
              <a:gd name="connsiteX50" fmla="*/ 617400 w 1514862"/>
              <a:gd name="connsiteY50" fmla="*/ 5144295 h 6858000"/>
              <a:gd name="connsiteX51" fmla="*/ 614333 w 1514862"/>
              <a:gd name="connsiteY51" fmla="*/ 5125185 h 6858000"/>
              <a:gd name="connsiteX52" fmla="*/ 621163 w 1514862"/>
              <a:gd name="connsiteY52" fmla="*/ 5121884 h 6858000"/>
              <a:gd name="connsiteX53" fmla="*/ 628199 w 1514862"/>
              <a:gd name="connsiteY53" fmla="*/ 5067850 h 6858000"/>
              <a:gd name="connsiteX54" fmla="*/ 630930 w 1514862"/>
              <a:gd name="connsiteY54" fmla="*/ 5060861 h 6858000"/>
              <a:gd name="connsiteX55" fmla="*/ 627634 w 1514862"/>
              <a:gd name="connsiteY55" fmla="*/ 5034192 h 6858000"/>
              <a:gd name="connsiteX56" fmla="*/ 629188 w 1514862"/>
              <a:gd name="connsiteY56" fmla="*/ 4993030 h 6858000"/>
              <a:gd name="connsiteX57" fmla="*/ 636097 w 1514862"/>
              <a:gd name="connsiteY57" fmla="*/ 4946844 h 6858000"/>
              <a:gd name="connsiteX58" fmla="*/ 631953 w 1514862"/>
              <a:gd name="connsiteY58" fmla="*/ 4932692 h 6858000"/>
              <a:gd name="connsiteX59" fmla="*/ 647356 w 1514862"/>
              <a:gd name="connsiteY59" fmla="*/ 4858827 h 6858000"/>
              <a:gd name="connsiteX60" fmla="*/ 641510 w 1514862"/>
              <a:gd name="connsiteY60" fmla="*/ 4801535 h 6858000"/>
              <a:gd name="connsiteX61" fmla="*/ 649179 w 1514862"/>
              <a:gd name="connsiteY61" fmla="*/ 4797794 h 6858000"/>
              <a:gd name="connsiteX62" fmla="*/ 650473 w 1514862"/>
              <a:gd name="connsiteY62" fmla="*/ 4784526 h 6858000"/>
              <a:gd name="connsiteX63" fmla="*/ 652257 w 1514862"/>
              <a:gd name="connsiteY63" fmla="*/ 4781211 h 6858000"/>
              <a:gd name="connsiteX64" fmla="*/ 661044 w 1514862"/>
              <a:gd name="connsiteY64" fmla="*/ 4761984 h 6858000"/>
              <a:gd name="connsiteX65" fmla="*/ 657092 w 1514862"/>
              <a:gd name="connsiteY65" fmla="*/ 4690749 h 6858000"/>
              <a:gd name="connsiteX66" fmla="*/ 652572 w 1514862"/>
              <a:gd name="connsiteY66" fmla="*/ 4584173 h 6858000"/>
              <a:gd name="connsiteX67" fmla="*/ 647655 w 1514862"/>
              <a:gd name="connsiteY67" fmla="*/ 4444346 h 6858000"/>
              <a:gd name="connsiteX68" fmla="*/ 644220 w 1514862"/>
              <a:gd name="connsiteY68" fmla="*/ 4375228 h 6858000"/>
              <a:gd name="connsiteX69" fmla="*/ 624873 w 1514862"/>
              <a:gd name="connsiteY69" fmla="*/ 4214165 h 6858000"/>
              <a:gd name="connsiteX70" fmla="*/ 628946 w 1514862"/>
              <a:gd name="connsiteY70" fmla="*/ 4090296 h 6858000"/>
              <a:gd name="connsiteX71" fmla="*/ 614202 w 1514862"/>
              <a:gd name="connsiteY71" fmla="*/ 4033999 h 6858000"/>
              <a:gd name="connsiteX72" fmla="*/ 615351 w 1514862"/>
              <a:gd name="connsiteY72" fmla="*/ 4031933 h 6858000"/>
              <a:gd name="connsiteX73" fmla="*/ 613927 w 1514862"/>
              <a:gd name="connsiteY73" fmla="*/ 4013953 h 6858000"/>
              <a:gd name="connsiteX74" fmla="*/ 600222 w 1514862"/>
              <a:gd name="connsiteY74" fmla="*/ 3974753 h 6858000"/>
              <a:gd name="connsiteX75" fmla="*/ 601820 w 1514862"/>
              <a:gd name="connsiteY75" fmla="*/ 3969950 h 6858000"/>
              <a:gd name="connsiteX76" fmla="*/ 595242 w 1514862"/>
              <a:gd name="connsiteY76" fmla="*/ 3933779 h 6858000"/>
              <a:gd name="connsiteX77" fmla="*/ 596573 w 1514862"/>
              <a:gd name="connsiteY77" fmla="*/ 3933093 h 6858000"/>
              <a:gd name="connsiteX78" fmla="*/ 600927 w 1514862"/>
              <a:gd name="connsiteY78" fmla="*/ 3922082 h 6858000"/>
              <a:gd name="connsiteX79" fmla="*/ 606005 w 1514862"/>
              <a:gd name="connsiteY79" fmla="*/ 3901461 h 6858000"/>
              <a:gd name="connsiteX80" fmla="*/ 628599 w 1514862"/>
              <a:gd name="connsiteY80" fmla="*/ 3813873 h 6858000"/>
              <a:gd name="connsiteX81" fmla="*/ 628024 w 1514862"/>
              <a:gd name="connsiteY81" fmla="*/ 3806161 h 6858000"/>
              <a:gd name="connsiteX82" fmla="*/ 628331 w 1514862"/>
              <a:gd name="connsiteY82" fmla="*/ 3805957 h 6858000"/>
              <a:gd name="connsiteX83" fmla="*/ 628358 w 1514862"/>
              <a:gd name="connsiteY83" fmla="*/ 3797724 h 6858000"/>
              <a:gd name="connsiteX84" fmla="*/ 626973 w 1514862"/>
              <a:gd name="connsiteY84" fmla="*/ 3792098 h 6858000"/>
              <a:gd name="connsiteX85" fmla="*/ 625857 w 1514862"/>
              <a:gd name="connsiteY85" fmla="*/ 3777135 h 6858000"/>
              <a:gd name="connsiteX86" fmla="*/ 627590 w 1514862"/>
              <a:gd name="connsiteY86" fmla="*/ 3771656 h 6858000"/>
              <a:gd name="connsiteX87" fmla="*/ 631333 w 1514862"/>
              <a:gd name="connsiteY87" fmla="*/ 3769007 h 6858000"/>
              <a:gd name="connsiteX88" fmla="*/ 630799 w 1514862"/>
              <a:gd name="connsiteY88" fmla="*/ 3767709 h 6858000"/>
              <a:gd name="connsiteX89" fmla="*/ 639495 w 1514862"/>
              <a:gd name="connsiteY89" fmla="*/ 3738082 h 6858000"/>
              <a:gd name="connsiteX90" fmla="*/ 646841 w 1514862"/>
              <a:gd name="connsiteY90" fmla="*/ 3673397 h 6858000"/>
              <a:gd name="connsiteX91" fmla="*/ 646137 w 1514862"/>
              <a:gd name="connsiteY91" fmla="*/ 3637109 h 6858000"/>
              <a:gd name="connsiteX92" fmla="*/ 649580 w 1514862"/>
              <a:gd name="connsiteY92" fmla="*/ 3536883 h 6858000"/>
              <a:gd name="connsiteX93" fmla="*/ 657118 w 1514862"/>
              <a:gd name="connsiteY93" fmla="*/ 3435652 h 6858000"/>
              <a:gd name="connsiteX94" fmla="*/ 658789 w 1514862"/>
              <a:gd name="connsiteY94" fmla="*/ 3307769 h 6858000"/>
              <a:gd name="connsiteX95" fmla="*/ 676352 w 1514862"/>
              <a:gd name="connsiteY95" fmla="*/ 3250522 h 6858000"/>
              <a:gd name="connsiteX96" fmla="*/ 676777 w 1514862"/>
              <a:gd name="connsiteY96" fmla="*/ 3229163 h 6858000"/>
              <a:gd name="connsiteX97" fmla="*/ 678600 w 1514862"/>
              <a:gd name="connsiteY97" fmla="*/ 3217217 h 6858000"/>
              <a:gd name="connsiteX98" fmla="*/ 665435 w 1514862"/>
              <a:gd name="connsiteY98" fmla="*/ 3183755 h 6858000"/>
              <a:gd name="connsiteX99" fmla="*/ 665936 w 1514862"/>
              <a:gd name="connsiteY99" fmla="*/ 3178642 h 6858000"/>
              <a:gd name="connsiteX100" fmla="*/ 653536 w 1514862"/>
              <a:gd name="connsiteY100" fmla="*/ 3158586 h 6858000"/>
              <a:gd name="connsiteX101" fmla="*/ 638721 w 1514862"/>
              <a:gd name="connsiteY101" fmla="*/ 3129034 h 6858000"/>
              <a:gd name="connsiteX102" fmla="*/ 639386 w 1514862"/>
              <a:gd name="connsiteY102" fmla="*/ 3126682 h 6858000"/>
              <a:gd name="connsiteX103" fmla="*/ 630254 w 1514862"/>
              <a:gd name="connsiteY103" fmla="*/ 3114519 h 6858000"/>
              <a:gd name="connsiteX104" fmla="*/ 616863 w 1514862"/>
              <a:gd name="connsiteY104" fmla="*/ 3106272 h 6858000"/>
              <a:gd name="connsiteX105" fmla="*/ 589593 w 1514862"/>
              <a:gd name="connsiteY105" fmla="*/ 2958185 h 6858000"/>
              <a:gd name="connsiteX106" fmla="*/ 532207 w 1514862"/>
              <a:gd name="connsiteY106" fmla="*/ 2762989 h 6858000"/>
              <a:gd name="connsiteX107" fmla="*/ 481125 w 1514862"/>
              <a:gd name="connsiteY107" fmla="*/ 2554718 h 6858000"/>
              <a:gd name="connsiteX108" fmla="*/ 461219 w 1514862"/>
              <a:gd name="connsiteY108" fmla="*/ 2485734 h 6858000"/>
              <a:gd name="connsiteX109" fmla="*/ 451942 w 1514862"/>
              <a:gd name="connsiteY109" fmla="*/ 2447068 h 6858000"/>
              <a:gd name="connsiteX110" fmla="*/ 438903 w 1514862"/>
              <a:gd name="connsiteY110" fmla="*/ 2425819 h 6858000"/>
              <a:gd name="connsiteX111" fmla="*/ 444902 w 1514862"/>
              <a:gd name="connsiteY111" fmla="*/ 2402874 h 6858000"/>
              <a:gd name="connsiteX112" fmla="*/ 447514 w 1514862"/>
              <a:gd name="connsiteY112" fmla="*/ 2381443 h 6858000"/>
              <a:gd name="connsiteX113" fmla="*/ 423843 w 1514862"/>
              <a:gd name="connsiteY113" fmla="*/ 2261920 h 6858000"/>
              <a:gd name="connsiteX114" fmla="*/ 413730 w 1514862"/>
              <a:gd name="connsiteY114" fmla="*/ 2195378 h 6858000"/>
              <a:gd name="connsiteX115" fmla="*/ 397947 w 1514862"/>
              <a:gd name="connsiteY115" fmla="*/ 2155135 h 6858000"/>
              <a:gd name="connsiteX116" fmla="*/ 395405 w 1514862"/>
              <a:gd name="connsiteY116" fmla="*/ 2118008 h 6858000"/>
              <a:gd name="connsiteX117" fmla="*/ 396398 w 1514862"/>
              <a:gd name="connsiteY117" fmla="*/ 2050531 h 6858000"/>
              <a:gd name="connsiteX118" fmla="*/ 388204 w 1514862"/>
              <a:gd name="connsiteY118" fmla="*/ 1963269 h 6858000"/>
              <a:gd name="connsiteX119" fmla="*/ 369382 w 1514862"/>
              <a:gd name="connsiteY119" fmla="*/ 1906352 h 6858000"/>
              <a:gd name="connsiteX120" fmla="*/ 345939 w 1514862"/>
              <a:gd name="connsiteY120" fmla="*/ 1861531 h 6858000"/>
              <a:gd name="connsiteX121" fmla="*/ 299738 w 1514862"/>
              <a:gd name="connsiteY121" fmla="*/ 1732919 h 6858000"/>
              <a:gd name="connsiteX122" fmla="*/ 272049 w 1514862"/>
              <a:gd name="connsiteY122" fmla="*/ 1663540 h 6858000"/>
              <a:gd name="connsiteX123" fmla="*/ 271175 w 1514862"/>
              <a:gd name="connsiteY123" fmla="*/ 1615777 h 6858000"/>
              <a:gd name="connsiteX124" fmla="*/ 251970 w 1514862"/>
              <a:gd name="connsiteY124" fmla="*/ 1563678 h 6858000"/>
              <a:gd name="connsiteX125" fmla="*/ 265050 w 1514862"/>
              <a:gd name="connsiteY125" fmla="*/ 1519474 h 6858000"/>
              <a:gd name="connsiteX126" fmla="*/ 257792 w 1514862"/>
              <a:gd name="connsiteY126" fmla="*/ 1477995 h 6858000"/>
              <a:gd name="connsiteX127" fmla="*/ 243877 w 1514862"/>
              <a:gd name="connsiteY127" fmla="*/ 1373769 h 6858000"/>
              <a:gd name="connsiteX128" fmla="*/ 252184 w 1514862"/>
              <a:gd name="connsiteY128" fmla="*/ 1307086 h 6858000"/>
              <a:gd name="connsiteX129" fmla="*/ 253372 w 1514862"/>
              <a:gd name="connsiteY129" fmla="*/ 1189033 h 6858000"/>
              <a:gd name="connsiteX130" fmla="*/ 258057 w 1514862"/>
              <a:gd name="connsiteY130" fmla="*/ 1168288 h 6858000"/>
              <a:gd name="connsiteX131" fmla="*/ 250339 w 1514862"/>
              <a:gd name="connsiteY131" fmla="*/ 1142577 h 6858000"/>
              <a:gd name="connsiteX132" fmla="*/ 239645 w 1514862"/>
              <a:gd name="connsiteY132" fmla="*/ 1088484 h 6858000"/>
              <a:gd name="connsiteX133" fmla="*/ 228381 w 1514862"/>
              <a:gd name="connsiteY133" fmla="*/ 1016103 h 6858000"/>
              <a:gd name="connsiteX134" fmla="*/ 229837 w 1514862"/>
              <a:gd name="connsiteY134" fmla="*/ 932283 h 6858000"/>
              <a:gd name="connsiteX135" fmla="*/ 232073 w 1514862"/>
              <a:gd name="connsiteY135" fmla="*/ 915925 h 6858000"/>
              <a:gd name="connsiteX136" fmla="*/ 224702 w 1514862"/>
              <a:gd name="connsiteY136" fmla="*/ 896999 h 6858000"/>
              <a:gd name="connsiteX137" fmla="*/ 194110 w 1514862"/>
              <a:gd name="connsiteY137" fmla="*/ 821517 h 6858000"/>
              <a:gd name="connsiteX138" fmla="*/ 173060 w 1514862"/>
              <a:gd name="connsiteY138" fmla="*/ 751353 h 6858000"/>
              <a:gd name="connsiteX139" fmla="*/ 172618 w 1514862"/>
              <a:gd name="connsiteY139" fmla="*/ 721230 h 6858000"/>
              <a:gd name="connsiteX140" fmla="*/ 158289 w 1514862"/>
              <a:gd name="connsiteY140" fmla="*/ 681659 h 6858000"/>
              <a:gd name="connsiteX141" fmla="*/ 143708 w 1514862"/>
              <a:gd name="connsiteY141" fmla="*/ 635218 h 6858000"/>
              <a:gd name="connsiteX142" fmla="*/ 148719 w 1514862"/>
              <a:gd name="connsiteY142" fmla="*/ 613763 h 6858000"/>
              <a:gd name="connsiteX143" fmla="*/ 134661 w 1514862"/>
              <a:gd name="connsiteY143" fmla="*/ 598582 h 6858000"/>
              <a:gd name="connsiteX144" fmla="*/ 134342 w 1514862"/>
              <a:gd name="connsiteY144" fmla="*/ 576846 h 6858000"/>
              <a:gd name="connsiteX145" fmla="*/ 113968 w 1514862"/>
              <a:gd name="connsiteY145" fmla="*/ 530055 h 6858000"/>
              <a:gd name="connsiteX146" fmla="*/ 104404 w 1514862"/>
              <a:gd name="connsiteY146" fmla="*/ 448559 h 6858000"/>
              <a:gd name="connsiteX147" fmla="*/ 110826 w 1514862"/>
              <a:gd name="connsiteY147" fmla="*/ 441529 h 6858000"/>
              <a:gd name="connsiteX148" fmla="*/ 110047 w 1514862"/>
              <a:gd name="connsiteY148" fmla="*/ 428927 h 6858000"/>
              <a:gd name="connsiteX149" fmla="*/ 99451 w 1514862"/>
              <a:gd name="connsiteY149" fmla="*/ 430161 h 6858000"/>
              <a:gd name="connsiteX150" fmla="*/ 76471 w 1514862"/>
              <a:gd name="connsiteY150" fmla="*/ 367211 h 6858000"/>
              <a:gd name="connsiteX151" fmla="*/ 33963 w 1514862"/>
              <a:gd name="connsiteY151" fmla="*/ 302178 h 6858000"/>
              <a:gd name="connsiteX152" fmla="*/ 12635 w 1514862"/>
              <a:gd name="connsiteY152" fmla="*/ 211375 h 6858000"/>
              <a:gd name="connsiteX153" fmla="*/ 3963 w 1514862"/>
              <a:gd name="connsiteY153" fmla="*/ 184179 h 6858000"/>
              <a:gd name="connsiteX154" fmla="*/ 25635 w 1514862"/>
              <a:gd name="connsiteY154" fmla="*/ 47336 h 6858000"/>
              <a:gd name="connsiteX155" fmla="*/ 6323 w 1514862"/>
              <a:gd name="connsiteY155"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27640 w 1508539"/>
              <a:gd name="connsiteY151" fmla="*/ 302178 h 6858000"/>
              <a:gd name="connsiteX152" fmla="*/ 6312 w 1508539"/>
              <a:gd name="connsiteY152" fmla="*/ 211375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27640 w 1508539"/>
              <a:gd name="connsiteY151" fmla="*/ 302178 h 6858000"/>
              <a:gd name="connsiteX152" fmla="*/ 32747 w 1508539"/>
              <a:gd name="connsiteY152" fmla="*/ 158081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36452 w 1508539"/>
              <a:gd name="connsiteY151" fmla="*/ 268519 h 6858000"/>
              <a:gd name="connsiteX152" fmla="*/ 32747 w 1508539"/>
              <a:gd name="connsiteY152" fmla="*/ 158081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36452 w 1508539"/>
              <a:gd name="connsiteY151" fmla="*/ 268519 h 6858000"/>
              <a:gd name="connsiteX152" fmla="*/ 23935 w 1508539"/>
              <a:gd name="connsiteY152" fmla="*/ 160886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3128 w 1508539"/>
              <a:gd name="connsiteY149" fmla="*/ 430161 h 6858000"/>
              <a:gd name="connsiteX150" fmla="*/ 70148 w 1508539"/>
              <a:gd name="connsiteY150" fmla="*/ 367211 h 6858000"/>
              <a:gd name="connsiteX151" fmla="*/ 36452 w 1508539"/>
              <a:gd name="connsiteY151" fmla="*/ 268519 h 6858000"/>
              <a:gd name="connsiteX152" fmla="*/ 23935 w 1508539"/>
              <a:gd name="connsiteY152" fmla="*/ 160886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103724 w 1508539"/>
              <a:gd name="connsiteY148" fmla="*/ 428927 h 6858000"/>
              <a:gd name="connsiteX149" fmla="*/ 90191 w 1508539"/>
              <a:gd name="connsiteY149" fmla="*/ 404917 h 6858000"/>
              <a:gd name="connsiteX150" fmla="*/ 70148 w 1508539"/>
              <a:gd name="connsiteY150" fmla="*/ 367211 h 6858000"/>
              <a:gd name="connsiteX151" fmla="*/ 36452 w 1508539"/>
              <a:gd name="connsiteY151" fmla="*/ 268519 h 6858000"/>
              <a:gd name="connsiteX152" fmla="*/ 23935 w 1508539"/>
              <a:gd name="connsiteY152" fmla="*/ 160886 h 6858000"/>
              <a:gd name="connsiteX153" fmla="*/ 19312 w 1508539"/>
              <a:gd name="connsiteY153" fmla="*/ 47336 h 6858000"/>
              <a:gd name="connsiteX154" fmla="*/ 0 w 1508539"/>
              <a:gd name="connsiteY154"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104503 w 1508539"/>
              <a:gd name="connsiteY147" fmla="*/ 441529 h 6858000"/>
              <a:gd name="connsiteX148" fmla="*/ 90191 w 1508539"/>
              <a:gd name="connsiteY148" fmla="*/ 404917 h 6858000"/>
              <a:gd name="connsiteX149" fmla="*/ 70148 w 1508539"/>
              <a:gd name="connsiteY149" fmla="*/ 367211 h 6858000"/>
              <a:gd name="connsiteX150" fmla="*/ 36452 w 1508539"/>
              <a:gd name="connsiteY150" fmla="*/ 268519 h 6858000"/>
              <a:gd name="connsiteX151" fmla="*/ 23935 w 1508539"/>
              <a:gd name="connsiteY151" fmla="*/ 160886 h 6858000"/>
              <a:gd name="connsiteX152" fmla="*/ 19312 w 1508539"/>
              <a:gd name="connsiteY152" fmla="*/ 47336 h 6858000"/>
              <a:gd name="connsiteX153" fmla="*/ 0 w 1508539"/>
              <a:gd name="connsiteY153"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98081 w 1508539"/>
              <a:gd name="connsiteY146" fmla="*/ 448559 h 6858000"/>
              <a:gd name="connsiteX147" fmla="*/ 89816 w 1508539"/>
              <a:gd name="connsiteY147" fmla="*/ 424699 h 6858000"/>
              <a:gd name="connsiteX148" fmla="*/ 90191 w 1508539"/>
              <a:gd name="connsiteY148" fmla="*/ 404917 h 6858000"/>
              <a:gd name="connsiteX149" fmla="*/ 70148 w 1508539"/>
              <a:gd name="connsiteY149" fmla="*/ 367211 h 6858000"/>
              <a:gd name="connsiteX150" fmla="*/ 36452 w 1508539"/>
              <a:gd name="connsiteY150" fmla="*/ 268519 h 6858000"/>
              <a:gd name="connsiteX151" fmla="*/ 23935 w 1508539"/>
              <a:gd name="connsiteY151" fmla="*/ 160886 h 6858000"/>
              <a:gd name="connsiteX152" fmla="*/ 19312 w 1508539"/>
              <a:gd name="connsiteY152" fmla="*/ 47336 h 6858000"/>
              <a:gd name="connsiteX153" fmla="*/ 0 w 1508539"/>
              <a:gd name="connsiteY153"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45934 w 1508539"/>
              <a:gd name="connsiteY63" fmla="*/ 4781211 h 6858000"/>
              <a:gd name="connsiteX64" fmla="*/ 654721 w 1508539"/>
              <a:gd name="connsiteY64" fmla="*/ 4761984 h 6858000"/>
              <a:gd name="connsiteX65" fmla="*/ 650769 w 1508539"/>
              <a:gd name="connsiteY65" fmla="*/ 4690749 h 6858000"/>
              <a:gd name="connsiteX66" fmla="*/ 646249 w 1508539"/>
              <a:gd name="connsiteY66" fmla="*/ 4584173 h 6858000"/>
              <a:gd name="connsiteX67" fmla="*/ 641332 w 1508539"/>
              <a:gd name="connsiteY67" fmla="*/ 4444346 h 6858000"/>
              <a:gd name="connsiteX68" fmla="*/ 637897 w 1508539"/>
              <a:gd name="connsiteY68" fmla="*/ 4375228 h 6858000"/>
              <a:gd name="connsiteX69" fmla="*/ 618550 w 1508539"/>
              <a:gd name="connsiteY69" fmla="*/ 4214165 h 6858000"/>
              <a:gd name="connsiteX70" fmla="*/ 622623 w 1508539"/>
              <a:gd name="connsiteY70" fmla="*/ 4090296 h 6858000"/>
              <a:gd name="connsiteX71" fmla="*/ 607879 w 1508539"/>
              <a:gd name="connsiteY71" fmla="*/ 4033999 h 6858000"/>
              <a:gd name="connsiteX72" fmla="*/ 609028 w 1508539"/>
              <a:gd name="connsiteY72" fmla="*/ 4031933 h 6858000"/>
              <a:gd name="connsiteX73" fmla="*/ 607604 w 1508539"/>
              <a:gd name="connsiteY73" fmla="*/ 4013953 h 6858000"/>
              <a:gd name="connsiteX74" fmla="*/ 593899 w 1508539"/>
              <a:gd name="connsiteY74" fmla="*/ 3974753 h 6858000"/>
              <a:gd name="connsiteX75" fmla="*/ 595497 w 1508539"/>
              <a:gd name="connsiteY75" fmla="*/ 3969950 h 6858000"/>
              <a:gd name="connsiteX76" fmla="*/ 588919 w 1508539"/>
              <a:gd name="connsiteY76" fmla="*/ 3933779 h 6858000"/>
              <a:gd name="connsiteX77" fmla="*/ 590250 w 1508539"/>
              <a:gd name="connsiteY77" fmla="*/ 3933093 h 6858000"/>
              <a:gd name="connsiteX78" fmla="*/ 594604 w 1508539"/>
              <a:gd name="connsiteY78" fmla="*/ 3922082 h 6858000"/>
              <a:gd name="connsiteX79" fmla="*/ 599682 w 1508539"/>
              <a:gd name="connsiteY79" fmla="*/ 3901461 h 6858000"/>
              <a:gd name="connsiteX80" fmla="*/ 622276 w 1508539"/>
              <a:gd name="connsiteY80" fmla="*/ 3813873 h 6858000"/>
              <a:gd name="connsiteX81" fmla="*/ 621701 w 1508539"/>
              <a:gd name="connsiteY81" fmla="*/ 3806161 h 6858000"/>
              <a:gd name="connsiteX82" fmla="*/ 622008 w 1508539"/>
              <a:gd name="connsiteY82" fmla="*/ 3805957 h 6858000"/>
              <a:gd name="connsiteX83" fmla="*/ 622035 w 1508539"/>
              <a:gd name="connsiteY83" fmla="*/ 3797724 h 6858000"/>
              <a:gd name="connsiteX84" fmla="*/ 620650 w 1508539"/>
              <a:gd name="connsiteY84" fmla="*/ 3792098 h 6858000"/>
              <a:gd name="connsiteX85" fmla="*/ 619534 w 1508539"/>
              <a:gd name="connsiteY85" fmla="*/ 3777135 h 6858000"/>
              <a:gd name="connsiteX86" fmla="*/ 621267 w 1508539"/>
              <a:gd name="connsiteY86" fmla="*/ 3771656 h 6858000"/>
              <a:gd name="connsiteX87" fmla="*/ 625010 w 1508539"/>
              <a:gd name="connsiteY87" fmla="*/ 3769007 h 6858000"/>
              <a:gd name="connsiteX88" fmla="*/ 624476 w 1508539"/>
              <a:gd name="connsiteY88" fmla="*/ 3767709 h 6858000"/>
              <a:gd name="connsiteX89" fmla="*/ 633172 w 1508539"/>
              <a:gd name="connsiteY89" fmla="*/ 3738082 h 6858000"/>
              <a:gd name="connsiteX90" fmla="*/ 640518 w 1508539"/>
              <a:gd name="connsiteY90" fmla="*/ 3673397 h 6858000"/>
              <a:gd name="connsiteX91" fmla="*/ 639814 w 1508539"/>
              <a:gd name="connsiteY91" fmla="*/ 3637109 h 6858000"/>
              <a:gd name="connsiteX92" fmla="*/ 643257 w 1508539"/>
              <a:gd name="connsiteY92" fmla="*/ 3536883 h 6858000"/>
              <a:gd name="connsiteX93" fmla="*/ 650795 w 1508539"/>
              <a:gd name="connsiteY93" fmla="*/ 3435652 h 6858000"/>
              <a:gd name="connsiteX94" fmla="*/ 652466 w 1508539"/>
              <a:gd name="connsiteY94" fmla="*/ 3307769 h 6858000"/>
              <a:gd name="connsiteX95" fmla="*/ 670029 w 1508539"/>
              <a:gd name="connsiteY95" fmla="*/ 3250522 h 6858000"/>
              <a:gd name="connsiteX96" fmla="*/ 670454 w 1508539"/>
              <a:gd name="connsiteY96" fmla="*/ 3229163 h 6858000"/>
              <a:gd name="connsiteX97" fmla="*/ 672277 w 1508539"/>
              <a:gd name="connsiteY97" fmla="*/ 3217217 h 6858000"/>
              <a:gd name="connsiteX98" fmla="*/ 659112 w 1508539"/>
              <a:gd name="connsiteY98" fmla="*/ 3183755 h 6858000"/>
              <a:gd name="connsiteX99" fmla="*/ 659613 w 1508539"/>
              <a:gd name="connsiteY99" fmla="*/ 3178642 h 6858000"/>
              <a:gd name="connsiteX100" fmla="*/ 647213 w 1508539"/>
              <a:gd name="connsiteY100" fmla="*/ 3158586 h 6858000"/>
              <a:gd name="connsiteX101" fmla="*/ 632398 w 1508539"/>
              <a:gd name="connsiteY101" fmla="*/ 3129034 h 6858000"/>
              <a:gd name="connsiteX102" fmla="*/ 633063 w 1508539"/>
              <a:gd name="connsiteY102" fmla="*/ 3126682 h 6858000"/>
              <a:gd name="connsiteX103" fmla="*/ 623931 w 1508539"/>
              <a:gd name="connsiteY103" fmla="*/ 3114519 h 6858000"/>
              <a:gd name="connsiteX104" fmla="*/ 610540 w 1508539"/>
              <a:gd name="connsiteY104" fmla="*/ 3106272 h 6858000"/>
              <a:gd name="connsiteX105" fmla="*/ 583270 w 1508539"/>
              <a:gd name="connsiteY105" fmla="*/ 2958185 h 6858000"/>
              <a:gd name="connsiteX106" fmla="*/ 525884 w 1508539"/>
              <a:gd name="connsiteY106" fmla="*/ 2762989 h 6858000"/>
              <a:gd name="connsiteX107" fmla="*/ 474802 w 1508539"/>
              <a:gd name="connsiteY107" fmla="*/ 2554718 h 6858000"/>
              <a:gd name="connsiteX108" fmla="*/ 454896 w 1508539"/>
              <a:gd name="connsiteY108" fmla="*/ 2485734 h 6858000"/>
              <a:gd name="connsiteX109" fmla="*/ 445619 w 1508539"/>
              <a:gd name="connsiteY109" fmla="*/ 2447068 h 6858000"/>
              <a:gd name="connsiteX110" fmla="*/ 432580 w 1508539"/>
              <a:gd name="connsiteY110" fmla="*/ 2425819 h 6858000"/>
              <a:gd name="connsiteX111" fmla="*/ 438579 w 1508539"/>
              <a:gd name="connsiteY111" fmla="*/ 2402874 h 6858000"/>
              <a:gd name="connsiteX112" fmla="*/ 441191 w 1508539"/>
              <a:gd name="connsiteY112" fmla="*/ 2381443 h 6858000"/>
              <a:gd name="connsiteX113" fmla="*/ 417520 w 1508539"/>
              <a:gd name="connsiteY113" fmla="*/ 2261920 h 6858000"/>
              <a:gd name="connsiteX114" fmla="*/ 407407 w 1508539"/>
              <a:gd name="connsiteY114" fmla="*/ 2195378 h 6858000"/>
              <a:gd name="connsiteX115" fmla="*/ 391624 w 1508539"/>
              <a:gd name="connsiteY115" fmla="*/ 2155135 h 6858000"/>
              <a:gd name="connsiteX116" fmla="*/ 389082 w 1508539"/>
              <a:gd name="connsiteY116" fmla="*/ 2118008 h 6858000"/>
              <a:gd name="connsiteX117" fmla="*/ 390075 w 1508539"/>
              <a:gd name="connsiteY117" fmla="*/ 2050531 h 6858000"/>
              <a:gd name="connsiteX118" fmla="*/ 381881 w 1508539"/>
              <a:gd name="connsiteY118" fmla="*/ 1963269 h 6858000"/>
              <a:gd name="connsiteX119" fmla="*/ 363059 w 1508539"/>
              <a:gd name="connsiteY119" fmla="*/ 1906352 h 6858000"/>
              <a:gd name="connsiteX120" fmla="*/ 339616 w 1508539"/>
              <a:gd name="connsiteY120" fmla="*/ 1861531 h 6858000"/>
              <a:gd name="connsiteX121" fmla="*/ 293415 w 1508539"/>
              <a:gd name="connsiteY121" fmla="*/ 1732919 h 6858000"/>
              <a:gd name="connsiteX122" fmla="*/ 265726 w 1508539"/>
              <a:gd name="connsiteY122" fmla="*/ 1663540 h 6858000"/>
              <a:gd name="connsiteX123" fmla="*/ 264852 w 1508539"/>
              <a:gd name="connsiteY123" fmla="*/ 1615777 h 6858000"/>
              <a:gd name="connsiteX124" fmla="*/ 245647 w 1508539"/>
              <a:gd name="connsiteY124" fmla="*/ 1563678 h 6858000"/>
              <a:gd name="connsiteX125" fmla="*/ 258727 w 1508539"/>
              <a:gd name="connsiteY125" fmla="*/ 1519474 h 6858000"/>
              <a:gd name="connsiteX126" fmla="*/ 251469 w 1508539"/>
              <a:gd name="connsiteY126" fmla="*/ 1477995 h 6858000"/>
              <a:gd name="connsiteX127" fmla="*/ 237554 w 1508539"/>
              <a:gd name="connsiteY127" fmla="*/ 1373769 h 6858000"/>
              <a:gd name="connsiteX128" fmla="*/ 245861 w 1508539"/>
              <a:gd name="connsiteY128" fmla="*/ 1307086 h 6858000"/>
              <a:gd name="connsiteX129" fmla="*/ 247049 w 1508539"/>
              <a:gd name="connsiteY129" fmla="*/ 1189033 h 6858000"/>
              <a:gd name="connsiteX130" fmla="*/ 251734 w 1508539"/>
              <a:gd name="connsiteY130" fmla="*/ 1168288 h 6858000"/>
              <a:gd name="connsiteX131" fmla="*/ 244016 w 1508539"/>
              <a:gd name="connsiteY131" fmla="*/ 1142577 h 6858000"/>
              <a:gd name="connsiteX132" fmla="*/ 233322 w 1508539"/>
              <a:gd name="connsiteY132" fmla="*/ 1088484 h 6858000"/>
              <a:gd name="connsiteX133" fmla="*/ 222058 w 1508539"/>
              <a:gd name="connsiteY133" fmla="*/ 1016103 h 6858000"/>
              <a:gd name="connsiteX134" fmla="*/ 223514 w 1508539"/>
              <a:gd name="connsiteY134" fmla="*/ 932283 h 6858000"/>
              <a:gd name="connsiteX135" fmla="*/ 225750 w 1508539"/>
              <a:gd name="connsiteY135" fmla="*/ 915925 h 6858000"/>
              <a:gd name="connsiteX136" fmla="*/ 218379 w 1508539"/>
              <a:gd name="connsiteY136" fmla="*/ 896999 h 6858000"/>
              <a:gd name="connsiteX137" fmla="*/ 187787 w 1508539"/>
              <a:gd name="connsiteY137" fmla="*/ 821517 h 6858000"/>
              <a:gd name="connsiteX138" fmla="*/ 166737 w 1508539"/>
              <a:gd name="connsiteY138" fmla="*/ 751353 h 6858000"/>
              <a:gd name="connsiteX139" fmla="*/ 166295 w 1508539"/>
              <a:gd name="connsiteY139" fmla="*/ 721230 h 6858000"/>
              <a:gd name="connsiteX140" fmla="*/ 151966 w 1508539"/>
              <a:gd name="connsiteY140" fmla="*/ 681659 h 6858000"/>
              <a:gd name="connsiteX141" fmla="*/ 137385 w 1508539"/>
              <a:gd name="connsiteY141" fmla="*/ 635218 h 6858000"/>
              <a:gd name="connsiteX142" fmla="*/ 142396 w 1508539"/>
              <a:gd name="connsiteY142" fmla="*/ 613763 h 6858000"/>
              <a:gd name="connsiteX143" fmla="*/ 128338 w 1508539"/>
              <a:gd name="connsiteY143" fmla="*/ 598582 h 6858000"/>
              <a:gd name="connsiteX144" fmla="*/ 128019 w 1508539"/>
              <a:gd name="connsiteY144" fmla="*/ 576846 h 6858000"/>
              <a:gd name="connsiteX145" fmla="*/ 107645 w 1508539"/>
              <a:gd name="connsiteY145" fmla="*/ 530055 h 6858000"/>
              <a:gd name="connsiteX146" fmla="*/ 106893 w 1508539"/>
              <a:gd name="connsiteY146" fmla="*/ 465389 h 6858000"/>
              <a:gd name="connsiteX147" fmla="*/ 89816 w 1508539"/>
              <a:gd name="connsiteY147" fmla="*/ 424699 h 6858000"/>
              <a:gd name="connsiteX148" fmla="*/ 90191 w 1508539"/>
              <a:gd name="connsiteY148" fmla="*/ 404917 h 6858000"/>
              <a:gd name="connsiteX149" fmla="*/ 70148 w 1508539"/>
              <a:gd name="connsiteY149" fmla="*/ 367211 h 6858000"/>
              <a:gd name="connsiteX150" fmla="*/ 36452 w 1508539"/>
              <a:gd name="connsiteY150" fmla="*/ 268519 h 6858000"/>
              <a:gd name="connsiteX151" fmla="*/ 23935 w 1508539"/>
              <a:gd name="connsiteY151" fmla="*/ 160886 h 6858000"/>
              <a:gd name="connsiteX152" fmla="*/ 19312 w 1508539"/>
              <a:gd name="connsiteY152" fmla="*/ 47336 h 6858000"/>
              <a:gd name="connsiteX153" fmla="*/ 0 w 1508539"/>
              <a:gd name="connsiteY153"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54721 w 1508539"/>
              <a:gd name="connsiteY63" fmla="*/ 4761984 h 6858000"/>
              <a:gd name="connsiteX64" fmla="*/ 650769 w 1508539"/>
              <a:gd name="connsiteY64" fmla="*/ 4690749 h 6858000"/>
              <a:gd name="connsiteX65" fmla="*/ 646249 w 1508539"/>
              <a:gd name="connsiteY65" fmla="*/ 4584173 h 6858000"/>
              <a:gd name="connsiteX66" fmla="*/ 641332 w 1508539"/>
              <a:gd name="connsiteY66" fmla="*/ 4444346 h 6858000"/>
              <a:gd name="connsiteX67" fmla="*/ 637897 w 1508539"/>
              <a:gd name="connsiteY67" fmla="*/ 4375228 h 6858000"/>
              <a:gd name="connsiteX68" fmla="*/ 618550 w 1508539"/>
              <a:gd name="connsiteY68" fmla="*/ 4214165 h 6858000"/>
              <a:gd name="connsiteX69" fmla="*/ 622623 w 1508539"/>
              <a:gd name="connsiteY69" fmla="*/ 4090296 h 6858000"/>
              <a:gd name="connsiteX70" fmla="*/ 607879 w 1508539"/>
              <a:gd name="connsiteY70" fmla="*/ 4033999 h 6858000"/>
              <a:gd name="connsiteX71" fmla="*/ 609028 w 1508539"/>
              <a:gd name="connsiteY71" fmla="*/ 4031933 h 6858000"/>
              <a:gd name="connsiteX72" fmla="*/ 607604 w 1508539"/>
              <a:gd name="connsiteY72" fmla="*/ 4013953 h 6858000"/>
              <a:gd name="connsiteX73" fmla="*/ 593899 w 1508539"/>
              <a:gd name="connsiteY73" fmla="*/ 3974753 h 6858000"/>
              <a:gd name="connsiteX74" fmla="*/ 595497 w 1508539"/>
              <a:gd name="connsiteY74" fmla="*/ 3969950 h 6858000"/>
              <a:gd name="connsiteX75" fmla="*/ 588919 w 1508539"/>
              <a:gd name="connsiteY75" fmla="*/ 3933779 h 6858000"/>
              <a:gd name="connsiteX76" fmla="*/ 590250 w 1508539"/>
              <a:gd name="connsiteY76" fmla="*/ 3933093 h 6858000"/>
              <a:gd name="connsiteX77" fmla="*/ 594604 w 1508539"/>
              <a:gd name="connsiteY77" fmla="*/ 3922082 h 6858000"/>
              <a:gd name="connsiteX78" fmla="*/ 599682 w 1508539"/>
              <a:gd name="connsiteY78" fmla="*/ 3901461 h 6858000"/>
              <a:gd name="connsiteX79" fmla="*/ 622276 w 1508539"/>
              <a:gd name="connsiteY79" fmla="*/ 3813873 h 6858000"/>
              <a:gd name="connsiteX80" fmla="*/ 621701 w 1508539"/>
              <a:gd name="connsiteY80" fmla="*/ 3806161 h 6858000"/>
              <a:gd name="connsiteX81" fmla="*/ 622008 w 1508539"/>
              <a:gd name="connsiteY81" fmla="*/ 3805957 h 6858000"/>
              <a:gd name="connsiteX82" fmla="*/ 622035 w 1508539"/>
              <a:gd name="connsiteY82" fmla="*/ 3797724 h 6858000"/>
              <a:gd name="connsiteX83" fmla="*/ 620650 w 1508539"/>
              <a:gd name="connsiteY83" fmla="*/ 3792098 h 6858000"/>
              <a:gd name="connsiteX84" fmla="*/ 619534 w 1508539"/>
              <a:gd name="connsiteY84" fmla="*/ 3777135 h 6858000"/>
              <a:gd name="connsiteX85" fmla="*/ 621267 w 1508539"/>
              <a:gd name="connsiteY85" fmla="*/ 3771656 h 6858000"/>
              <a:gd name="connsiteX86" fmla="*/ 625010 w 1508539"/>
              <a:gd name="connsiteY86" fmla="*/ 3769007 h 6858000"/>
              <a:gd name="connsiteX87" fmla="*/ 624476 w 1508539"/>
              <a:gd name="connsiteY87" fmla="*/ 3767709 h 6858000"/>
              <a:gd name="connsiteX88" fmla="*/ 633172 w 1508539"/>
              <a:gd name="connsiteY88" fmla="*/ 3738082 h 6858000"/>
              <a:gd name="connsiteX89" fmla="*/ 640518 w 1508539"/>
              <a:gd name="connsiteY89" fmla="*/ 3673397 h 6858000"/>
              <a:gd name="connsiteX90" fmla="*/ 639814 w 1508539"/>
              <a:gd name="connsiteY90" fmla="*/ 3637109 h 6858000"/>
              <a:gd name="connsiteX91" fmla="*/ 643257 w 1508539"/>
              <a:gd name="connsiteY91" fmla="*/ 3536883 h 6858000"/>
              <a:gd name="connsiteX92" fmla="*/ 650795 w 1508539"/>
              <a:gd name="connsiteY92" fmla="*/ 3435652 h 6858000"/>
              <a:gd name="connsiteX93" fmla="*/ 652466 w 1508539"/>
              <a:gd name="connsiteY93" fmla="*/ 3307769 h 6858000"/>
              <a:gd name="connsiteX94" fmla="*/ 670029 w 1508539"/>
              <a:gd name="connsiteY94" fmla="*/ 3250522 h 6858000"/>
              <a:gd name="connsiteX95" fmla="*/ 670454 w 1508539"/>
              <a:gd name="connsiteY95" fmla="*/ 3229163 h 6858000"/>
              <a:gd name="connsiteX96" fmla="*/ 672277 w 1508539"/>
              <a:gd name="connsiteY96" fmla="*/ 3217217 h 6858000"/>
              <a:gd name="connsiteX97" fmla="*/ 659112 w 1508539"/>
              <a:gd name="connsiteY97" fmla="*/ 3183755 h 6858000"/>
              <a:gd name="connsiteX98" fmla="*/ 659613 w 1508539"/>
              <a:gd name="connsiteY98" fmla="*/ 3178642 h 6858000"/>
              <a:gd name="connsiteX99" fmla="*/ 647213 w 1508539"/>
              <a:gd name="connsiteY99" fmla="*/ 3158586 h 6858000"/>
              <a:gd name="connsiteX100" fmla="*/ 632398 w 1508539"/>
              <a:gd name="connsiteY100" fmla="*/ 3129034 h 6858000"/>
              <a:gd name="connsiteX101" fmla="*/ 633063 w 1508539"/>
              <a:gd name="connsiteY101" fmla="*/ 3126682 h 6858000"/>
              <a:gd name="connsiteX102" fmla="*/ 623931 w 1508539"/>
              <a:gd name="connsiteY102" fmla="*/ 3114519 h 6858000"/>
              <a:gd name="connsiteX103" fmla="*/ 610540 w 1508539"/>
              <a:gd name="connsiteY103" fmla="*/ 3106272 h 6858000"/>
              <a:gd name="connsiteX104" fmla="*/ 583270 w 1508539"/>
              <a:gd name="connsiteY104" fmla="*/ 2958185 h 6858000"/>
              <a:gd name="connsiteX105" fmla="*/ 525884 w 1508539"/>
              <a:gd name="connsiteY105" fmla="*/ 2762989 h 6858000"/>
              <a:gd name="connsiteX106" fmla="*/ 474802 w 1508539"/>
              <a:gd name="connsiteY106" fmla="*/ 2554718 h 6858000"/>
              <a:gd name="connsiteX107" fmla="*/ 454896 w 1508539"/>
              <a:gd name="connsiteY107" fmla="*/ 2485734 h 6858000"/>
              <a:gd name="connsiteX108" fmla="*/ 445619 w 1508539"/>
              <a:gd name="connsiteY108" fmla="*/ 2447068 h 6858000"/>
              <a:gd name="connsiteX109" fmla="*/ 432580 w 1508539"/>
              <a:gd name="connsiteY109" fmla="*/ 2425819 h 6858000"/>
              <a:gd name="connsiteX110" fmla="*/ 438579 w 1508539"/>
              <a:gd name="connsiteY110" fmla="*/ 2402874 h 6858000"/>
              <a:gd name="connsiteX111" fmla="*/ 441191 w 1508539"/>
              <a:gd name="connsiteY111" fmla="*/ 2381443 h 6858000"/>
              <a:gd name="connsiteX112" fmla="*/ 417520 w 1508539"/>
              <a:gd name="connsiteY112" fmla="*/ 2261920 h 6858000"/>
              <a:gd name="connsiteX113" fmla="*/ 407407 w 1508539"/>
              <a:gd name="connsiteY113" fmla="*/ 2195378 h 6858000"/>
              <a:gd name="connsiteX114" fmla="*/ 391624 w 1508539"/>
              <a:gd name="connsiteY114" fmla="*/ 2155135 h 6858000"/>
              <a:gd name="connsiteX115" fmla="*/ 389082 w 1508539"/>
              <a:gd name="connsiteY115" fmla="*/ 2118008 h 6858000"/>
              <a:gd name="connsiteX116" fmla="*/ 390075 w 1508539"/>
              <a:gd name="connsiteY116" fmla="*/ 2050531 h 6858000"/>
              <a:gd name="connsiteX117" fmla="*/ 381881 w 1508539"/>
              <a:gd name="connsiteY117" fmla="*/ 1963269 h 6858000"/>
              <a:gd name="connsiteX118" fmla="*/ 363059 w 1508539"/>
              <a:gd name="connsiteY118" fmla="*/ 1906352 h 6858000"/>
              <a:gd name="connsiteX119" fmla="*/ 339616 w 1508539"/>
              <a:gd name="connsiteY119" fmla="*/ 1861531 h 6858000"/>
              <a:gd name="connsiteX120" fmla="*/ 293415 w 1508539"/>
              <a:gd name="connsiteY120" fmla="*/ 1732919 h 6858000"/>
              <a:gd name="connsiteX121" fmla="*/ 265726 w 1508539"/>
              <a:gd name="connsiteY121" fmla="*/ 1663540 h 6858000"/>
              <a:gd name="connsiteX122" fmla="*/ 264852 w 1508539"/>
              <a:gd name="connsiteY122" fmla="*/ 1615777 h 6858000"/>
              <a:gd name="connsiteX123" fmla="*/ 245647 w 1508539"/>
              <a:gd name="connsiteY123" fmla="*/ 1563678 h 6858000"/>
              <a:gd name="connsiteX124" fmla="*/ 258727 w 1508539"/>
              <a:gd name="connsiteY124" fmla="*/ 1519474 h 6858000"/>
              <a:gd name="connsiteX125" fmla="*/ 251469 w 1508539"/>
              <a:gd name="connsiteY125" fmla="*/ 1477995 h 6858000"/>
              <a:gd name="connsiteX126" fmla="*/ 237554 w 1508539"/>
              <a:gd name="connsiteY126" fmla="*/ 1373769 h 6858000"/>
              <a:gd name="connsiteX127" fmla="*/ 245861 w 1508539"/>
              <a:gd name="connsiteY127" fmla="*/ 1307086 h 6858000"/>
              <a:gd name="connsiteX128" fmla="*/ 247049 w 1508539"/>
              <a:gd name="connsiteY128" fmla="*/ 1189033 h 6858000"/>
              <a:gd name="connsiteX129" fmla="*/ 251734 w 1508539"/>
              <a:gd name="connsiteY129" fmla="*/ 1168288 h 6858000"/>
              <a:gd name="connsiteX130" fmla="*/ 244016 w 1508539"/>
              <a:gd name="connsiteY130" fmla="*/ 1142577 h 6858000"/>
              <a:gd name="connsiteX131" fmla="*/ 233322 w 1508539"/>
              <a:gd name="connsiteY131" fmla="*/ 1088484 h 6858000"/>
              <a:gd name="connsiteX132" fmla="*/ 222058 w 1508539"/>
              <a:gd name="connsiteY132" fmla="*/ 1016103 h 6858000"/>
              <a:gd name="connsiteX133" fmla="*/ 223514 w 1508539"/>
              <a:gd name="connsiteY133" fmla="*/ 932283 h 6858000"/>
              <a:gd name="connsiteX134" fmla="*/ 225750 w 1508539"/>
              <a:gd name="connsiteY134" fmla="*/ 915925 h 6858000"/>
              <a:gd name="connsiteX135" fmla="*/ 218379 w 1508539"/>
              <a:gd name="connsiteY135" fmla="*/ 896999 h 6858000"/>
              <a:gd name="connsiteX136" fmla="*/ 187787 w 1508539"/>
              <a:gd name="connsiteY136" fmla="*/ 821517 h 6858000"/>
              <a:gd name="connsiteX137" fmla="*/ 166737 w 1508539"/>
              <a:gd name="connsiteY137" fmla="*/ 751353 h 6858000"/>
              <a:gd name="connsiteX138" fmla="*/ 166295 w 1508539"/>
              <a:gd name="connsiteY138" fmla="*/ 721230 h 6858000"/>
              <a:gd name="connsiteX139" fmla="*/ 151966 w 1508539"/>
              <a:gd name="connsiteY139" fmla="*/ 681659 h 6858000"/>
              <a:gd name="connsiteX140" fmla="*/ 137385 w 1508539"/>
              <a:gd name="connsiteY140" fmla="*/ 635218 h 6858000"/>
              <a:gd name="connsiteX141" fmla="*/ 142396 w 1508539"/>
              <a:gd name="connsiteY141" fmla="*/ 613763 h 6858000"/>
              <a:gd name="connsiteX142" fmla="*/ 128338 w 1508539"/>
              <a:gd name="connsiteY142" fmla="*/ 598582 h 6858000"/>
              <a:gd name="connsiteX143" fmla="*/ 128019 w 1508539"/>
              <a:gd name="connsiteY143" fmla="*/ 576846 h 6858000"/>
              <a:gd name="connsiteX144" fmla="*/ 107645 w 1508539"/>
              <a:gd name="connsiteY144" fmla="*/ 530055 h 6858000"/>
              <a:gd name="connsiteX145" fmla="*/ 106893 w 1508539"/>
              <a:gd name="connsiteY145" fmla="*/ 465389 h 6858000"/>
              <a:gd name="connsiteX146" fmla="*/ 89816 w 1508539"/>
              <a:gd name="connsiteY146" fmla="*/ 424699 h 6858000"/>
              <a:gd name="connsiteX147" fmla="*/ 90191 w 1508539"/>
              <a:gd name="connsiteY147" fmla="*/ 404917 h 6858000"/>
              <a:gd name="connsiteX148" fmla="*/ 70148 w 1508539"/>
              <a:gd name="connsiteY148" fmla="*/ 367211 h 6858000"/>
              <a:gd name="connsiteX149" fmla="*/ 36452 w 1508539"/>
              <a:gd name="connsiteY149" fmla="*/ 268519 h 6858000"/>
              <a:gd name="connsiteX150" fmla="*/ 23935 w 1508539"/>
              <a:gd name="connsiteY150" fmla="*/ 160886 h 6858000"/>
              <a:gd name="connsiteX151" fmla="*/ 19312 w 1508539"/>
              <a:gd name="connsiteY151" fmla="*/ 47336 h 6858000"/>
              <a:gd name="connsiteX152" fmla="*/ 0 w 1508539"/>
              <a:gd name="connsiteY152"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44150 w 1508539"/>
              <a:gd name="connsiteY62" fmla="*/ 4784526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42856 w 1508539"/>
              <a:gd name="connsiteY61" fmla="*/ 4797794 h 6858000"/>
              <a:gd name="connsiteX62" fmla="*/ 652962 w 1508539"/>
              <a:gd name="connsiteY62" fmla="*/ 4750867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35187 w 1508539"/>
              <a:gd name="connsiteY60" fmla="*/ 4801535 h 6858000"/>
              <a:gd name="connsiteX61" fmla="*/ 651669 w 1508539"/>
              <a:gd name="connsiteY61" fmla="*/ 4780965 h 6858000"/>
              <a:gd name="connsiteX62" fmla="*/ 652962 w 1508539"/>
              <a:gd name="connsiteY62" fmla="*/ 4750867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980 w 1508539"/>
              <a:gd name="connsiteY24" fmla="*/ 6410269 h 6858000"/>
              <a:gd name="connsiteX25" fmla="*/ 241880 w 1508539"/>
              <a:gd name="connsiteY25" fmla="*/ 6384857 h 6858000"/>
              <a:gd name="connsiteX26" fmla="*/ 243397 w 1508539"/>
              <a:gd name="connsiteY26" fmla="*/ 6372381 h 6858000"/>
              <a:gd name="connsiteX27" fmla="*/ 240591 w 1508539"/>
              <a:gd name="connsiteY27" fmla="*/ 6367510 h 6858000"/>
              <a:gd name="connsiteX28" fmla="*/ 244471 w 1508539"/>
              <a:gd name="connsiteY28" fmla="*/ 6349778 h 6858000"/>
              <a:gd name="connsiteX29" fmla="*/ 246136 w 1508539"/>
              <a:gd name="connsiteY29" fmla="*/ 6348250 h 6858000"/>
              <a:gd name="connsiteX30" fmla="*/ 262170 w 1508539"/>
              <a:gd name="connsiteY30" fmla="*/ 6281972 h 6858000"/>
              <a:gd name="connsiteX31" fmla="*/ 272933 w 1508539"/>
              <a:gd name="connsiteY31" fmla="*/ 6211940 h 6858000"/>
              <a:gd name="connsiteX32" fmla="*/ 314428 w 1508539"/>
              <a:gd name="connsiteY32" fmla="*/ 6113913 h 6858000"/>
              <a:gd name="connsiteX33" fmla="*/ 318721 w 1508539"/>
              <a:gd name="connsiteY33" fmla="*/ 6028119 h 6858000"/>
              <a:gd name="connsiteX34" fmla="*/ 345501 w 1508539"/>
              <a:gd name="connsiteY34" fmla="*/ 5934687 h 6858000"/>
              <a:gd name="connsiteX35" fmla="*/ 379513 w 1508539"/>
              <a:gd name="connsiteY35" fmla="*/ 5765594 h 6858000"/>
              <a:gd name="connsiteX36" fmla="*/ 411349 w 1508539"/>
              <a:gd name="connsiteY36" fmla="*/ 5693685 h 6858000"/>
              <a:gd name="connsiteX37" fmla="*/ 431404 w 1508539"/>
              <a:gd name="connsiteY37" fmla="*/ 5665173 h 6858000"/>
              <a:gd name="connsiteX38" fmla="*/ 465121 w 1508539"/>
              <a:gd name="connsiteY38" fmla="*/ 5563435 h 6858000"/>
              <a:gd name="connsiteX39" fmla="*/ 494626 w 1508539"/>
              <a:gd name="connsiteY39" fmla="*/ 5476393 h 6858000"/>
              <a:gd name="connsiteX40" fmla="*/ 525819 w 1508539"/>
              <a:gd name="connsiteY40" fmla="*/ 5396260 h 6858000"/>
              <a:gd name="connsiteX41" fmla="*/ 541800 w 1508539"/>
              <a:gd name="connsiteY41" fmla="*/ 5330009 h 6858000"/>
              <a:gd name="connsiteX42" fmla="*/ 575293 w 1508539"/>
              <a:gd name="connsiteY42" fmla="*/ 5273739 h 6858000"/>
              <a:gd name="connsiteX43" fmla="*/ 584892 w 1508539"/>
              <a:gd name="connsiteY43" fmla="*/ 5241779 h 6858000"/>
              <a:gd name="connsiteX44" fmla="*/ 596118 w 1508539"/>
              <a:gd name="connsiteY44" fmla="*/ 5225268 h 6858000"/>
              <a:gd name="connsiteX45" fmla="*/ 597138 w 1508539"/>
              <a:gd name="connsiteY45" fmla="*/ 5217684 h 6858000"/>
              <a:gd name="connsiteX46" fmla="*/ 604479 w 1508539"/>
              <a:gd name="connsiteY46" fmla="*/ 5193377 h 6858000"/>
              <a:gd name="connsiteX47" fmla="*/ 607782 w 1508539"/>
              <a:gd name="connsiteY47" fmla="*/ 5179288 h 6858000"/>
              <a:gd name="connsiteX48" fmla="*/ 608766 w 1508539"/>
              <a:gd name="connsiteY48" fmla="*/ 5173621 h 6858000"/>
              <a:gd name="connsiteX49" fmla="*/ 604400 w 1508539"/>
              <a:gd name="connsiteY49" fmla="*/ 5159961 h 6858000"/>
              <a:gd name="connsiteX50" fmla="*/ 611077 w 1508539"/>
              <a:gd name="connsiteY50" fmla="*/ 5144295 h 6858000"/>
              <a:gd name="connsiteX51" fmla="*/ 608010 w 1508539"/>
              <a:gd name="connsiteY51" fmla="*/ 5125185 h 6858000"/>
              <a:gd name="connsiteX52" fmla="*/ 614840 w 1508539"/>
              <a:gd name="connsiteY52" fmla="*/ 5121884 h 6858000"/>
              <a:gd name="connsiteX53" fmla="*/ 621876 w 1508539"/>
              <a:gd name="connsiteY53" fmla="*/ 5067850 h 6858000"/>
              <a:gd name="connsiteX54" fmla="*/ 624607 w 1508539"/>
              <a:gd name="connsiteY54" fmla="*/ 5060861 h 6858000"/>
              <a:gd name="connsiteX55" fmla="*/ 621311 w 1508539"/>
              <a:gd name="connsiteY55" fmla="*/ 5034192 h 6858000"/>
              <a:gd name="connsiteX56" fmla="*/ 622865 w 1508539"/>
              <a:gd name="connsiteY56" fmla="*/ 4993030 h 6858000"/>
              <a:gd name="connsiteX57" fmla="*/ 629774 w 1508539"/>
              <a:gd name="connsiteY57" fmla="*/ 4946844 h 6858000"/>
              <a:gd name="connsiteX58" fmla="*/ 625630 w 1508539"/>
              <a:gd name="connsiteY58" fmla="*/ 4932692 h 6858000"/>
              <a:gd name="connsiteX59" fmla="*/ 641033 w 1508539"/>
              <a:gd name="connsiteY59" fmla="*/ 4858827 h 6858000"/>
              <a:gd name="connsiteX60" fmla="*/ 646936 w 1508539"/>
              <a:gd name="connsiteY60" fmla="*/ 4821170 h 6858000"/>
              <a:gd name="connsiteX61" fmla="*/ 651669 w 1508539"/>
              <a:gd name="connsiteY61" fmla="*/ 4780965 h 6858000"/>
              <a:gd name="connsiteX62" fmla="*/ 652962 w 1508539"/>
              <a:gd name="connsiteY62" fmla="*/ 4750867 h 6858000"/>
              <a:gd name="connsiteX63" fmla="*/ 650769 w 1508539"/>
              <a:gd name="connsiteY63" fmla="*/ 4690749 h 6858000"/>
              <a:gd name="connsiteX64" fmla="*/ 646249 w 1508539"/>
              <a:gd name="connsiteY64" fmla="*/ 4584173 h 6858000"/>
              <a:gd name="connsiteX65" fmla="*/ 641332 w 1508539"/>
              <a:gd name="connsiteY65" fmla="*/ 4444346 h 6858000"/>
              <a:gd name="connsiteX66" fmla="*/ 637897 w 1508539"/>
              <a:gd name="connsiteY66" fmla="*/ 4375228 h 6858000"/>
              <a:gd name="connsiteX67" fmla="*/ 618550 w 1508539"/>
              <a:gd name="connsiteY67" fmla="*/ 4214165 h 6858000"/>
              <a:gd name="connsiteX68" fmla="*/ 622623 w 1508539"/>
              <a:gd name="connsiteY68" fmla="*/ 4090296 h 6858000"/>
              <a:gd name="connsiteX69" fmla="*/ 607879 w 1508539"/>
              <a:gd name="connsiteY69" fmla="*/ 4033999 h 6858000"/>
              <a:gd name="connsiteX70" fmla="*/ 609028 w 1508539"/>
              <a:gd name="connsiteY70" fmla="*/ 4031933 h 6858000"/>
              <a:gd name="connsiteX71" fmla="*/ 607604 w 1508539"/>
              <a:gd name="connsiteY71" fmla="*/ 4013953 h 6858000"/>
              <a:gd name="connsiteX72" fmla="*/ 593899 w 1508539"/>
              <a:gd name="connsiteY72" fmla="*/ 3974753 h 6858000"/>
              <a:gd name="connsiteX73" fmla="*/ 595497 w 1508539"/>
              <a:gd name="connsiteY73" fmla="*/ 3969950 h 6858000"/>
              <a:gd name="connsiteX74" fmla="*/ 588919 w 1508539"/>
              <a:gd name="connsiteY74" fmla="*/ 3933779 h 6858000"/>
              <a:gd name="connsiteX75" fmla="*/ 590250 w 1508539"/>
              <a:gd name="connsiteY75" fmla="*/ 3933093 h 6858000"/>
              <a:gd name="connsiteX76" fmla="*/ 594604 w 1508539"/>
              <a:gd name="connsiteY76" fmla="*/ 3922082 h 6858000"/>
              <a:gd name="connsiteX77" fmla="*/ 599682 w 1508539"/>
              <a:gd name="connsiteY77" fmla="*/ 3901461 h 6858000"/>
              <a:gd name="connsiteX78" fmla="*/ 622276 w 1508539"/>
              <a:gd name="connsiteY78" fmla="*/ 3813873 h 6858000"/>
              <a:gd name="connsiteX79" fmla="*/ 621701 w 1508539"/>
              <a:gd name="connsiteY79" fmla="*/ 3806161 h 6858000"/>
              <a:gd name="connsiteX80" fmla="*/ 622008 w 1508539"/>
              <a:gd name="connsiteY80" fmla="*/ 3805957 h 6858000"/>
              <a:gd name="connsiteX81" fmla="*/ 622035 w 1508539"/>
              <a:gd name="connsiteY81" fmla="*/ 3797724 h 6858000"/>
              <a:gd name="connsiteX82" fmla="*/ 620650 w 1508539"/>
              <a:gd name="connsiteY82" fmla="*/ 3792098 h 6858000"/>
              <a:gd name="connsiteX83" fmla="*/ 619534 w 1508539"/>
              <a:gd name="connsiteY83" fmla="*/ 3777135 h 6858000"/>
              <a:gd name="connsiteX84" fmla="*/ 621267 w 1508539"/>
              <a:gd name="connsiteY84" fmla="*/ 3771656 h 6858000"/>
              <a:gd name="connsiteX85" fmla="*/ 625010 w 1508539"/>
              <a:gd name="connsiteY85" fmla="*/ 3769007 h 6858000"/>
              <a:gd name="connsiteX86" fmla="*/ 624476 w 1508539"/>
              <a:gd name="connsiteY86" fmla="*/ 3767709 h 6858000"/>
              <a:gd name="connsiteX87" fmla="*/ 633172 w 1508539"/>
              <a:gd name="connsiteY87" fmla="*/ 3738082 h 6858000"/>
              <a:gd name="connsiteX88" fmla="*/ 640518 w 1508539"/>
              <a:gd name="connsiteY88" fmla="*/ 3673397 h 6858000"/>
              <a:gd name="connsiteX89" fmla="*/ 639814 w 1508539"/>
              <a:gd name="connsiteY89" fmla="*/ 3637109 h 6858000"/>
              <a:gd name="connsiteX90" fmla="*/ 643257 w 1508539"/>
              <a:gd name="connsiteY90" fmla="*/ 3536883 h 6858000"/>
              <a:gd name="connsiteX91" fmla="*/ 650795 w 1508539"/>
              <a:gd name="connsiteY91" fmla="*/ 3435652 h 6858000"/>
              <a:gd name="connsiteX92" fmla="*/ 652466 w 1508539"/>
              <a:gd name="connsiteY92" fmla="*/ 3307769 h 6858000"/>
              <a:gd name="connsiteX93" fmla="*/ 670029 w 1508539"/>
              <a:gd name="connsiteY93" fmla="*/ 3250522 h 6858000"/>
              <a:gd name="connsiteX94" fmla="*/ 670454 w 1508539"/>
              <a:gd name="connsiteY94" fmla="*/ 3229163 h 6858000"/>
              <a:gd name="connsiteX95" fmla="*/ 672277 w 1508539"/>
              <a:gd name="connsiteY95" fmla="*/ 3217217 h 6858000"/>
              <a:gd name="connsiteX96" fmla="*/ 659112 w 1508539"/>
              <a:gd name="connsiteY96" fmla="*/ 3183755 h 6858000"/>
              <a:gd name="connsiteX97" fmla="*/ 659613 w 1508539"/>
              <a:gd name="connsiteY97" fmla="*/ 3178642 h 6858000"/>
              <a:gd name="connsiteX98" fmla="*/ 647213 w 1508539"/>
              <a:gd name="connsiteY98" fmla="*/ 3158586 h 6858000"/>
              <a:gd name="connsiteX99" fmla="*/ 632398 w 1508539"/>
              <a:gd name="connsiteY99" fmla="*/ 3129034 h 6858000"/>
              <a:gd name="connsiteX100" fmla="*/ 633063 w 1508539"/>
              <a:gd name="connsiteY100" fmla="*/ 3126682 h 6858000"/>
              <a:gd name="connsiteX101" fmla="*/ 623931 w 1508539"/>
              <a:gd name="connsiteY101" fmla="*/ 3114519 h 6858000"/>
              <a:gd name="connsiteX102" fmla="*/ 610540 w 1508539"/>
              <a:gd name="connsiteY102" fmla="*/ 3106272 h 6858000"/>
              <a:gd name="connsiteX103" fmla="*/ 583270 w 1508539"/>
              <a:gd name="connsiteY103" fmla="*/ 2958185 h 6858000"/>
              <a:gd name="connsiteX104" fmla="*/ 525884 w 1508539"/>
              <a:gd name="connsiteY104" fmla="*/ 2762989 h 6858000"/>
              <a:gd name="connsiteX105" fmla="*/ 474802 w 1508539"/>
              <a:gd name="connsiteY105" fmla="*/ 2554718 h 6858000"/>
              <a:gd name="connsiteX106" fmla="*/ 454896 w 1508539"/>
              <a:gd name="connsiteY106" fmla="*/ 2485734 h 6858000"/>
              <a:gd name="connsiteX107" fmla="*/ 445619 w 1508539"/>
              <a:gd name="connsiteY107" fmla="*/ 2447068 h 6858000"/>
              <a:gd name="connsiteX108" fmla="*/ 432580 w 1508539"/>
              <a:gd name="connsiteY108" fmla="*/ 2425819 h 6858000"/>
              <a:gd name="connsiteX109" fmla="*/ 438579 w 1508539"/>
              <a:gd name="connsiteY109" fmla="*/ 2402874 h 6858000"/>
              <a:gd name="connsiteX110" fmla="*/ 441191 w 1508539"/>
              <a:gd name="connsiteY110" fmla="*/ 2381443 h 6858000"/>
              <a:gd name="connsiteX111" fmla="*/ 417520 w 1508539"/>
              <a:gd name="connsiteY111" fmla="*/ 2261920 h 6858000"/>
              <a:gd name="connsiteX112" fmla="*/ 407407 w 1508539"/>
              <a:gd name="connsiteY112" fmla="*/ 2195378 h 6858000"/>
              <a:gd name="connsiteX113" fmla="*/ 391624 w 1508539"/>
              <a:gd name="connsiteY113" fmla="*/ 2155135 h 6858000"/>
              <a:gd name="connsiteX114" fmla="*/ 389082 w 1508539"/>
              <a:gd name="connsiteY114" fmla="*/ 2118008 h 6858000"/>
              <a:gd name="connsiteX115" fmla="*/ 390075 w 1508539"/>
              <a:gd name="connsiteY115" fmla="*/ 2050531 h 6858000"/>
              <a:gd name="connsiteX116" fmla="*/ 381881 w 1508539"/>
              <a:gd name="connsiteY116" fmla="*/ 1963269 h 6858000"/>
              <a:gd name="connsiteX117" fmla="*/ 363059 w 1508539"/>
              <a:gd name="connsiteY117" fmla="*/ 1906352 h 6858000"/>
              <a:gd name="connsiteX118" fmla="*/ 339616 w 1508539"/>
              <a:gd name="connsiteY118" fmla="*/ 1861531 h 6858000"/>
              <a:gd name="connsiteX119" fmla="*/ 293415 w 1508539"/>
              <a:gd name="connsiteY119" fmla="*/ 1732919 h 6858000"/>
              <a:gd name="connsiteX120" fmla="*/ 265726 w 1508539"/>
              <a:gd name="connsiteY120" fmla="*/ 1663540 h 6858000"/>
              <a:gd name="connsiteX121" fmla="*/ 264852 w 1508539"/>
              <a:gd name="connsiteY121" fmla="*/ 1615777 h 6858000"/>
              <a:gd name="connsiteX122" fmla="*/ 245647 w 1508539"/>
              <a:gd name="connsiteY122" fmla="*/ 1563678 h 6858000"/>
              <a:gd name="connsiteX123" fmla="*/ 258727 w 1508539"/>
              <a:gd name="connsiteY123" fmla="*/ 1519474 h 6858000"/>
              <a:gd name="connsiteX124" fmla="*/ 251469 w 1508539"/>
              <a:gd name="connsiteY124" fmla="*/ 1477995 h 6858000"/>
              <a:gd name="connsiteX125" fmla="*/ 237554 w 1508539"/>
              <a:gd name="connsiteY125" fmla="*/ 1373769 h 6858000"/>
              <a:gd name="connsiteX126" fmla="*/ 245861 w 1508539"/>
              <a:gd name="connsiteY126" fmla="*/ 1307086 h 6858000"/>
              <a:gd name="connsiteX127" fmla="*/ 247049 w 1508539"/>
              <a:gd name="connsiteY127" fmla="*/ 1189033 h 6858000"/>
              <a:gd name="connsiteX128" fmla="*/ 251734 w 1508539"/>
              <a:gd name="connsiteY128" fmla="*/ 1168288 h 6858000"/>
              <a:gd name="connsiteX129" fmla="*/ 244016 w 1508539"/>
              <a:gd name="connsiteY129" fmla="*/ 1142577 h 6858000"/>
              <a:gd name="connsiteX130" fmla="*/ 233322 w 1508539"/>
              <a:gd name="connsiteY130" fmla="*/ 1088484 h 6858000"/>
              <a:gd name="connsiteX131" fmla="*/ 222058 w 1508539"/>
              <a:gd name="connsiteY131" fmla="*/ 1016103 h 6858000"/>
              <a:gd name="connsiteX132" fmla="*/ 223514 w 1508539"/>
              <a:gd name="connsiteY132" fmla="*/ 932283 h 6858000"/>
              <a:gd name="connsiteX133" fmla="*/ 225750 w 1508539"/>
              <a:gd name="connsiteY133" fmla="*/ 915925 h 6858000"/>
              <a:gd name="connsiteX134" fmla="*/ 218379 w 1508539"/>
              <a:gd name="connsiteY134" fmla="*/ 896999 h 6858000"/>
              <a:gd name="connsiteX135" fmla="*/ 187787 w 1508539"/>
              <a:gd name="connsiteY135" fmla="*/ 821517 h 6858000"/>
              <a:gd name="connsiteX136" fmla="*/ 166737 w 1508539"/>
              <a:gd name="connsiteY136" fmla="*/ 751353 h 6858000"/>
              <a:gd name="connsiteX137" fmla="*/ 166295 w 1508539"/>
              <a:gd name="connsiteY137" fmla="*/ 721230 h 6858000"/>
              <a:gd name="connsiteX138" fmla="*/ 151966 w 1508539"/>
              <a:gd name="connsiteY138" fmla="*/ 681659 h 6858000"/>
              <a:gd name="connsiteX139" fmla="*/ 137385 w 1508539"/>
              <a:gd name="connsiteY139" fmla="*/ 635218 h 6858000"/>
              <a:gd name="connsiteX140" fmla="*/ 142396 w 1508539"/>
              <a:gd name="connsiteY140" fmla="*/ 613763 h 6858000"/>
              <a:gd name="connsiteX141" fmla="*/ 128338 w 1508539"/>
              <a:gd name="connsiteY141" fmla="*/ 598582 h 6858000"/>
              <a:gd name="connsiteX142" fmla="*/ 128019 w 1508539"/>
              <a:gd name="connsiteY142" fmla="*/ 576846 h 6858000"/>
              <a:gd name="connsiteX143" fmla="*/ 107645 w 1508539"/>
              <a:gd name="connsiteY143" fmla="*/ 530055 h 6858000"/>
              <a:gd name="connsiteX144" fmla="*/ 106893 w 1508539"/>
              <a:gd name="connsiteY144" fmla="*/ 465389 h 6858000"/>
              <a:gd name="connsiteX145" fmla="*/ 89816 w 1508539"/>
              <a:gd name="connsiteY145" fmla="*/ 424699 h 6858000"/>
              <a:gd name="connsiteX146" fmla="*/ 90191 w 1508539"/>
              <a:gd name="connsiteY146" fmla="*/ 404917 h 6858000"/>
              <a:gd name="connsiteX147" fmla="*/ 70148 w 1508539"/>
              <a:gd name="connsiteY147" fmla="*/ 367211 h 6858000"/>
              <a:gd name="connsiteX148" fmla="*/ 36452 w 1508539"/>
              <a:gd name="connsiteY148" fmla="*/ 268519 h 6858000"/>
              <a:gd name="connsiteX149" fmla="*/ 23935 w 1508539"/>
              <a:gd name="connsiteY149" fmla="*/ 160886 h 6858000"/>
              <a:gd name="connsiteX150" fmla="*/ 19312 w 1508539"/>
              <a:gd name="connsiteY150" fmla="*/ 47336 h 6858000"/>
              <a:gd name="connsiteX151" fmla="*/ 0 w 1508539"/>
              <a:gd name="connsiteY151"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880 w 1508539"/>
              <a:gd name="connsiteY24" fmla="*/ 6384857 h 6858000"/>
              <a:gd name="connsiteX25" fmla="*/ 243397 w 1508539"/>
              <a:gd name="connsiteY25" fmla="*/ 6372381 h 6858000"/>
              <a:gd name="connsiteX26" fmla="*/ 240591 w 1508539"/>
              <a:gd name="connsiteY26" fmla="*/ 6367510 h 6858000"/>
              <a:gd name="connsiteX27" fmla="*/ 244471 w 1508539"/>
              <a:gd name="connsiteY27" fmla="*/ 6349778 h 6858000"/>
              <a:gd name="connsiteX28" fmla="*/ 246136 w 1508539"/>
              <a:gd name="connsiteY28" fmla="*/ 6348250 h 6858000"/>
              <a:gd name="connsiteX29" fmla="*/ 262170 w 1508539"/>
              <a:gd name="connsiteY29" fmla="*/ 6281972 h 6858000"/>
              <a:gd name="connsiteX30" fmla="*/ 272933 w 1508539"/>
              <a:gd name="connsiteY30" fmla="*/ 6211940 h 6858000"/>
              <a:gd name="connsiteX31" fmla="*/ 314428 w 1508539"/>
              <a:gd name="connsiteY31" fmla="*/ 6113913 h 6858000"/>
              <a:gd name="connsiteX32" fmla="*/ 318721 w 1508539"/>
              <a:gd name="connsiteY32" fmla="*/ 6028119 h 6858000"/>
              <a:gd name="connsiteX33" fmla="*/ 345501 w 1508539"/>
              <a:gd name="connsiteY33" fmla="*/ 5934687 h 6858000"/>
              <a:gd name="connsiteX34" fmla="*/ 379513 w 1508539"/>
              <a:gd name="connsiteY34" fmla="*/ 5765594 h 6858000"/>
              <a:gd name="connsiteX35" fmla="*/ 411349 w 1508539"/>
              <a:gd name="connsiteY35" fmla="*/ 5693685 h 6858000"/>
              <a:gd name="connsiteX36" fmla="*/ 431404 w 1508539"/>
              <a:gd name="connsiteY36" fmla="*/ 5665173 h 6858000"/>
              <a:gd name="connsiteX37" fmla="*/ 465121 w 1508539"/>
              <a:gd name="connsiteY37" fmla="*/ 5563435 h 6858000"/>
              <a:gd name="connsiteX38" fmla="*/ 494626 w 1508539"/>
              <a:gd name="connsiteY38" fmla="*/ 5476393 h 6858000"/>
              <a:gd name="connsiteX39" fmla="*/ 525819 w 1508539"/>
              <a:gd name="connsiteY39" fmla="*/ 5396260 h 6858000"/>
              <a:gd name="connsiteX40" fmla="*/ 541800 w 1508539"/>
              <a:gd name="connsiteY40" fmla="*/ 5330009 h 6858000"/>
              <a:gd name="connsiteX41" fmla="*/ 575293 w 1508539"/>
              <a:gd name="connsiteY41" fmla="*/ 5273739 h 6858000"/>
              <a:gd name="connsiteX42" fmla="*/ 584892 w 1508539"/>
              <a:gd name="connsiteY42" fmla="*/ 5241779 h 6858000"/>
              <a:gd name="connsiteX43" fmla="*/ 596118 w 1508539"/>
              <a:gd name="connsiteY43" fmla="*/ 5225268 h 6858000"/>
              <a:gd name="connsiteX44" fmla="*/ 597138 w 1508539"/>
              <a:gd name="connsiteY44" fmla="*/ 5217684 h 6858000"/>
              <a:gd name="connsiteX45" fmla="*/ 604479 w 1508539"/>
              <a:gd name="connsiteY45" fmla="*/ 5193377 h 6858000"/>
              <a:gd name="connsiteX46" fmla="*/ 607782 w 1508539"/>
              <a:gd name="connsiteY46" fmla="*/ 5179288 h 6858000"/>
              <a:gd name="connsiteX47" fmla="*/ 608766 w 1508539"/>
              <a:gd name="connsiteY47" fmla="*/ 5173621 h 6858000"/>
              <a:gd name="connsiteX48" fmla="*/ 604400 w 1508539"/>
              <a:gd name="connsiteY48" fmla="*/ 5159961 h 6858000"/>
              <a:gd name="connsiteX49" fmla="*/ 611077 w 1508539"/>
              <a:gd name="connsiteY49" fmla="*/ 5144295 h 6858000"/>
              <a:gd name="connsiteX50" fmla="*/ 608010 w 1508539"/>
              <a:gd name="connsiteY50" fmla="*/ 5125185 h 6858000"/>
              <a:gd name="connsiteX51" fmla="*/ 614840 w 1508539"/>
              <a:gd name="connsiteY51" fmla="*/ 5121884 h 6858000"/>
              <a:gd name="connsiteX52" fmla="*/ 621876 w 1508539"/>
              <a:gd name="connsiteY52" fmla="*/ 5067850 h 6858000"/>
              <a:gd name="connsiteX53" fmla="*/ 624607 w 1508539"/>
              <a:gd name="connsiteY53" fmla="*/ 5060861 h 6858000"/>
              <a:gd name="connsiteX54" fmla="*/ 621311 w 1508539"/>
              <a:gd name="connsiteY54" fmla="*/ 5034192 h 6858000"/>
              <a:gd name="connsiteX55" fmla="*/ 622865 w 1508539"/>
              <a:gd name="connsiteY55" fmla="*/ 4993030 h 6858000"/>
              <a:gd name="connsiteX56" fmla="*/ 629774 w 1508539"/>
              <a:gd name="connsiteY56" fmla="*/ 4946844 h 6858000"/>
              <a:gd name="connsiteX57" fmla="*/ 625630 w 1508539"/>
              <a:gd name="connsiteY57" fmla="*/ 4932692 h 6858000"/>
              <a:gd name="connsiteX58" fmla="*/ 641033 w 1508539"/>
              <a:gd name="connsiteY58" fmla="*/ 4858827 h 6858000"/>
              <a:gd name="connsiteX59" fmla="*/ 646936 w 1508539"/>
              <a:gd name="connsiteY59" fmla="*/ 4821170 h 6858000"/>
              <a:gd name="connsiteX60" fmla="*/ 651669 w 1508539"/>
              <a:gd name="connsiteY60" fmla="*/ 4780965 h 6858000"/>
              <a:gd name="connsiteX61" fmla="*/ 652962 w 1508539"/>
              <a:gd name="connsiteY61" fmla="*/ 4750867 h 6858000"/>
              <a:gd name="connsiteX62" fmla="*/ 650769 w 1508539"/>
              <a:gd name="connsiteY62" fmla="*/ 4690749 h 6858000"/>
              <a:gd name="connsiteX63" fmla="*/ 646249 w 1508539"/>
              <a:gd name="connsiteY63" fmla="*/ 4584173 h 6858000"/>
              <a:gd name="connsiteX64" fmla="*/ 641332 w 1508539"/>
              <a:gd name="connsiteY64" fmla="*/ 4444346 h 6858000"/>
              <a:gd name="connsiteX65" fmla="*/ 637897 w 1508539"/>
              <a:gd name="connsiteY65" fmla="*/ 4375228 h 6858000"/>
              <a:gd name="connsiteX66" fmla="*/ 618550 w 1508539"/>
              <a:gd name="connsiteY66" fmla="*/ 4214165 h 6858000"/>
              <a:gd name="connsiteX67" fmla="*/ 622623 w 1508539"/>
              <a:gd name="connsiteY67" fmla="*/ 4090296 h 6858000"/>
              <a:gd name="connsiteX68" fmla="*/ 607879 w 1508539"/>
              <a:gd name="connsiteY68" fmla="*/ 4033999 h 6858000"/>
              <a:gd name="connsiteX69" fmla="*/ 609028 w 1508539"/>
              <a:gd name="connsiteY69" fmla="*/ 4031933 h 6858000"/>
              <a:gd name="connsiteX70" fmla="*/ 607604 w 1508539"/>
              <a:gd name="connsiteY70" fmla="*/ 4013953 h 6858000"/>
              <a:gd name="connsiteX71" fmla="*/ 593899 w 1508539"/>
              <a:gd name="connsiteY71" fmla="*/ 3974753 h 6858000"/>
              <a:gd name="connsiteX72" fmla="*/ 595497 w 1508539"/>
              <a:gd name="connsiteY72" fmla="*/ 3969950 h 6858000"/>
              <a:gd name="connsiteX73" fmla="*/ 588919 w 1508539"/>
              <a:gd name="connsiteY73" fmla="*/ 3933779 h 6858000"/>
              <a:gd name="connsiteX74" fmla="*/ 590250 w 1508539"/>
              <a:gd name="connsiteY74" fmla="*/ 3933093 h 6858000"/>
              <a:gd name="connsiteX75" fmla="*/ 594604 w 1508539"/>
              <a:gd name="connsiteY75" fmla="*/ 3922082 h 6858000"/>
              <a:gd name="connsiteX76" fmla="*/ 599682 w 1508539"/>
              <a:gd name="connsiteY76" fmla="*/ 3901461 h 6858000"/>
              <a:gd name="connsiteX77" fmla="*/ 622276 w 1508539"/>
              <a:gd name="connsiteY77" fmla="*/ 3813873 h 6858000"/>
              <a:gd name="connsiteX78" fmla="*/ 621701 w 1508539"/>
              <a:gd name="connsiteY78" fmla="*/ 3806161 h 6858000"/>
              <a:gd name="connsiteX79" fmla="*/ 622008 w 1508539"/>
              <a:gd name="connsiteY79" fmla="*/ 3805957 h 6858000"/>
              <a:gd name="connsiteX80" fmla="*/ 622035 w 1508539"/>
              <a:gd name="connsiteY80" fmla="*/ 3797724 h 6858000"/>
              <a:gd name="connsiteX81" fmla="*/ 620650 w 1508539"/>
              <a:gd name="connsiteY81" fmla="*/ 3792098 h 6858000"/>
              <a:gd name="connsiteX82" fmla="*/ 619534 w 1508539"/>
              <a:gd name="connsiteY82" fmla="*/ 3777135 h 6858000"/>
              <a:gd name="connsiteX83" fmla="*/ 621267 w 1508539"/>
              <a:gd name="connsiteY83" fmla="*/ 3771656 h 6858000"/>
              <a:gd name="connsiteX84" fmla="*/ 625010 w 1508539"/>
              <a:gd name="connsiteY84" fmla="*/ 3769007 h 6858000"/>
              <a:gd name="connsiteX85" fmla="*/ 624476 w 1508539"/>
              <a:gd name="connsiteY85" fmla="*/ 3767709 h 6858000"/>
              <a:gd name="connsiteX86" fmla="*/ 633172 w 1508539"/>
              <a:gd name="connsiteY86" fmla="*/ 3738082 h 6858000"/>
              <a:gd name="connsiteX87" fmla="*/ 640518 w 1508539"/>
              <a:gd name="connsiteY87" fmla="*/ 3673397 h 6858000"/>
              <a:gd name="connsiteX88" fmla="*/ 639814 w 1508539"/>
              <a:gd name="connsiteY88" fmla="*/ 3637109 h 6858000"/>
              <a:gd name="connsiteX89" fmla="*/ 643257 w 1508539"/>
              <a:gd name="connsiteY89" fmla="*/ 3536883 h 6858000"/>
              <a:gd name="connsiteX90" fmla="*/ 650795 w 1508539"/>
              <a:gd name="connsiteY90" fmla="*/ 3435652 h 6858000"/>
              <a:gd name="connsiteX91" fmla="*/ 652466 w 1508539"/>
              <a:gd name="connsiteY91" fmla="*/ 3307769 h 6858000"/>
              <a:gd name="connsiteX92" fmla="*/ 670029 w 1508539"/>
              <a:gd name="connsiteY92" fmla="*/ 3250522 h 6858000"/>
              <a:gd name="connsiteX93" fmla="*/ 670454 w 1508539"/>
              <a:gd name="connsiteY93" fmla="*/ 3229163 h 6858000"/>
              <a:gd name="connsiteX94" fmla="*/ 672277 w 1508539"/>
              <a:gd name="connsiteY94" fmla="*/ 3217217 h 6858000"/>
              <a:gd name="connsiteX95" fmla="*/ 659112 w 1508539"/>
              <a:gd name="connsiteY95" fmla="*/ 3183755 h 6858000"/>
              <a:gd name="connsiteX96" fmla="*/ 659613 w 1508539"/>
              <a:gd name="connsiteY96" fmla="*/ 3178642 h 6858000"/>
              <a:gd name="connsiteX97" fmla="*/ 647213 w 1508539"/>
              <a:gd name="connsiteY97" fmla="*/ 3158586 h 6858000"/>
              <a:gd name="connsiteX98" fmla="*/ 632398 w 1508539"/>
              <a:gd name="connsiteY98" fmla="*/ 3129034 h 6858000"/>
              <a:gd name="connsiteX99" fmla="*/ 633063 w 1508539"/>
              <a:gd name="connsiteY99" fmla="*/ 3126682 h 6858000"/>
              <a:gd name="connsiteX100" fmla="*/ 623931 w 1508539"/>
              <a:gd name="connsiteY100" fmla="*/ 3114519 h 6858000"/>
              <a:gd name="connsiteX101" fmla="*/ 610540 w 1508539"/>
              <a:gd name="connsiteY101" fmla="*/ 3106272 h 6858000"/>
              <a:gd name="connsiteX102" fmla="*/ 583270 w 1508539"/>
              <a:gd name="connsiteY102" fmla="*/ 2958185 h 6858000"/>
              <a:gd name="connsiteX103" fmla="*/ 525884 w 1508539"/>
              <a:gd name="connsiteY103" fmla="*/ 2762989 h 6858000"/>
              <a:gd name="connsiteX104" fmla="*/ 474802 w 1508539"/>
              <a:gd name="connsiteY104" fmla="*/ 2554718 h 6858000"/>
              <a:gd name="connsiteX105" fmla="*/ 454896 w 1508539"/>
              <a:gd name="connsiteY105" fmla="*/ 2485734 h 6858000"/>
              <a:gd name="connsiteX106" fmla="*/ 445619 w 1508539"/>
              <a:gd name="connsiteY106" fmla="*/ 2447068 h 6858000"/>
              <a:gd name="connsiteX107" fmla="*/ 432580 w 1508539"/>
              <a:gd name="connsiteY107" fmla="*/ 2425819 h 6858000"/>
              <a:gd name="connsiteX108" fmla="*/ 438579 w 1508539"/>
              <a:gd name="connsiteY108" fmla="*/ 2402874 h 6858000"/>
              <a:gd name="connsiteX109" fmla="*/ 441191 w 1508539"/>
              <a:gd name="connsiteY109" fmla="*/ 2381443 h 6858000"/>
              <a:gd name="connsiteX110" fmla="*/ 417520 w 1508539"/>
              <a:gd name="connsiteY110" fmla="*/ 2261920 h 6858000"/>
              <a:gd name="connsiteX111" fmla="*/ 407407 w 1508539"/>
              <a:gd name="connsiteY111" fmla="*/ 2195378 h 6858000"/>
              <a:gd name="connsiteX112" fmla="*/ 391624 w 1508539"/>
              <a:gd name="connsiteY112" fmla="*/ 2155135 h 6858000"/>
              <a:gd name="connsiteX113" fmla="*/ 389082 w 1508539"/>
              <a:gd name="connsiteY113" fmla="*/ 2118008 h 6858000"/>
              <a:gd name="connsiteX114" fmla="*/ 390075 w 1508539"/>
              <a:gd name="connsiteY114" fmla="*/ 2050531 h 6858000"/>
              <a:gd name="connsiteX115" fmla="*/ 381881 w 1508539"/>
              <a:gd name="connsiteY115" fmla="*/ 1963269 h 6858000"/>
              <a:gd name="connsiteX116" fmla="*/ 363059 w 1508539"/>
              <a:gd name="connsiteY116" fmla="*/ 1906352 h 6858000"/>
              <a:gd name="connsiteX117" fmla="*/ 339616 w 1508539"/>
              <a:gd name="connsiteY117" fmla="*/ 1861531 h 6858000"/>
              <a:gd name="connsiteX118" fmla="*/ 293415 w 1508539"/>
              <a:gd name="connsiteY118" fmla="*/ 1732919 h 6858000"/>
              <a:gd name="connsiteX119" fmla="*/ 265726 w 1508539"/>
              <a:gd name="connsiteY119" fmla="*/ 1663540 h 6858000"/>
              <a:gd name="connsiteX120" fmla="*/ 264852 w 1508539"/>
              <a:gd name="connsiteY120" fmla="*/ 1615777 h 6858000"/>
              <a:gd name="connsiteX121" fmla="*/ 245647 w 1508539"/>
              <a:gd name="connsiteY121" fmla="*/ 1563678 h 6858000"/>
              <a:gd name="connsiteX122" fmla="*/ 258727 w 1508539"/>
              <a:gd name="connsiteY122" fmla="*/ 1519474 h 6858000"/>
              <a:gd name="connsiteX123" fmla="*/ 251469 w 1508539"/>
              <a:gd name="connsiteY123" fmla="*/ 1477995 h 6858000"/>
              <a:gd name="connsiteX124" fmla="*/ 237554 w 1508539"/>
              <a:gd name="connsiteY124" fmla="*/ 1373769 h 6858000"/>
              <a:gd name="connsiteX125" fmla="*/ 245861 w 1508539"/>
              <a:gd name="connsiteY125" fmla="*/ 1307086 h 6858000"/>
              <a:gd name="connsiteX126" fmla="*/ 247049 w 1508539"/>
              <a:gd name="connsiteY126" fmla="*/ 1189033 h 6858000"/>
              <a:gd name="connsiteX127" fmla="*/ 251734 w 1508539"/>
              <a:gd name="connsiteY127" fmla="*/ 1168288 h 6858000"/>
              <a:gd name="connsiteX128" fmla="*/ 244016 w 1508539"/>
              <a:gd name="connsiteY128" fmla="*/ 1142577 h 6858000"/>
              <a:gd name="connsiteX129" fmla="*/ 233322 w 1508539"/>
              <a:gd name="connsiteY129" fmla="*/ 1088484 h 6858000"/>
              <a:gd name="connsiteX130" fmla="*/ 222058 w 1508539"/>
              <a:gd name="connsiteY130" fmla="*/ 1016103 h 6858000"/>
              <a:gd name="connsiteX131" fmla="*/ 223514 w 1508539"/>
              <a:gd name="connsiteY131" fmla="*/ 932283 h 6858000"/>
              <a:gd name="connsiteX132" fmla="*/ 225750 w 1508539"/>
              <a:gd name="connsiteY132" fmla="*/ 915925 h 6858000"/>
              <a:gd name="connsiteX133" fmla="*/ 218379 w 1508539"/>
              <a:gd name="connsiteY133" fmla="*/ 896999 h 6858000"/>
              <a:gd name="connsiteX134" fmla="*/ 187787 w 1508539"/>
              <a:gd name="connsiteY134" fmla="*/ 821517 h 6858000"/>
              <a:gd name="connsiteX135" fmla="*/ 166737 w 1508539"/>
              <a:gd name="connsiteY135" fmla="*/ 751353 h 6858000"/>
              <a:gd name="connsiteX136" fmla="*/ 166295 w 1508539"/>
              <a:gd name="connsiteY136" fmla="*/ 721230 h 6858000"/>
              <a:gd name="connsiteX137" fmla="*/ 151966 w 1508539"/>
              <a:gd name="connsiteY137" fmla="*/ 681659 h 6858000"/>
              <a:gd name="connsiteX138" fmla="*/ 137385 w 1508539"/>
              <a:gd name="connsiteY138" fmla="*/ 635218 h 6858000"/>
              <a:gd name="connsiteX139" fmla="*/ 142396 w 1508539"/>
              <a:gd name="connsiteY139" fmla="*/ 613763 h 6858000"/>
              <a:gd name="connsiteX140" fmla="*/ 128338 w 1508539"/>
              <a:gd name="connsiteY140" fmla="*/ 598582 h 6858000"/>
              <a:gd name="connsiteX141" fmla="*/ 128019 w 1508539"/>
              <a:gd name="connsiteY141" fmla="*/ 576846 h 6858000"/>
              <a:gd name="connsiteX142" fmla="*/ 107645 w 1508539"/>
              <a:gd name="connsiteY142" fmla="*/ 530055 h 6858000"/>
              <a:gd name="connsiteX143" fmla="*/ 106893 w 1508539"/>
              <a:gd name="connsiteY143" fmla="*/ 465389 h 6858000"/>
              <a:gd name="connsiteX144" fmla="*/ 89816 w 1508539"/>
              <a:gd name="connsiteY144" fmla="*/ 424699 h 6858000"/>
              <a:gd name="connsiteX145" fmla="*/ 90191 w 1508539"/>
              <a:gd name="connsiteY145" fmla="*/ 404917 h 6858000"/>
              <a:gd name="connsiteX146" fmla="*/ 70148 w 1508539"/>
              <a:gd name="connsiteY146" fmla="*/ 367211 h 6858000"/>
              <a:gd name="connsiteX147" fmla="*/ 36452 w 1508539"/>
              <a:gd name="connsiteY147" fmla="*/ 268519 h 6858000"/>
              <a:gd name="connsiteX148" fmla="*/ 23935 w 1508539"/>
              <a:gd name="connsiteY148" fmla="*/ 160886 h 6858000"/>
              <a:gd name="connsiteX149" fmla="*/ 19312 w 1508539"/>
              <a:gd name="connsiteY149" fmla="*/ 47336 h 6858000"/>
              <a:gd name="connsiteX150" fmla="*/ 0 w 1508539"/>
              <a:gd name="connsiteY150"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57315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880 w 1508539"/>
              <a:gd name="connsiteY24" fmla="*/ 6384857 h 6858000"/>
              <a:gd name="connsiteX25" fmla="*/ 240591 w 1508539"/>
              <a:gd name="connsiteY25" fmla="*/ 6367510 h 6858000"/>
              <a:gd name="connsiteX26" fmla="*/ 244471 w 1508539"/>
              <a:gd name="connsiteY26" fmla="*/ 6349778 h 6858000"/>
              <a:gd name="connsiteX27" fmla="*/ 246136 w 1508539"/>
              <a:gd name="connsiteY27" fmla="*/ 6348250 h 6858000"/>
              <a:gd name="connsiteX28" fmla="*/ 262170 w 1508539"/>
              <a:gd name="connsiteY28" fmla="*/ 6281972 h 6858000"/>
              <a:gd name="connsiteX29" fmla="*/ 272933 w 1508539"/>
              <a:gd name="connsiteY29" fmla="*/ 6211940 h 6858000"/>
              <a:gd name="connsiteX30" fmla="*/ 314428 w 1508539"/>
              <a:gd name="connsiteY30" fmla="*/ 6113913 h 6858000"/>
              <a:gd name="connsiteX31" fmla="*/ 318721 w 1508539"/>
              <a:gd name="connsiteY31" fmla="*/ 6028119 h 6858000"/>
              <a:gd name="connsiteX32" fmla="*/ 345501 w 1508539"/>
              <a:gd name="connsiteY32" fmla="*/ 5934687 h 6858000"/>
              <a:gd name="connsiteX33" fmla="*/ 379513 w 1508539"/>
              <a:gd name="connsiteY33" fmla="*/ 5765594 h 6858000"/>
              <a:gd name="connsiteX34" fmla="*/ 411349 w 1508539"/>
              <a:gd name="connsiteY34" fmla="*/ 5693685 h 6858000"/>
              <a:gd name="connsiteX35" fmla="*/ 431404 w 1508539"/>
              <a:gd name="connsiteY35" fmla="*/ 5665173 h 6858000"/>
              <a:gd name="connsiteX36" fmla="*/ 465121 w 1508539"/>
              <a:gd name="connsiteY36" fmla="*/ 5563435 h 6858000"/>
              <a:gd name="connsiteX37" fmla="*/ 494626 w 1508539"/>
              <a:gd name="connsiteY37" fmla="*/ 5476393 h 6858000"/>
              <a:gd name="connsiteX38" fmla="*/ 525819 w 1508539"/>
              <a:gd name="connsiteY38" fmla="*/ 5396260 h 6858000"/>
              <a:gd name="connsiteX39" fmla="*/ 541800 w 1508539"/>
              <a:gd name="connsiteY39" fmla="*/ 5330009 h 6858000"/>
              <a:gd name="connsiteX40" fmla="*/ 575293 w 1508539"/>
              <a:gd name="connsiteY40" fmla="*/ 5273739 h 6858000"/>
              <a:gd name="connsiteX41" fmla="*/ 584892 w 1508539"/>
              <a:gd name="connsiteY41" fmla="*/ 5241779 h 6858000"/>
              <a:gd name="connsiteX42" fmla="*/ 596118 w 1508539"/>
              <a:gd name="connsiteY42" fmla="*/ 5225268 h 6858000"/>
              <a:gd name="connsiteX43" fmla="*/ 597138 w 1508539"/>
              <a:gd name="connsiteY43" fmla="*/ 5217684 h 6858000"/>
              <a:gd name="connsiteX44" fmla="*/ 604479 w 1508539"/>
              <a:gd name="connsiteY44" fmla="*/ 5193377 h 6858000"/>
              <a:gd name="connsiteX45" fmla="*/ 607782 w 1508539"/>
              <a:gd name="connsiteY45" fmla="*/ 5179288 h 6858000"/>
              <a:gd name="connsiteX46" fmla="*/ 608766 w 1508539"/>
              <a:gd name="connsiteY46" fmla="*/ 5173621 h 6858000"/>
              <a:gd name="connsiteX47" fmla="*/ 604400 w 1508539"/>
              <a:gd name="connsiteY47" fmla="*/ 5159961 h 6858000"/>
              <a:gd name="connsiteX48" fmla="*/ 611077 w 1508539"/>
              <a:gd name="connsiteY48" fmla="*/ 5144295 h 6858000"/>
              <a:gd name="connsiteX49" fmla="*/ 608010 w 1508539"/>
              <a:gd name="connsiteY49" fmla="*/ 5125185 h 6858000"/>
              <a:gd name="connsiteX50" fmla="*/ 614840 w 1508539"/>
              <a:gd name="connsiteY50" fmla="*/ 5121884 h 6858000"/>
              <a:gd name="connsiteX51" fmla="*/ 621876 w 1508539"/>
              <a:gd name="connsiteY51" fmla="*/ 5067850 h 6858000"/>
              <a:gd name="connsiteX52" fmla="*/ 624607 w 1508539"/>
              <a:gd name="connsiteY52" fmla="*/ 5060861 h 6858000"/>
              <a:gd name="connsiteX53" fmla="*/ 621311 w 1508539"/>
              <a:gd name="connsiteY53" fmla="*/ 5034192 h 6858000"/>
              <a:gd name="connsiteX54" fmla="*/ 622865 w 1508539"/>
              <a:gd name="connsiteY54" fmla="*/ 4993030 h 6858000"/>
              <a:gd name="connsiteX55" fmla="*/ 629774 w 1508539"/>
              <a:gd name="connsiteY55" fmla="*/ 4946844 h 6858000"/>
              <a:gd name="connsiteX56" fmla="*/ 625630 w 1508539"/>
              <a:gd name="connsiteY56" fmla="*/ 4932692 h 6858000"/>
              <a:gd name="connsiteX57" fmla="*/ 641033 w 1508539"/>
              <a:gd name="connsiteY57" fmla="*/ 4858827 h 6858000"/>
              <a:gd name="connsiteX58" fmla="*/ 646936 w 1508539"/>
              <a:gd name="connsiteY58" fmla="*/ 4821170 h 6858000"/>
              <a:gd name="connsiteX59" fmla="*/ 651669 w 1508539"/>
              <a:gd name="connsiteY59" fmla="*/ 4780965 h 6858000"/>
              <a:gd name="connsiteX60" fmla="*/ 652962 w 1508539"/>
              <a:gd name="connsiteY60" fmla="*/ 4750867 h 6858000"/>
              <a:gd name="connsiteX61" fmla="*/ 650769 w 1508539"/>
              <a:gd name="connsiteY61" fmla="*/ 4690749 h 6858000"/>
              <a:gd name="connsiteX62" fmla="*/ 646249 w 1508539"/>
              <a:gd name="connsiteY62" fmla="*/ 4584173 h 6858000"/>
              <a:gd name="connsiteX63" fmla="*/ 641332 w 1508539"/>
              <a:gd name="connsiteY63" fmla="*/ 4444346 h 6858000"/>
              <a:gd name="connsiteX64" fmla="*/ 637897 w 1508539"/>
              <a:gd name="connsiteY64" fmla="*/ 4375228 h 6858000"/>
              <a:gd name="connsiteX65" fmla="*/ 618550 w 1508539"/>
              <a:gd name="connsiteY65" fmla="*/ 4214165 h 6858000"/>
              <a:gd name="connsiteX66" fmla="*/ 622623 w 1508539"/>
              <a:gd name="connsiteY66" fmla="*/ 4090296 h 6858000"/>
              <a:gd name="connsiteX67" fmla="*/ 607879 w 1508539"/>
              <a:gd name="connsiteY67" fmla="*/ 4033999 h 6858000"/>
              <a:gd name="connsiteX68" fmla="*/ 609028 w 1508539"/>
              <a:gd name="connsiteY68" fmla="*/ 4031933 h 6858000"/>
              <a:gd name="connsiteX69" fmla="*/ 607604 w 1508539"/>
              <a:gd name="connsiteY69" fmla="*/ 4013953 h 6858000"/>
              <a:gd name="connsiteX70" fmla="*/ 593899 w 1508539"/>
              <a:gd name="connsiteY70" fmla="*/ 3974753 h 6858000"/>
              <a:gd name="connsiteX71" fmla="*/ 595497 w 1508539"/>
              <a:gd name="connsiteY71" fmla="*/ 3969950 h 6858000"/>
              <a:gd name="connsiteX72" fmla="*/ 588919 w 1508539"/>
              <a:gd name="connsiteY72" fmla="*/ 3933779 h 6858000"/>
              <a:gd name="connsiteX73" fmla="*/ 590250 w 1508539"/>
              <a:gd name="connsiteY73" fmla="*/ 3933093 h 6858000"/>
              <a:gd name="connsiteX74" fmla="*/ 594604 w 1508539"/>
              <a:gd name="connsiteY74" fmla="*/ 3922082 h 6858000"/>
              <a:gd name="connsiteX75" fmla="*/ 599682 w 1508539"/>
              <a:gd name="connsiteY75" fmla="*/ 3901461 h 6858000"/>
              <a:gd name="connsiteX76" fmla="*/ 622276 w 1508539"/>
              <a:gd name="connsiteY76" fmla="*/ 3813873 h 6858000"/>
              <a:gd name="connsiteX77" fmla="*/ 621701 w 1508539"/>
              <a:gd name="connsiteY77" fmla="*/ 3806161 h 6858000"/>
              <a:gd name="connsiteX78" fmla="*/ 622008 w 1508539"/>
              <a:gd name="connsiteY78" fmla="*/ 3805957 h 6858000"/>
              <a:gd name="connsiteX79" fmla="*/ 622035 w 1508539"/>
              <a:gd name="connsiteY79" fmla="*/ 3797724 h 6858000"/>
              <a:gd name="connsiteX80" fmla="*/ 620650 w 1508539"/>
              <a:gd name="connsiteY80" fmla="*/ 3792098 h 6858000"/>
              <a:gd name="connsiteX81" fmla="*/ 619534 w 1508539"/>
              <a:gd name="connsiteY81" fmla="*/ 3777135 h 6858000"/>
              <a:gd name="connsiteX82" fmla="*/ 621267 w 1508539"/>
              <a:gd name="connsiteY82" fmla="*/ 3771656 h 6858000"/>
              <a:gd name="connsiteX83" fmla="*/ 625010 w 1508539"/>
              <a:gd name="connsiteY83" fmla="*/ 3769007 h 6858000"/>
              <a:gd name="connsiteX84" fmla="*/ 624476 w 1508539"/>
              <a:gd name="connsiteY84" fmla="*/ 3767709 h 6858000"/>
              <a:gd name="connsiteX85" fmla="*/ 633172 w 1508539"/>
              <a:gd name="connsiteY85" fmla="*/ 3738082 h 6858000"/>
              <a:gd name="connsiteX86" fmla="*/ 640518 w 1508539"/>
              <a:gd name="connsiteY86" fmla="*/ 3673397 h 6858000"/>
              <a:gd name="connsiteX87" fmla="*/ 639814 w 1508539"/>
              <a:gd name="connsiteY87" fmla="*/ 3637109 h 6858000"/>
              <a:gd name="connsiteX88" fmla="*/ 643257 w 1508539"/>
              <a:gd name="connsiteY88" fmla="*/ 3536883 h 6858000"/>
              <a:gd name="connsiteX89" fmla="*/ 650795 w 1508539"/>
              <a:gd name="connsiteY89" fmla="*/ 3435652 h 6858000"/>
              <a:gd name="connsiteX90" fmla="*/ 652466 w 1508539"/>
              <a:gd name="connsiteY90" fmla="*/ 3307769 h 6858000"/>
              <a:gd name="connsiteX91" fmla="*/ 670029 w 1508539"/>
              <a:gd name="connsiteY91" fmla="*/ 3250522 h 6858000"/>
              <a:gd name="connsiteX92" fmla="*/ 670454 w 1508539"/>
              <a:gd name="connsiteY92" fmla="*/ 3229163 h 6858000"/>
              <a:gd name="connsiteX93" fmla="*/ 672277 w 1508539"/>
              <a:gd name="connsiteY93" fmla="*/ 3217217 h 6858000"/>
              <a:gd name="connsiteX94" fmla="*/ 659112 w 1508539"/>
              <a:gd name="connsiteY94" fmla="*/ 3183755 h 6858000"/>
              <a:gd name="connsiteX95" fmla="*/ 659613 w 1508539"/>
              <a:gd name="connsiteY95" fmla="*/ 3178642 h 6858000"/>
              <a:gd name="connsiteX96" fmla="*/ 647213 w 1508539"/>
              <a:gd name="connsiteY96" fmla="*/ 3158586 h 6858000"/>
              <a:gd name="connsiteX97" fmla="*/ 632398 w 1508539"/>
              <a:gd name="connsiteY97" fmla="*/ 3129034 h 6858000"/>
              <a:gd name="connsiteX98" fmla="*/ 633063 w 1508539"/>
              <a:gd name="connsiteY98" fmla="*/ 3126682 h 6858000"/>
              <a:gd name="connsiteX99" fmla="*/ 623931 w 1508539"/>
              <a:gd name="connsiteY99" fmla="*/ 3114519 h 6858000"/>
              <a:gd name="connsiteX100" fmla="*/ 610540 w 1508539"/>
              <a:gd name="connsiteY100" fmla="*/ 3106272 h 6858000"/>
              <a:gd name="connsiteX101" fmla="*/ 583270 w 1508539"/>
              <a:gd name="connsiteY101" fmla="*/ 2958185 h 6858000"/>
              <a:gd name="connsiteX102" fmla="*/ 525884 w 1508539"/>
              <a:gd name="connsiteY102" fmla="*/ 2762989 h 6858000"/>
              <a:gd name="connsiteX103" fmla="*/ 474802 w 1508539"/>
              <a:gd name="connsiteY103" fmla="*/ 2554718 h 6858000"/>
              <a:gd name="connsiteX104" fmla="*/ 454896 w 1508539"/>
              <a:gd name="connsiteY104" fmla="*/ 2485734 h 6858000"/>
              <a:gd name="connsiteX105" fmla="*/ 445619 w 1508539"/>
              <a:gd name="connsiteY105" fmla="*/ 2447068 h 6858000"/>
              <a:gd name="connsiteX106" fmla="*/ 432580 w 1508539"/>
              <a:gd name="connsiteY106" fmla="*/ 2425819 h 6858000"/>
              <a:gd name="connsiteX107" fmla="*/ 438579 w 1508539"/>
              <a:gd name="connsiteY107" fmla="*/ 2402874 h 6858000"/>
              <a:gd name="connsiteX108" fmla="*/ 441191 w 1508539"/>
              <a:gd name="connsiteY108" fmla="*/ 2381443 h 6858000"/>
              <a:gd name="connsiteX109" fmla="*/ 417520 w 1508539"/>
              <a:gd name="connsiteY109" fmla="*/ 2261920 h 6858000"/>
              <a:gd name="connsiteX110" fmla="*/ 407407 w 1508539"/>
              <a:gd name="connsiteY110" fmla="*/ 2195378 h 6858000"/>
              <a:gd name="connsiteX111" fmla="*/ 391624 w 1508539"/>
              <a:gd name="connsiteY111" fmla="*/ 2155135 h 6858000"/>
              <a:gd name="connsiteX112" fmla="*/ 389082 w 1508539"/>
              <a:gd name="connsiteY112" fmla="*/ 2118008 h 6858000"/>
              <a:gd name="connsiteX113" fmla="*/ 390075 w 1508539"/>
              <a:gd name="connsiteY113" fmla="*/ 2050531 h 6858000"/>
              <a:gd name="connsiteX114" fmla="*/ 381881 w 1508539"/>
              <a:gd name="connsiteY114" fmla="*/ 1963269 h 6858000"/>
              <a:gd name="connsiteX115" fmla="*/ 363059 w 1508539"/>
              <a:gd name="connsiteY115" fmla="*/ 1906352 h 6858000"/>
              <a:gd name="connsiteX116" fmla="*/ 339616 w 1508539"/>
              <a:gd name="connsiteY116" fmla="*/ 1861531 h 6858000"/>
              <a:gd name="connsiteX117" fmla="*/ 293415 w 1508539"/>
              <a:gd name="connsiteY117" fmla="*/ 1732919 h 6858000"/>
              <a:gd name="connsiteX118" fmla="*/ 265726 w 1508539"/>
              <a:gd name="connsiteY118" fmla="*/ 1663540 h 6858000"/>
              <a:gd name="connsiteX119" fmla="*/ 264852 w 1508539"/>
              <a:gd name="connsiteY119" fmla="*/ 1615777 h 6858000"/>
              <a:gd name="connsiteX120" fmla="*/ 245647 w 1508539"/>
              <a:gd name="connsiteY120" fmla="*/ 1563678 h 6858000"/>
              <a:gd name="connsiteX121" fmla="*/ 258727 w 1508539"/>
              <a:gd name="connsiteY121" fmla="*/ 1519474 h 6858000"/>
              <a:gd name="connsiteX122" fmla="*/ 251469 w 1508539"/>
              <a:gd name="connsiteY122" fmla="*/ 1477995 h 6858000"/>
              <a:gd name="connsiteX123" fmla="*/ 237554 w 1508539"/>
              <a:gd name="connsiteY123" fmla="*/ 1373769 h 6858000"/>
              <a:gd name="connsiteX124" fmla="*/ 245861 w 1508539"/>
              <a:gd name="connsiteY124" fmla="*/ 1307086 h 6858000"/>
              <a:gd name="connsiteX125" fmla="*/ 247049 w 1508539"/>
              <a:gd name="connsiteY125" fmla="*/ 1189033 h 6858000"/>
              <a:gd name="connsiteX126" fmla="*/ 251734 w 1508539"/>
              <a:gd name="connsiteY126" fmla="*/ 1168288 h 6858000"/>
              <a:gd name="connsiteX127" fmla="*/ 244016 w 1508539"/>
              <a:gd name="connsiteY127" fmla="*/ 1142577 h 6858000"/>
              <a:gd name="connsiteX128" fmla="*/ 233322 w 1508539"/>
              <a:gd name="connsiteY128" fmla="*/ 1088484 h 6858000"/>
              <a:gd name="connsiteX129" fmla="*/ 222058 w 1508539"/>
              <a:gd name="connsiteY129" fmla="*/ 1016103 h 6858000"/>
              <a:gd name="connsiteX130" fmla="*/ 223514 w 1508539"/>
              <a:gd name="connsiteY130" fmla="*/ 932283 h 6858000"/>
              <a:gd name="connsiteX131" fmla="*/ 225750 w 1508539"/>
              <a:gd name="connsiteY131" fmla="*/ 915925 h 6858000"/>
              <a:gd name="connsiteX132" fmla="*/ 218379 w 1508539"/>
              <a:gd name="connsiteY132" fmla="*/ 896999 h 6858000"/>
              <a:gd name="connsiteX133" fmla="*/ 187787 w 1508539"/>
              <a:gd name="connsiteY133" fmla="*/ 821517 h 6858000"/>
              <a:gd name="connsiteX134" fmla="*/ 166737 w 1508539"/>
              <a:gd name="connsiteY134" fmla="*/ 751353 h 6858000"/>
              <a:gd name="connsiteX135" fmla="*/ 166295 w 1508539"/>
              <a:gd name="connsiteY135" fmla="*/ 721230 h 6858000"/>
              <a:gd name="connsiteX136" fmla="*/ 151966 w 1508539"/>
              <a:gd name="connsiteY136" fmla="*/ 681659 h 6858000"/>
              <a:gd name="connsiteX137" fmla="*/ 137385 w 1508539"/>
              <a:gd name="connsiteY137" fmla="*/ 635218 h 6858000"/>
              <a:gd name="connsiteX138" fmla="*/ 142396 w 1508539"/>
              <a:gd name="connsiteY138" fmla="*/ 613763 h 6858000"/>
              <a:gd name="connsiteX139" fmla="*/ 128338 w 1508539"/>
              <a:gd name="connsiteY139" fmla="*/ 598582 h 6858000"/>
              <a:gd name="connsiteX140" fmla="*/ 128019 w 1508539"/>
              <a:gd name="connsiteY140" fmla="*/ 576846 h 6858000"/>
              <a:gd name="connsiteX141" fmla="*/ 107645 w 1508539"/>
              <a:gd name="connsiteY141" fmla="*/ 530055 h 6858000"/>
              <a:gd name="connsiteX142" fmla="*/ 106893 w 1508539"/>
              <a:gd name="connsiteY142" fmla="*/ 465389 h 6858000"/>
              <a:gd name="connsiteX143" fmla="*/ 89816 w 1508539"/>
              <a:gd name="connsiteY143" fmla="*/ 424699 h 6858000"/>
              <a:gd name="connsiteX144" fmla="*/ 90191 w 1508539"/>
              <a:gd name="connsiteY144" fmla="*/ 404917 h 6858000"/>
              <a:gd name="connsiteX145" fmla="*/ 70148 w 1508539"/>
              <a:gd name="connsiteY145" fmla="*/ 367211 h 6858000"/>
              <a:gd name="connsiteX146" fmla="*/ 36452 w 1508539"/>
              <a:gd name="connsiteY146" fmla="*/ 268519 h 6858000"/>
              <a:gd name="connsiteX147" fmla="*/ 23935 w 1508539"/>
              <a:gd name="connsiteY147" fmla="*/ 160886 h 6858000"/>
              <a:gd name="connsiteX148" fmla="*/ 19312 w 1508539"/>
              <a:gd name="connsiteY148" fmla="*/ 47336 h 6858000"/>
              <a:gd name="connsiteX149" fmla="*/ 0 w 1508539"/>
              <a:gd name="connsiteY149" fmla="*/ 0 h 6858000"/>
              <a:gd name="connsiteX0" fmla="*/ 0 w 1508539"/>
              <a:gd name="connsiteY0" fmla="*/ 0 h 6858000"/>
              <a:gd name="connsiteX1" fmla="*/ 1508539 w 1508539"/>
              <a:gd name="connsiteY1" fmla="*/ 0 h 6858000"/>
              <a:gd name="connsiteX2" fmla="*/ 1508539 w 1508539"/>
              <a:gd name="connsiteY2" fmla="*/ 6858000 h 6858000"/>
              <a:gd name="connsiteX3" fmla="*/ 57174 w 1508539"/>
              <a:gd name="connsiteY3" fmla="*/ 6858000 h 6858000"/>
              <a:gd name="connsiteX4" fmla="*/ 139560 w 1508539"/>
              <a:gd name="connsiteY4" fmla="*/ 6857735 h 6858000"/>
              <a:gd name="connsiteX5" fmla="*/ 69364 w 1508539"/>
              <a:gd name="connsiteY5" fmla="*/ 6809549 h 6858000"/>
              <a:gd name="connsiteX6" fmla="*/ 101575 w 1508539"/>
              <a:gd name="connsiteY6" fmla="*/ 6715115 h 6858000"/>
              <a:gd name="connsiteX7" fmla="*/ 111426 w 1508539"/>
              <a:gd name="connsiteY7" fmla="*/ 6680170 h 6858000"/>
              <a:gd name="connsiteX8" fmla="*/ 136976 w 1508539"/>
              <a:gd name="connsiteY8" fmla="*/ 6621207 h 6858000"/>
              <a:gd name="connsiteX9" fmla="*/ 153633 w 1508539"/>
              <a:gd name="connsiteY9" fmla="*/ 6596265 h 6858000"/>
              <a:gd name="connsiteX10" fmla="*/ 153512 w 1508539"/>
              <a:gd name="connsiteY10" fmla="*/ 6594818 h 6858000"/>
              <a:gd name="connsiteX11" fmla="*/ 157757 w 1508539"/>
              <a:gd name="connsiteY11" fmla="*/ 6593735 h 6858000"/>
              <a:gd name="connsiteX12" fmla="*/ 160954 w 1508539"/>
              <a:gd name="connsiteY12" fmla="*/ 6589172 h 6858000"/>
              <a:gd name="connsiteX13" fmla="*/ 164248 w 1508539"/>
              <a:gd name="connsiteY13" fmla="*/ 6574442 h 6858000"/>
              <a:gd name="connsiteX14" fmla="*/ 164588 w 1508539"/>
              <a:gd name="connsiteY14" fmla="*/ 6568530 h 6858000"/>
              <a:gd name="connsiteX15" fmla="*/ 166997 w 1508539"/>
              <a:gd name="connsiteY15" fmla="*/ 6560674 h 6858000"/>
              <a:gd name="connsiteX16" fmla="*/ 167342 w 1508539"/>
              <a:gd name="connsiteY16" fmla="*/ 6560598 h 6858000"/>
              <a:gd name="connsiteX17" fmla="*/ 169039 w 1508539"/>
              <a:gd name="connsiteY17" fmla="*/ 6553006 h 6858000"/>
              <a:gd name="connsiteX18" fmla="*/ 173735 w 1508539"/>
              <a:gd name="connsiteY18" fmla="*/ 6514360 h 6858000"/>
              <a:gd name="connsiteX19" fmla="*/ 215389 w 1508539"/>
              <a:gd name="connsiteY19" fmla="*/ 6478062 h 6858000"/>
              <a:gd name="connsiteX20" fmla="*/ 226078 w 1508539"/>
              <a:gd name="connsiteY20" fmla="*/ 6460325 h 6858000"/>
              <a:gd name="connsiteX21" fmla="*/ 233311 w 1508539"/>
              <a:gd name="connsiteY21" fmla="*/ 6451488 h 6858000"/>
              <a:gd name="connsiteX22" fmla="*/ 234746 w 1508539"/>
              <a:gd name="connsiteY22" fmla="*/ 6451348 h 6858000"/>
              <a:gd name="connsiteX23" fmla="*/ 239104 w 1508539"/>
              <a:gd name="connsiteY23" fmla="*/ 6414240 h 6858000"/>
              <a:gd name="connsiteX24" fmla="*/ 241880 w 1508539"/>
              <a:gd name="connsiteY24" fmla="*/ 6384857 h 6858000"/>
              <a:gd name="connsiteX25" fmla="*/ 240591 w 1508539"/>
              <a:gd name="connsiteY25" fmla="*/ 6367510 h 6858000"/>
              <a:gd name="connsiteX26" fmla="*/ 244471 w 1508539"/>
              <a:gd name="connsiteY26" fmla="*/ 6349778 h 6858000"/>
              <a:gd name="connsiteX27" fmla="*/ 246136 w 1508539"/>
              <a:gd name="connsiteY27" fmla="*/ 6348250 h 6858000"/>
              <a:gd name="connsiteX28" fmla="*/ 262170 w 1508539"/>
              <a:gd name="connsiteY28" fmla="*/ 6281972 h 6858000"/>
              <a:gd name="connsiteX29" fmla="*/ 272933 w 1508539"/>
              <a:gd name="connsiteY29" fmla="*/ 6211940 h 6858000"/>
              <a:gd name="connsiteX30" fmla="*/ 314428 w 1508539"/>
              <a:gd name="connsiteY30" fmla="*/ 6113913 h 6858000"/>
              <a:gd name="connsiteX31" fmla="*/ 318721 w 1508539"/>
              <a:gd name="connsiteY31" fmla="*/ 6028119 h 6858000"/>
              <a:gd name="connsiteX32" fmla="*/ 345501 w 1508539"/>
              <a:gd name="connsiteY32" fmla="*/ 5934687 h 6858000"/>
              <a:gd name="connsiteX33" fmla="*/ 379513 w 1508539"/>
              <a:gd name="connsiteY33" fmla="*/ 5765594 h 6858000"/>
              <a:gd name="connsiteX34" fmla="*/ 411349 w 1508539"/>
              <a:gd name="connsiteY34" fmla="*/ 5693685 h 6858000"/>
              <a:gd name="connsiteX35" fmla="*/ 431404 w 1508539"/>
              <a:gd name="connsiteY35" fmla="*/ 5665173 h 6858000"/>
              <a:gd name="connsiteX36" fmla="*/ 465121 w 1508539"/>
              <a:gd name="connsiteY36" fmla="*/ 5563435 h 6858000"/>
              <a:gd name="connsiteX37" fmla="*/ 494626 w 1508539"/>
              <a:gd name="connsiteY37" fmla="*/ 5476393 h 6858000"/>
              <a:gd name="connsiteX38" fmla="*/ 525819 w 1508539"/>
              <a:gd name="connsiteY38" fmla="*/ 5396260 h 6858000"/>
              <a:gd name="connsiteX39" fmla="*/ 541800 w 1508539"/>
              <a:gd name="connsiteY39" fmla="*/ 5330009 h 6858000"/>
              <a:gd name="connsiteX40" fmla="*/ 575293 w 1508539"/>
              <a:gd name="connsiteY40" fmla="*/ 5273739 h 6858000"/>
              <a:gd name="connsiteX41" fmla="*/ 584892 w 1508539"/>
              <a:gd name="connsiteY41" fmla="*/ 5241779 h 6858000"/>
              <a:gd name="connsiteX42" fmla="*/ 596118 w 1508539"/>
              <a:gd name="connsiteY42" fmla="*/ 5225268 h 6858000"/>
              <a:gd name="connsiteX43" fmla="*/ 597138 w 1508539"/>
              <a:gd name="connsiteY43" fmla="*/ 5217684 h 6858000"/>
              <a:gd name="connsiteX44" fmla="*/ 604479 w 1508539"/>
              <a:gd name="connsiteY44" fmla="*/ 5193377 h 6858000"/>
              <a:gd name="connsiteX45" fmla="*/ 607782 w 1508539"/>
              <a:gd name="connsiteY45" fmla="*/ 5179288 h 6858000"/>
              <a:gd name="connsiteX46" fmla="*/ 608766 w 1508539"/>
              <a:gd name="connsiteY46" fmla="*/ 5173621 h 6858000"/>
              <a:gd name="connsiteX47" fmla="*/ 604400 w 1508539"/>
              <a:gd name="connsiteY47" fmla="*/ 5159961 h 6858000"/>
              <a:gd name="connsiteX48" fmla="*/ 611077 w 1508539"/>
              <a:gd name="connsiteY48" fmla="*/ 5144295 h 6858000"/>
              <a:gd name="connsiteX49" fmla="*/ 608010 w 1508539"/>
              <a:gd name="connsiteY49" fmla="*/ 5125185 h 6858000"/>
              <a:gd name="connsiteX50" fmla="*/ 614840 w 1508539"/>
              <a:gd name="connsiteY50" fmla="*/ 5121884 h 6858000"/>
              <a:gd name="connsiteX51" fmla="*/ 621876 w 1508539"/>
              <a:gd name="connsiteY51" fmla="*/ 5067850 h 6858000"/>
              <a:gd name="connsiteX52" fmla="*/ 624607 w 1508539"/>
              <a:gd name="connsiteY52" fmla="*/ 5060861 h 6858000"/>
              <a:gd name="connsiteX53" fmla="*/ 621311 w 1508539"/>
              <a:gd name="connsiteY53" fmla="*/ 5034192 h 6858000"/>
              <a:gd name="connsiteX54" fmla="*/ 622865 w 1508539"/>
              <a:gd name="connsiteY54" fmla="*/ 4993030 h 6858000"/>
              <a:gd name="connsiteX55" fmla="*/ 629774 w 1508539"/>
              <a:gd name="connsiteY55" fmla="*/ 4946844 h 6858000"/>
              <a:gd name="connsiteX56" fmla="*/ 625630 w 1508539"/>
              <a:gd name="connsiteY56" fmla="*/ 4932692 h 6858000"/>
              <a:gd name="connsiteX57" fmla="*/ 641033 w 1508539"/>
              <a:gd name="connsiteY57" fmla="*/ 4858827 h 6858000"/>
              <a:gd name="connsiteX58" fmla="*/ 646936 w 1508539"/>
              <a:gd name="connsiteY58" fmla="*/ 4821170 h 6858000"/>
              <a:gd name="connsiteX59" fmla="*/ 651669 w 1508539"/>
              <a:gd name="connsiteY59" fmla="*/ 4780965 h 6858000"/>
              <a:gd name="connsiteX60" fmla="*/ 652962 w 1508539"/>
              <a:gd name="connsiteY60" fmla="*/ 4750867 h 6858000"/>
              <a:gd name="connsiteX61" fmla="*/ 650769 w 1508539"/>
              <a:gd name="connsiteY61" fmla="*/ 4690749 h 6858000"/>
              <a:gd name="connsiteX62" fmla="*/ 646249 w 1508539"/>
              <a:gd name="connsiteY62" fmla="*/ 4584173 h 6858000"/>
              <a:gd name="connsiteX63" fmla="*/ 641332 w 1508539"/>
              <a:gd name="connsiteY63" fmla="*/ 4444346 h 6858000"/>
              <a:gd name="connsiteX64" fmla="*/ 637897 w 1508539"/>
              <a:gd name="connsiteY64" fmla="*/ 4375228 h 6858000"/>
              <a:gd name="connsiteX65" fmla="*/ 618550 w 1508539"/>
              <a:gd name="connsiteY65" fmla="*/ 4214165 h 6858000"/>
              <a:gd name="connsiteX66" fmla="*/ 622623 w 1508539"/>
              <a:gd name="connsiteY66" fmla="*/ 4090296 h 6858000"/>
              <a:gd name="connsiteX67" fmla="*/ 607879 w 1508539"/>
              <a:gd name="connsiteY67" fmla="*/ 4033999 h 6858000"/>
              <a:gd name="connsiteX68" fmla="*/ 609028 w 1508539"/>
              <a:gd name="connsiteY68" fmla="*/ 4031933 h 6858000"/>
              <a:gd name="connsiteX69" fmla="*/ 607604 w 1508539"/>
              <a:gd name="connsiteY69" fmla="*/ 4013953 h 6858000"/>
              <a:gd name="connsiteX70" fmla="*/ 593899 w 1508539"/>
              <a:gd name="connsiteY70" fmla="*/ 3974753 h 6858000"/>
              <a:gd name="connsiteX71" fmla="*/ 595497 w 1508539"/>
              <a:gd name="connsiteY71" fmla="*/ 3969950 h 6858000"/>
              <a:gd name="connsiteX72" fmla="*/ 588919 w 1508539"/>
              <a:gd name="connsiteY72" fmla="*/ 3933779 h 6858000"/>
              <a:gd name="connsiteX73" fmla="*/ 590250 w 1508539"/>
              <a:gd name="connsiteY73" fmla="*/ 3933093 h 6858000"/>
              <a:gd name="connsiteX74" fmla="*/ 594604 w 1508539"/>
              <a:gd name="connsiteY74" fmla="*/ 3922082 h 6858000"/>
              <a:gd name="connsiteX75" fmla="*/ 599682 w 1508539"/>
              <a:gd name="connsiteY75" fmla="*/ 3901461 h 6858000"/>
              <a:gd name="connsiteX76" fmla="*/ 622276 w 1508539"/>
              <a:gd name="connsiteY76" fmla="*/ 3813873 h 6858000"/>
              <a:gd name="connsiteX77" fmla="*/ 621701 w 1508539"/>
              <a:gd name="connsiteY77" fmla="*/ 3806161 h 6858000"/>
              <a:gd name="connsiteX78" fmla="*/ 622008 w 1508539"/>
              <a:gd name="connsiteY78" fmla="*/ 3805957 h 6858000"/>
              <a:gd name="connsiteX79" fmla="*/ 622035 w 1508539"/>
              <a:gd name="connsiteY79" fmla="*/ 3797724 h 6858000"/>
              <a:gd name="connsiteX80" fmla="*/ 620650 w 1508539"/>
              <a:gd name="connsiteY80" fmla="*/ 3792098 h 6858000"/>
              <a:gd name="connsiteX81" fmla="*/ 619534 w 1508539"/>
              <a:gd name="connsiteY81" fmla="*/ 3777135 h 6858000"/>
              <a:gd name="connsiteX82" fmla="*/ 621267 w 1508539"/>
              <a:gd name="connsiteY82" fmla="*/ 3771656 h 6858000"/>
              <a:gd name="connsiteX83" fmla="*/ 625010 w 1508539"/>
              <a:gd name="connsiteY83" fmla="*/ 3769007 h 6858000"/>
              <a:gd name="connsiteX84" fmla="*/ 624476 w 1508539"/>
              <a:gd name="connsiteY84" fmla="*/ 3767709 h 6858000"/>
              <a:gd name="connsiteX85" fmla="*/ 633172 w 1508539"/>
              <a:gd name="connsiteY85" fmla="*/ 3738082 h 6858000"/>
              <a:gd name="connsiteX86" fmla="*/ 640518 w 1508539"/>
              <a:gd name="connsiteY86" fmla="*/ 3673397 h 6858000"/>
              <a:gd name="connsiteX87" fmla="*/ 639814 w 1508539"/>
              <a:gd name="connsiteY87" fmla="*/ 3637109 h 6858000"/>
              <a:gd name="connsiteX88" fmla="*/ 643257 w 1508539"/>
              <a:gd name="connsiteY88" fmla="*/ 3536883 h 6858000"/>
              <a:gd name="connsiteX89" fmla="*/ 650795 w 1508539"/>
              <a:gd name="connsiteY89" fmla="*/ 3435652 h 6858000"/>
              <a:gd name="connsiteX90" fmla="*/ 652466 w 1508539"/>
              <a:gd name="connsiteY90" fmla="*/ 3307769 h 6858000"/>
              <a:gd name="connsiteX91" fmla="*/ 670029 w 1508539"/>
              <a:gd name="connsiteY91" fmla="*/ 3250522 h 6858000"/>
              <a:gd name="connsiteX92" fmla="*/ 670454 w 1508539"/>
              <a:gd name="connsiteY92" fmla="*/ 3229163 h 6858000"/>
              <a:gd name="connsiteX93" fmla="*/ 672277 w 1508539"/>
              <a:gd name="connsiteY93" fmla="*/ 3217217 h 6858000"/>
              <a:gd name="connsiteX94" fmla="*/ 659112 w 1508539"/>
              <a:gd name="connsiteY94" fmla="*/ 3183755 h 6858000"/>
              <a:gd name="connsiteX95" fmla="*/ 659613 w 1508539"/>
              <a:gd name="connsiteY95" fmla="*/ 3178642 h 6858000"/>
              <a:gd name="connsiteX96" fmla="*/ 647213 w 1508539"/>
              <a:gd name="connsiteY96" fmla="*/ 3158586 h 6858000"/>
              <a:gd name="connsiteX97" fmla="*/ 632398 w 1508539"/>
              <a:gd name="connsiteY97" fmla="*/ 3129034 h 6858000"/>
              <a:gd name="connsiteX98" fmla="*/ 633063 w 1508539"/>
              <a:gd name="connsiteY98" fmla="*/ 3126682 h 6858000"/>
              <a:gd name="connsiteX99" fmla="*/ 623931 w 1508539"/>
              <a:gd name="connsiteY99" fmla="*/ 3114519 h 6858000"/>
              <a:gd name="connsiteX100" fmla="*/ 610540 w 1508539"/>
              <a:gd name="connsiteY100" fmla="*/ 3106272 h 6858000"/>
              <a:gd name="connsiteX101" fmla="*/ 583270 w 1508539"/>
              <a:gd name="connsiteY101" fmla="*/ 2958185 h 6858000"/>
              <a:gd name="connsiteX102" fmla="*/ 525884 w 1508539"/>
              <a:gd name="connsiteY102" fmla="*/ 2762989 h 6858000"/>
              <a:gd name="connsiteX103" fmla="*/ 474802 w 1508539"/>
              <a:gd name="connsiteY103" fmla="*/ 2554718 h 6858000"/>
              <a:gd name="connsiteX104" fmla="*/ 454896 w 1508539"/>
              <a:gd name="connsiteY104" fmla="*/ 2485734 h 6858000"/>
              <a:gd name="connsiteX105" fmla="*/ 445619 w 1508539"/>
              <a:gd name="connsiteY105" fmla="*/ 2447068 h 6858000"/>
              <a:gd name="connsiteX106" fmla="*/ 432580 w 1508539"/>
              <a:gd name="connsiteY106" fmla="*/ 2425819 h 6858000"/>
              <a:gd name="connsiteX107" fmla="*/ 438579 w 1508539"/>
              <a:gd name="connsiteY107" fmla="*/ 2402874 h 6858000"/>
              <a:gd name="connsiteX108" fmla="*/ 441191 w 1508539"/>
              <a:gd name="connsiteY108" fmla="*/ 2381443 h 6858000"/>
              <a:gd name="connsiteX109" fmla="*/ 417520 w 1508539"/>
              <a:gd name="connsiteY109" fmla="*/ 2261920 h 6858000"/>
              <a:gd name="connsiteX110" fmla="*/ 407407 w 1508539"/>
              <a:gd name="connsiteY110" fmla="*/ 2195378 h 6858000"/>
              <a:gd name="connsiteX111" fmla="*/ 391624 w 1508539"/>
              <a:gd name="connsiteY111" fmla="*/ 2155135 h 6858000"/>
              <a:gd name="connsiteX112" fmla="*/ 389082 w 1508539"/>
              <a:gd name="connsiteY112" fmla="*/ 2118008 h 6858000"/>
              <a:gd name="connsiteX113" fmla="*/ 390075 w 1508539"/>
              <a:gd name="connsiteY113" fmla="*/ 2050531 h 6858000"/>
              <a:gd name="connsiteX114" fmla="*/ 381881 w 1508539"/>
              <a:gd name="connsiteY114" fmla="*/ 1963269 h 6858000"/>
              <a:gd name="connsiteX115" fmla="*/ 363059 w 1508539"/>
              <a:gd name="connsiteY115" fmla="*/ 1906352 h 6858000"/>
              <a:gd name="connsiteX116" fmla="*/ 339616 w 1508539"/>
              <a:gd name="connsiteY116" fmla="*/ 1861531 h 6858000"/>
              <a:gd name="connsiteX117" fmla="*/ 293415 w 1508539"/>
              <a:gd name="connsiteY117" fmla="*/ 1732919 h 6858000"/>
              <a:gd name="connsiteX118" fmla="*/ 265726 w 1508539"/>
              <a:gd name="connsiteY118" fmla="*/ 1663540 h 6858000"/>
              <a:gd name="connsiteX119" fmla="*/ 264852 w 1508539"/>
              <a:gd name="connsiteY119" fmla="*/ 1615777 h 6858000"/>
              <a:gd name="connsiteX120" fmla="*/ 245647 w 1508539"/>
              <a:gd name="connsiteY120" fmla="*/ 1563678 h 6858000"/>
              <a:gd name="connsiteX121" fmla="*/ 258727 w 1508539"/>
              <a:gd name="connsiteY121" fmla="*/ 1519474 h 6858000"/>
              <a:gd name="connsiteX122" fmla="*/ 251469 w 1508539"/>
              <a:gd name="connsiteY122" fmla="*/ 1477995 h 6858000"/>
              <a:gd name="connsiteX123" fmla="*/ 237554 w 1508539"/>
              <a:gd name="connsiteY123" fmla="*/ 1373769 h 6858000"/>
              <a:gd name="connsiteX124" fmla="*/ 245861 w 1508539"/>
              <a:gd name="connsiteY124" fmla="*/ 1307086 h 6858000"/>
              <a:gd name="connsiteX125" fmla="*/ 247049 w 1508539"/>
              <a:gd name="connsiteY125" fmla="*/ 1189033 h 6858000"/>
              <a:gd name="connsiteX126" fmla="*/ 251734 w 1508539"/>
              <a:gd name="connsiteY126" fmla="*/ 1168288 h 6858000"/>
              <a:gd name="connsiteX127" fmla="*/ 244016 w 1508539"/>
              <a:gd name="connsiteY127" fmla="*/ 1142577 h 6858000"/>
              <a:gd name="connsiteX128" fmla="*/ 233322 w 1508539"/>
              <a:gd name="connsiteY128" fmla="*/ 1088484 h 6858000"/>
              <a:gd name="connsiteX129" fmla="*/ 222058 w 1508539"/>
              <a:gd name="connsiteY129" fmla="*/ 1016103 h 6858000"/>
              <a:gd name="connsiteX130" fmla="*/ 223514 w 1508539"/>
              <a:gd name="connsiteY130" fmla="*/ 932283 h 6858000"/>
              <a:gd name="connsiteX131" fmla="*/ 225750 w 1508539"/>
              <a:gd name="connsiteY131" fmla="*/ 915925 h 6858000"/>
              <a:gd name="connsiteX132" fmla="*/ 218379 w 1508539"/>
              <a:gd name="connsiteY132" fmla="*/ 896999 h 6858000"/>
              <a:gd name="connsiteX133" fmla="*/ 187787 w 1508539"/>
              <a:gd name="connsiteY133" fmla="*/ 821517 h 6858000"/>
              <a:gd name="connsiteX134" fmla="*/ 166737 w 1508539"/>
              <a:gd name="connsiteY134" fmla="*/ 751353 h 6858000"/>
              <a:gd name="connsiteX135" fmla="*/ 166295 w 1508539"/>
              <a:gd name="connsiteY135" fmla="*/ 721230 h 6858000"/>
              <a:gd name="connsiteX136" fmla="*/ 151966 w 1508539"/>
              <a:gd name="connsiteY136" fmla="*/ 681659 h 6858000"/>
              <a:gd name="connsiteX137" fmla="*/ 137385 w 1508539"/>
              <a:gd name="connsiteY137" fmla="*/ 635218 h 6858000"/>
              <a:gd name="connsiteX138" fmla="*/ 142396 w 1508539"/>
              <a:gd name="connsiteY138" fmla="*/ 613763 h 6858000"/>
              <a:gd name="connsiteX139" fmla="*/ 128338 w 1508539"/>
              <a:gd name="connsiteY139" fmla="*/ 598582 h 6858000"/>
              <a:gd name="connsiteX140" fmla="*/ 128019 w 1508539"/>
              <a:gd name="connsiteY140" fmla="*/ 576846 h 6858000"/>
              <a:gd name="connsiteX141" fmla="*/ 107645 w 1508539"/>
              <a:gd name="connsiteY141" fmla="*/ 530055 h 6858000"/>
              <a:gd name="connsiteX142" fmla="*/ 106893 w 1508539"/>
              <a:gd name="connsiteY142" fmla="*/ 465389 h 6858000"/>
              <a:gd name="connsiteX143" fmla="*/ 89816 w 1508539"/>
              <a:gd name="connsiteY143" fmla="*/ 424699 h 6858000"/>
              <a:gd name="connsiteX144" fmla="*/ 90191 w 1508539"/>
              <a:gd name="connsiteY144" fmla="*/ 404917 h 6858000"/>
              <a:gd name="connsiteX145" fmla="*/ 70148 w 1508539"/>
              <a:gd name="connsiteY145" fmla="*/ 367211 h 6858000"/>
              <a:gd name="connsiteX146" fmla="*/ 36452 w 1508539"/>
              <a:gd name="connsiteY146" fmla="*/ 268519 h 6858000"/>
              <a:gd name="connsiteX147" fmla="*/ 23935 w 1508539"/>
              <a:gd name="connsiteY147" fmla="*/ 160886 h 6858000"/>
              <a:gd name="connsiteX148" fmla="*/ 19312 w 1508539"/>
              <a:gd name="connsiteY148" fmla="*/ 47336 h 6858000"/>
              <a:gd name="connsiteX149" fmla="*/ 0 w 1508539"/>
              <a:gd name="connsiteY14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69364 w 1508539"/>
              <a:gd name="connsiteY4" fmla="*/ 6809549 h 6858000"/>
              <a:gd name="connsiteX5" fmla="*/ 101575 w 1508539"/>
              <a:gd name="connsiteY5" fmla="*/ 6715115 h 6858000"/>
              <a:gd name="connsiteX6" fmla="*/ 111426 w 1508539"/>
              <a:gd name="connsiteY6" fmla="*/ 6680170 h 6858000"/>
              <a:gd name="connsiteX7" fmla="*/ 136976 w 1508539"/>
              <a:gd name="connsiteY7" fmla="*/ 6621207 h 6858000"/>
              <a:gd name="connsiteX8" fmla="*/ 153633 w 1508539"/>
              <a:gd name="connsiteY8" fmla="*/ 6596265 h 6858000"/>
              <a:gd name="connsiteX9" fmla="*/ 153512 w 1508539"/>
              <a:gd name="connsiteY9" fmla="*/ 6594818 h 6858000"/>
              <a:gd name="connsiteX10" fmla="*/ 157757 w 1508539"/>
              <a:gd name="connsiteY10" fmla="*/ 6593735 h 6858000"/>
              <a:gd name="connsiteX11" fmla="*/ 160954 w 1508539"/>
              <a:gd name="connsiteY11" fmla="*/ 6589172 h 6858000"/>
              <a:gd name="connsiteX12" fmla="*/ 164248 w 1508539"/>
              <a:gd name="connsiteY12" fmla="*/ 6574442 h 6858000"/>
              <a:gd name="connsiteX13" fmla="*/ 164588 w 1508539"/>
              <a:gd name="connsiteY13" fmla="*/ 6568530 h 6858000"/>
              <a:gd name="connsiteX14" fmla="*/ 166997 w 1508539"/>
              <a:gd name="connsiteY14" fmla="*/ 6560674 h 6858000"/>
              <a:gd name="connsiteX15" fmla="*/ 167342 w 1508539"/>
              <a:gd name="connsiteY15" fmla="*/ 6560598 h 6858000"/>
              <a:gd name="connsiteX16" fmla="*/ 169039 w 1508539"/>
              <a:gd name="connsiteY16" fmla="*/ 6553006 h 6858000"/>
              <a:gd name="connsiteX17" fmla="*/ 173735 w 1508539"/>
              <a:gd name="connsiteY17" fmla="*/ 6514360 h 6858000"/>
              <a:gd name="connsiteX18" fmla="*/ 215389 w 1508539"/>
              <a:gd name="connsiteY18" fmla="*/ 6478062 h 6858000"/>
              <a:gd name="connsiteX19" fmla="*/ 226078 w 1508539"/>
              <a:gd name="connsiteY19" fmla="*/ 6460325 h 6858000"/>
              <a:gd name="connsiteX20" fmla="*/ 233311 w 1508539"/>
              <a:gd name="connsiteY20" fmla="*/ 6451488 h 6858000"/>
              <a:gd name="connsiteX21" fmla="*/ 234746 w 1508539"/>
              <a:gd name="connsiteY21" fmla="*/ 6451348 h 6858000"/>
              <a:gd name="connsiteX22" fmla="*/ 239104 w 1508539"/>
              <a:gd name="connsiteY22" fmla="*/ 6414240 h 6858000"/>
              <a:gd name="connsiteX23" fmla="*/ 241880 w 1508539"/>
              <a:gd name="connsiteY23" fmla="*/ 6384857 h 6858000"/>
              <a:gd name="connsiteX24" fmla="*/ 240591 w 1508539"/>
              <a:gd name="connsiteY24" fmla="*/ 6367510 h 6858000"/>
              <a:gd name="connsiteX25" fmla="*/ 244471 w 1508539"/>
              <a:gd name="connsiteY25" fmla="*/ 6349778 h 6858000"/>
              <a:gd name="connsiteX26" fmla="*/ 246136 w 1508539"/>
              <a:gd name="connsiteY26" fmla="*/ 6348250 h 6858000"/>
              <a:gd name="connsiteX27" fmla="*/ 262170 w 1508539"/>
              <a:gd name="connsiteY27" fmla="*/ 6281972 h 6858000"/>
              <a:gd name="connsiteX28" fmla="*/ 272933 w 1508539"/>
              <a:gd name="connsiteY28" fmla="*/ 6211940 h 6858000"/>
              <a:gd name="connsiteX29" fmla="*/ 314428 w 1508539"/>
              <a:gd name="connsiteY29" fmla="*/ 6113913 h 6858000"/>
              <a:gd name="connsiteX30" fmla="*/ 318721 w 1508539"/>
              <a:gd name="connsiteY30" fmla="*/ 6028119 h 6858000"/>
              <a:gd name="connsiteX31" fmla="*/ 345501 w 1508539"/>
              <a:gd name="connsiteY31" fmla="*/ 5934687 h 6858000"/>
              <a:gd name="connsiteX32" fmla="*/ 379513 w 1508539"/>
              <a:gd name="connsiteY32" fmla="*/ 5765594 h 6858000"/>
              <a:gd name="connsiteX33" fmla="*/ 411349 w 1508539"/>
              <a:gd name="connsiteY33" fmla="*/ 5693685 h 6858000"/>
              <a:gd name="connsiteX34" fmla="*/ 431404 w 1508539"/>
              <a:gd name="connsiteY34" fmla="*/ 5665173 h 6858000"/>
              <a:gd name="connsiteX35" fmla="*/ 465121 w 1508539"/>
              <a:gd name="connsiteY35" fmla="*/ 5563435 h 6858000"/>
              <a:gd name="connsiteX36" fmla="*/ 494626 w 1508539"/>
              <a:gd name="connsiteY36" fmla="*/ 5476393 h 6858000"/>
              <a:gd name="connsiteX37" fmla="*/ 525819 w 1508539"/>
              <a:gd name="connsiteY37" fmla="*/ 5396260 h 6858000"/>
              <a:gd name="connsiteX38" fmla="*/ 541800 w 1508539"/>
              <a:gd name="connsiteY38" fmla="*/ 5330009 h 6858000"/>
              <a:gd name="connsiteX39" fmla="*/ 575293 w 1508539"/>
              <a:gd name="connsiteY39" fmla="*/ 5273739 h 6858000"/>
              <a:gd name="connsiteX40" fmla="*/ 584892 w 1508539"/>
              <a:gd name="connsiteY40" fmla="*/ 5241779 h 6858000"/>
              <a:gd name="connsiteX41" fmla="*/ 596118 w 1508539"/>
              <a:gd name="connsiteY41" fmla="*/ 5225268 h 6858000"/>
              <a:gd name="connsiteX42" fmla="*/ 597138 w 1508539"/>
              <a:gd name="connsiteY42" fmla="*/ 5217684 h 6858000"/>
              <a:gd name="connsiteX43" fmla="*/ 604479 w 1508539"/>
              <a:gd name="connsiteY43" fmla="*/ 5193377 h 6858000"/>
              <a:gd name="connsiteX44" fmla="*/ 607782 w 1508539"/>
              <a:gd name="connsiteY44" fmla="*/ 5179288 h 6858000"/>
              <a:gd name="connsiteX45" fmla="*/ 608766 w 1508539"/>
              <a:gd name="connsiteY45" fmla="*/ 5173621 h 6858000"/>
              <a:gd name="connsiteX46" fmla="*/ 604400 w 1508539"/>
              <a:gd name="connsiteY46" fmla="*/ 5159961 h 6858000"/>
              <a:gd name="connsiteX47" fmla="*/ 611077 w 1508539"/>
              <a:gd name="connsiteY47" fmla="*/ 5144295 h 6858000"/>
              <a:gd name="connsiteX48" fmla="*/ 608010 w 1508539"/>
              <a:gd name="connsiteY48" fmla="*/ 5125185 h 6858000"/>
              <a:gd name="connsiteX49" fmla="*/ 614840 w 1508539"/>
              <a:gd name="connsiteY49" fmla="*/ 5121884 h 6858000"/>
              <a:gd name="connsiteX50" fmla="*/ 621876 w 1508539"/>
              <a:gd name="connsiteY50" fmla="*/ 5067850 h 6858000"/>
              <a:gd name="connsiteX51" fmla="*/ 624607 w 1508539"/>
              <a:gd name="connsiteY51" fmla="*/ 5060861 h 6858000"/>
              <a:gd name="connsiteX52" fmla="*/ 621311 w 1508539"/>
              <a:gd name="connsiteY52" fmla="*/ 5034192 h 6858000"/>
              <a:gd name="connsiteX53" fmla="*/ 622865 w 1508539"/>
              <a:gd name="connsiteY53" fmla="*/ 4993030 h 6858000"/>
              <a:gd name="connsiteX54" fmla="*/ 629774 w 1508539"/>
              <a:gd name="connsiteY54" fmla="*/ 4946844 h 6858000"/>
              <a:gd name="connsiteX55" fmla="*/ 625630 w 1508539"/>
              <a:gd name="connsiteY55" fmla="*/ 4932692 h 6858000"/>
              <a:gd name="connsiteX56" fmla="*/ 641033 w 1508539"/>
              <a:gd name="connsiteY56" fmla="*/ 4858827 h 6858000"/>
              <a:gd name="connsiteX57" fmla="*/ 646936 w 1508539"/>
              <a:gd name="connsiteY57" fmla="*/ 4821170 h 6858000"/>
              <a:gd name="connsiteX58" fmla="*/ 651669 w 1508539"/>
              <a:gd name="connsiteY58" fmla="*/ 4780965 h 6858000"/>
              <a:gd name="connsiteX59" fmla="*/ 652962 w 1508539"/>
              <a:gd name="connsiteY59" fmla="*/ 4750867 h 6858000"/>
              <a:gd name="connsiteX60" fmla="*/ 650769 w 1508539"/>
              <a:gd name="connsiteY60" fmla="*/ 4690749 h 6858000"/>
              <a:gd name="connsiteX61" fmla="*/ 646249 w 1508539"/>
              <a:gd name="connsiteY61" fmla="*/ 4584173 h 6858000"/>
              <a:gd name="connsiteX62" fmla="*/ 641332 w 1508539"/>
              <a:gd name="connsiteY62" fmla="*/ 4444346 h 6858000"/>
              <a:gd name="connsiteX63" fmla="*/ 637897 w 1508539"/>
              <a:gd name="connsiteY63" fmla="*/ 4375228 h 6858000"/>
              <a:gd name="connsiteX64" fmla="*/ 618550 w 1508539"/>
              <a:gd name="connsiteY64" fmla="*/ 4214165 h 6858000"/>
              <a:gd name="connsiteX65" fmla="*/ 622623 w 1508539"/>
              <a:gd name="connsiteY65" fmla="*/ 4090296 h 6858000"/>
              <a:gd name="connsiteX66" fmla="*/ 607879 w 1508539"/>
              <a:gd name="connsiteY66" fmla="*/ 4033999 h 6858000"/>
              <a:gd name="connsiteX67" fmla="*/ 609028 w 1508539"/>
              <a:gd name="connsiteY67" fmla="*/ 4031933 h 6858000"/>
              <a:gd name="connsiteX68" fmla="*/ 607604 w 1508539"/>
              <a:gd name="connsiteY68" fmla="*/ 4013953 h 6858000"/>
              <a:gd name="connsiteX69" fmla="*/ 593899 w 1508539"/>
              <a:gd name="connsiteY69" fmla="*/ 3974753 h 6858000"/>
              <a:gd name="connsiteX70" fmla="*/ 595497 w 1508539"/>
              <a:gd name="connsiteY70" fmla="*/ 3969950 h 6858000"/>
              <a:gd name="connsiteX71" fmla="*/ 588919 w 1508539"/>
              <a:gd name="connsiteY71" fmla="*/ 3933779 h 6858000"/>
              <a:gd name="connsiteX72" fmla="*/ 590250 w 1508539"/>
              <a:gd name="connsiteY72" fmla="*/ 3933093 h 6858000"/>
              <a:gd name="connsiteX73" fmla="*/ 594604 w 1508539"/>
              <a:gd name="connsiteY73" fmla="*/ 3922082 h 6858000"/>
              <a:gd name="connsiteX74" fmla="*/ 599682 w 1508539"/>
              <a:gd name="connsiteY74" fmla="*/ 3901461 h 6858000"/>
              <a:gd name="connsiteX75" fmla="*/ 622276 w 1508539"/>
              <a:gd name="connsiteY75" fmla="*/ 3813873 h 6858000"/>
              <a:gd name="connsiteX76" fmla="*/ 621701 w 1508539"/>
              <a:gd name="connsiteY76" fmla="*/ 3806161 h 6858000"/>
              <a:gd name="connsiteX77" fmla="*/ 622008 w 1508539"/>
              <a:gd name="connsiteY77" fmla="*/ 3805957 h 6858000"/>
              <a:gd name="connsiteX78" fmla="*/ 622035 w 1508539"/>
              <a:gd name="connsiteY78" fmla="*/ 3797724 h 6858000"/>
              <a:gd name="connsiteX79" fmla="*/ 620650 w 1508539"/>
              <a:gd name="connsiteY79" fmla="*/ 3792098 h 6858000"/>
              <a:gd name="connsiteX80" fmla="*/ 619534 w 1508539"/>
              <a:gd name="connsiteY80" fmla="*/ 3777135 h 6858000"/>
              <a:gd name="connsiteX81" fmla="*/ 621267 w 1508539"/>
              <a:gd name="connsiteY81" fmla="*/ 3771656 h 6858000"/>
              <a:gd name="connsiteX82" fmla="*/ 625010 w 1508539"/>
              <a:gd name="connsiteY82" fmla="*/ 3769007 h 6858000"/>
              <a:gd name="connsiteX83" fmla="*/ 624476 w 1508539"/>
              <a:gd name="connsiteY83" fmla="*/ 3767709 h 6858000"/>
              <a:gd name="connsiteX84" fmla="*/ 633172 w 1508539"/>
              <a:gd name="connsiteY84" fmla="*/ 3738082 h 6858000"/>
              <a:gd name="connsiteX85" fmla="*/ 640518 w 1508539"/>
              <a:gd name="connsiteY85" fmla="*/ 3673397 h 6858000"/>
              <a:gd name="connsiteX86" fmla="*/ 639814 w 1508539"/>
              <a:gd name="connsiteY86" fmla="*/ 3637109 h 6858000"/>
              <a:gd name="connsiteX87" fmla="*/ 643257 w 1508539"/>
              <a:gd name="connsiteY87" fmla="*/ 3536883 h 6858000"/>
              <a:gd name="connsiteX88" fmla="*/ 650795 w 1508539"/>
              <a:gd name="connsiteY88" fmla="*/ 3435652 h 6858000"/>
              <a:gd name="connsiteX89" fmla="*/ 652466 w 1508539"/>
              <a:gd name="connsiteY89" fmla="*/ 3307769 h 6858000"/>
              <a:gd name="connsiteX90" fmla="*/ 670029 w 1508539"/>
              <a:gd name="connsiteY90" fmla="*/ 3250522 h 6858000"/>
              <a:gd name="connsiteX91" fmla="*/ 670454 w 1508539"/>
              <a:gd name="connsiteY91" fmla="*/ 3229163 h 6858000"/>
              <a:gd name="connsiteX92" fmla="*/ 672277 w 1508539"/>
              <a:gd name="connsiteY92" fmla="*/ 3217217 h 6858000"/>
              <a:gd name="connsiteX93" fmla="*/ 659112 w 1508539"/>
              <a:gd name="connsiteY93" fmla="*/ 3183755 h 6858000"/>
              <a:gd name="connsiteX94" fmla="*/ 659613 w 1508539"/>
              <a:gd name="connsiteY94" fmla="*/ 3178642 h 6858000"/>
              <a:gd name="connsiteX95" fmla="*/ 647213 w 1508539"/>
              <a:gd name="connsiteY95" fmla="*/ 3158586 h 6858000"/>
              <a:gd name="connsiteX96" fmla="*/ 632398 w 1508539"/>
              <a:gd name="connsiteY96" fmla="*/ 3129034 h 6858000"/>
              <a:gd name="connsiteX97" fmla="*/ 633063 w 1508539"/>
              <a:gd name="connsiteY97" fmla="*/ 3126682 h 6858000"/>
              <a:gd name="connsiteX98" fmla="*/ 623931 w 1508539"/>
              <a:gd name="connsiteY98" fmla="*/ 3114519 h 6858000"/>
              <a:gd name="connsiteX99" fmla="*/ 610540 w 1508539"/>
              <a:gd name="connsiteY99" fmla="*/ 3106272 h 6858000"/>
              <a:gd name="connsiteX100" fmla="*/ 583270 w 1508539"/>
              <a:gd name="connsiteY100" fmla="*/ 2958185 h 6858000"/>
              <a:gd name="connsiteX101" fmla="*/ 525884 w 1508539"/>
              <a:gd name="connsiteY101" fmla="*/ 2762989 h 6858000"/>
              <a:gd name="connsiteX102" fmla="*/ 474802 w 1508539"/>
              <a:gd name="connsiteY102" fmla="*/ 2554718 h 6858000"/>
              <a:gd name="connsiteX103" fmla="*/ 454896 w 1508539"/>
              <a:gd name="connsiteY103" fmla="*/ 2485734 h 6858000"/>
              <a:gd name="connsiteX104" fmla="*/ 445619 w 1508539"/>
              <a:gd name="connsiteY104" fmla="*/ 2447068 h 6858000"/>
              <a:gd name="connsiteX105" fmla="*/ 432580 w 1508539"/>
              <a:gd name="connsiteY105" fmla="*/ 2425819 h 6858000"/>
              <a:gd name="connsiteX106" fmla="*/ 438579 w 1508539"/>
              <a:gd name="connsiteY106" fmla="*/ 2402874 h 6858000"/>
              <a:gd name="connsiteX107" fmla="*/ 441191 w 1508539"/>
              <a:gd name="connsiteY107" fmla="*/ 2381443 h 6858000"/>
              <a:gd name="connsiteX108" fmla="*/ 417520 w 1508539"/>
              <a:gd name="connsiteY108" fmla="*/ 2261920 h 6858000"/>
              <a:gd name="connsiteX109" fmla="*/ 407407 w 1508539"/>
              <a:gd name="connsiteY109" fmla="*/ 2195378 h 6858000"/>
              <a:gd name="connsiteX110" fmla="*/ 391624 w 1508539"/>
              <a:gd name="connsiteY110" fmla="*/ 2155135 h 6858000"/>
              <a:gd name="connsiteX111" fmla="*/ 389082 w 1508539"/>
              <a:gd name="connsiteY111" fmla="*/ 2118008 h 6858000"/>
              <a:gd name="connsiteX112" fmla="*/ 390075 w 1508539"/>
              <a:gd name="connsiteY112" fmla="*/ 2050531 h 6858000"/>
              <a:gd name="connsiteX113" fmla="*/ 381881 w 1508539"/>
              <a:gd name="connsiteY113" fmla="*/ 1963269 h 6858000"/>
              <a:gd name="connsiteX114" fmla="*/ 363059 w 1508539"/>
              <a:gd name="connsiteY114" fmla="*/ 1906352 h 6858000"/>
              <a:gd name="connsiteX115" fmla="*/ 339616 w 1508539"/>
              <a:gd name="connsiteY115" fmla="*/ 1861531 h 6858000"/>
              <a:gd name="connsiteX116" fmla="*/ 293415 w 1508539"/>
              <a:gd name="connsiteY116" fmla="*/ 1732919 h 6858000"/>
              <a:gd name="connsiteX117" fmla="*/ 265726 w 1508539"/>
              <a:gd name="connsiteY117" fmla="*/ 1663540 h 6858000"/>
              <a:gd name="connsiteX118" fmla="*/ 264852 w 1508539"/>
              <a:gd name="connsiteY118" fmla="*/ 1615777 h 6858000"/>
              <a:gd name="connsiteX119" fmla="*/ 245647 w 1508539"/>
              <a:gd name="connsiteY119" fmla="*/ 1563678 h 6858000"/>
              <a:gd name="connsiteX120" fmla="*/ 258727 w 1508539"/>
              <a:gd name="connsiteY120" fmla="*/ 1519474 h 6858000"/>
              <a:gd name="connsiteX121" fmla="*/ 251469 w 1508539"/>
              <a:gd name="connsiteY121" fmla="*/ 1477995 h 6858000"/>
              <a:gd name="connsiteX122" fmla="*/ 237554 w 1508539"/>
              <a:gd name="connsiteY122" fmla="*/ 1373769 h 6858000"/>
              <a:gd name="connsiteX123" fmla="*/ 245861 w 1508539"/>
              <a:gd name="connsiteY123" fmla="*/ 1307086 h 6858000"/>
              <a:gd name="connsiteX124" fmla="*/ 247049 w 1508539"/>
              <a:gd name="connsiteY124" fmla="*/ 1189033 h 6858000"/>
              <a:gd name="connsiteX125" fmla="*/ 251734 w 1508539"/>
              <a:gd name="connsiteY125" fmla="*/ 1168288 h 6858000"/>
              <a:gd name="connsiteX126" fmla="*/ 244016 w 1508539"/>
              <a:gd name="connsiteY126" fmla="*/ 1142577 h 6858000"/>
              <a:gd name="connsiteX127" fmla="*/ 233322 w 1508539"/>
              <a:gd name="connsiteY127" fmla="*/ 1088484 h 6858000"/>
              <a:gd name="connsiteX128" fmla="*/ 222058 w 1508539"/>
              <a:gd name="connsiteY128" fmla="*/ 1016103 h 6858000"/>
              <a:gd name="connsiteX129" fmla="*/ 223514 w 1508539"/>
              <a:gd name="connsiteY129" fmla="*/ 932283 h 6858000"/>
              <a:gd name="connsiteX130" fmla="*/ 225750 w 1508539"/>
              <a:gd name="connsiteY130" fmla="*/ 915925 h 6858000"/>
              <a:gd name="connsiteX131" fmla="*/ 218379 w 1508539"/>
              <a:gd name="connsiteY131" fmla="*/ 896999 h 6858000"/>
              <a:gd name="connsiteX132" fmla="*/ 187787 w 1508539"/>
              <a:gd name="connsiteY132" fmla="*/ 821517 h 6858000"/>
              <a:gd name="connsiteX133" fmla="*/ 166737 w 1508539"/>
              <a:gd name="connsiteY133" fmla="*/ 751353 h 6858000"/>
              <a:gd name="connsiteX134" fmla="*/ 166295 w 1508539"/>
              <a:gd name="connsiteY134" fmla="*/ 721230 h 6858000"/>
              <a:gd name="connsiteX135" fmla="*/ 151966 w 1508539"/>
              <a:gd name="connsiteY135" fmla="*/ 681659 h 6858000"/>
              <a:gd name="connsiteX136" fmla="*/ 137385 w 1508539"/>
              <a:gd name="connsiteY136" fmla="*/ 635218 h 6858000"/>
              <a:gd name="connsiteX137" fmla="*/ 142396 w 1508539"/>
              <a:gd name="connsiteY137" fmla="*/ 613763 h 6858000"/>
              <a:gd name="connsiteX138" fmla="*/ 128338 w 1508539"/>
              <a:gd name="connsiteY138" fmla="*/ 598582 h 6858000"/>
              <a:gd name="connsiteX139" fmla="*/ 128019 w 1508539"/>
              <a:gd name="connsiteY139" fmla="*/ 576846 h 6858000"/>
              <a:gd name="connsiteX140" fmla="*/ 107645 w 1508539"/>
              <a:gd name="connsiteY140" fmla="*/ 530055 h 6858000"/>
              <a:gd name="connsiteX141" fmla="*/ 106893 w 1508539"/>
              <a:gd name="connsiteY141" fmla="*/ 465389 h 6858000"/>
              <a:gd name="connsiteX142" fmla="*/ 89816 w 1508539"/>
              <a:gd name="connsiteY142" fmla="*/ 424699 h 6858000"/>
              <a:gd name="connsiteX143" fmla="*/ 90191 w 1508539"/>
              <a:gd name="connsiteY143" fmla="*/ 404917 h 6858000"/>
              <a:gd name="connsiteX144" fmla="*/ 70148 w 1508539"/>
              <a:gd name="connsiteY144" fmla="*/ 367211 h 6858000"/>
              <a:gd name="connsiteX145" fmla="*/ 36452 w 1508539"/>
              <a:gd name="connsiteY145" fmla="*/ 268519 h 6858000"/>
              <a:gd name="connsiteX146" fmla="*/ 23935 w 1508539"/>
              <a:gd name="connsiteY146" fmla="*/ 160886 h 6858000"/>
              <a:gd name="connsiteX147" fmla="*/ 19312 w 1508539"/>
              <a:gd name="connsiteY147" fmla="*/ 47336 h 6858000"/>
              <a:gd name="connsiteX148" fmla="*/ 0 w 1508539"/>
              <a:gd name="connsiteY148"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01575 w 1508539"/>
              <a:gd name="connsiteY4" fmla="*/ 6715115 h 6858000"/>
              <a:gd name="connsiteX5" fmla="*/ 111426 w 1508539"/>
              <a:gd name="connsiteY5" fmla="*/ 6680170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01575 w 1508539"/>
              <a:gd name="connsiteY4" fmla="*/ 6715115 h 6858000"/>
              <a:gd name="connsiteX5" fmla="*/ 111426 w 1508539"/>
              <a:gd name="connsiteY5" fmla="*/ 6680170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11426 w 1508539"/>
              <a:gd name="connsiteY5" fmla="*/ 6680170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36976 w 1508539"/>
              <a:gd name="connsiteY6" fmla="*/ 6621207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0954 w 1508539"/>
              <a:gd name="connsiteY10" fmla="*/ 6589172 h 6858000"/>
              <a:gd name="connsiteX11" fmla="*/ 164248 w 1508539"/>
              <a:gd name="connsiteY11" fmla="*/ 6574442 h 6858000"/>
              <a:gd name="connsiteX12" fmla="*/ 164588 w 1508539"/>
              <a:gd name="connsiteY12" fmla="*/ 6568530 h 6858000"/>
              <a:gd name="connsiteX13" fmla="*/ 166997 w 1508539"/>
              <a:gd name="connsiteY13" fmla="*/ 6560674 h 6858000"/>
              <a:gd name="connsiteX14" fmla="*/ 167342 w 1508539"/>
              <a:gd name="connsiteY14" fmla="*/ 6560598 h 6858000"/>
              <a:gd name="connsiteX15" fmla="*/ 169039 w 1508539"/>
              <a:gd name="connsiteY15" fmla="*/ 6553006 h 6858000"/>
              <a:gd name="connsiteX16" fmla="*/ 173735 w 1508539"/>
              <a:gd name="connsiteY16" fmla="*/ 6514360 h 6858000"/>
              <a:gd name="connsiteX17" fmla="*/ 215389 w 1508539"/>
              <a:gd name="connsiteY17" fmla="*/ 6478062 h 6858000"/>
              <a:gd name="connsiteX18" fmla="*/ 226078 w 1508539"/>
              <a:gd name="connsiteY18" fmla="*/ 6460325 h 6858000"/>
              <a:gd name="connsiteX19" fmla="*/ 233311 w 1508539"/>
              <a:gd name="connsiteY19" fmla="*/ 6451488 h 6858000"/>
              <a:gd name="connsiteX20" fmla="*/ 234746 w 1508539"/>
              <a:gd name="connsiteY20" fmla="*/ 6451348 h 6858000"/>
              <a:gd name="connsiteX21" fmla="*/ 239104 w 1508539"/>
              <a:gd name="connsiteY21" fmla="*/ 6414240 h 6858000"/>
              <a:gd name="connsiteX22" fmla="*/ 241880 w 1508539"/>
              <a:gd name="connsiteY22" fmla="*/ 6384857 h 6858000"/>
              <a:gd name="connsiteX23" fmla="*/ 240591 w 1508539"/>
              <a:gd name="connsiteY23" fmla="*/ 6367510 h 6858000"/>
              <a:gd name="connsiteX24" fmla="*/ 244471 w 1508539"/>
              <a:gd name="connsiteY24" fmla="*/ 6349778 h 6858000"/>
              <a:gd name="connsiteX25" fmla="*/ 246136 w 1508539"/>
              <a:gd name="connsiteY25" fmla="*/ 6348250 h 6858000"/>
              <a:gd name="connsiteX26" fmla="*/ 262170 w 1508539"/>
              <a:gd name="connsiteY26" fmla="*/ 6281972 h 6858000"/>
              <a:gd name="connsiteX27" fmla="*/ 272933 w 1508539"/>
              <a:gd name="connsiteY27" fmla="*/ 6211940 h 6858000"/>
              <a:gd name="connsiteX28" fmla="*/ 314428 w 1508539"/>
              <a:gd name="connsiteY28" fmla="*/ 6113913 h 6858000"/>
              <a:gd name="connsiteX29" fmla="*/ 318721 w 1508539"/>
              <a:gd name="connsiteY29" fmla="*/ 6028119 h 6858000"/>
              <a:gd name="connsiteX30" fmla="*/ 345501 w 1508539"/>
              <a:gd name="connsiteY30" fmla="*/ 5934687 h 6858000"/>
              <a:gd name="connsiteX31" fmla="*/ 379513 w 1508539"/>
              <a:gd name="connsiteY31" fmla="*/ 5765594 h 6858000"/>
              <a:gd name="connsiteX32" fmla="*/ 411349 w 1508539"/>
              <a:gd name="connsiteY32" fmla="*/ 5693685 h 6858000"/>
              <a:gd name="connsiteX33" fmla="*/ 431404 w 1508539"/>
              <a:gd name="connsiteY33" fmla="*/ 5665173 h 6858000"/>
              <a:gd name="connsiteX34" fmla="*/ 465121 w 1508539"/>
              <a:gd name="connsiteY34" fmla="*/ 5563435 h 6858000"/>
              <a:gd name="connsiteX35" fmla="*/ 494626 w 1508539"/>
              <a:gd name="connsiteY35" fmla="*/ 5476393 h 6858000"/>
              <a:gd name="connsiteX36" fmla="*/ 525819 w 1508539"/>
              <a:gd name="connsiteY36" fmla="*/ 5396260 h 6858000"/>
              <a:gd name="connsiteX37" fmla="*/ 541800 w 1508539"/>
              <a:gd name="connsiteY37" fmla="*/ 5330009 h 6858000"/>
              <a:gd name="connsiteX38" fmla="*/ 575293 w 1508539"/>
              <a:gd name="connsiteY38" fmla="*/ 5273739 h 6858000"/>
              <a:gd name="connsiteX39" fmla="*/ 584892 w 1508539"/>
              <a:gd name="connsiteY39" fmla="*/ 5241779 h 6858000"/>
              <a:gd name="connsiteX40" fmla="*/ 596118 w 1508539"/>
              <a:gd name="connsiteY40" fmla="*/ 5225268 h 6858000"/>
              <a:gd name="connsiteX41" fmla="*/ 597138 w 1508539"/>
              <a:gd name="connsiteY41" fmla="*/ 5217684 h 6858000"/>
              <a:gd name="connsiteX42" fmla="*/ 604479 w 1508539"/>
              <a:gd name="connsiteY42" fmla="*/ 5193377 h 6858000"/>
              <a:gd name="connsiteX43" fmla="*/ 607782 w 1508539"/>
              <a:gd name="connsiteY43" fmla="*/ 5179288 h 6858000"/>
              <a:gd name="connsiteX44" fmla="*/ 608766 w 1508539"/>
              <a:gd name="connsiteY44" fmla="*/ 5173621 h 6858000"/>
              <a:gd name="connsiteX45" fmla="*/ 604400 w 1508539"/>
              <a:gd name="connsiteY45" fmla="*/ 5159961 h 6858000"/>
              <a:gd name="connsiteX46" fmla="*/ 611077 w 1508539"/>
              <a:gd name="connsiteY46" fmla="*/ 5144295 h 6858000"/>
              <a:gd name="connsiteX47" fmla="*/ 608010 w 1508539"/>
              <a:gd name="connsiteY47" fmla="*/ 5125185 h 6858000"/>
              <a:gd name="connsiteX48" fmla="*/ 614840 w 1508539"/>
              <a:gd name="connsiteY48" fmla="*/ 5121884 h 6858000"/>
              <a:gd name="connsiteX49" fmla="*/ 621876 w 1508539"/>
              <a:gd name="connsiteY49" fmla="*/ 5067850 h 6858000"/>
              <a:gd name="connsiteX50" fmla="*/ 624607 w 1508539"/>
              <a:gd name="connsiteY50" fmla="*/ 5060861 h 6858000"/>
              <a:gd name="connsiteX51" fmla="*/ 621311 w 1508539"/>
              <a:gd name="connsiteY51" fmla="*/ 5034192 h 6858000"/>
              <a:gd name="connsiteX52" fmla="*/ 622865 w 1508539"/>
              <a:gd name="connsiteY52" fmla="*/ 4993030 h 6858000"/>
              <a:gd name="connsiteX53" fmla="*/ 629774 w 1508539"/>
              <a:gd name="connsiteY53" fmla="*/ 4946844 h 6858000"/>
              <a:gd name="connsiteX54" fmla="*/ 625630 w 1508539"/>
              <a:gd name="connsiteY54" fmla="*/ 4932692 h 6858000"/>
              <a:gd name="connsiteX55" fmla="*/ 641033 w 1508539"/>
              <a:gd name="connsiteY55" fmla="*/ 4858827 h 6858000"/>
              <a:gd name="connsiteX56" fmla="*/ 646936 w 1508539"/>
              <a:gd name="connsiteY56" fmla="*/ 4821170 h 6858000"/>
              <a:gd name="connsiteX57" fmla="*/ 651669 w 1508539"/>
              <a:gd name="connsiteY57" fmla="*/ 4780965 h 6858000"/>
              <a:gd name="connsiteX58" fmla="*/ 652962 w 1508539"/>
              <a:gd name="connsiteY58" fmla="*/ 4750867 h 6858000"/>
              <a:gd name="connsiteX59" fmla="*/ 650769 w 1508539"/>
              <a:gd name="connsiteY59" fmla="*/ 4690749 h 6858000"/>
              <a:gd name="connsiteX60" fmla="*/ 646249 w 1508539"/>
              <a:gd name="connsiteY60" fmla="*/ 4584173 h 6858000"/>
              <a:gd name="connsiteX61" fmla="*/ 641332 w 1508539"/>
              <a:gd name="connsiteY61" fmla="*/ 4444346 h 6858000"/>
              <a:gd name="connsiteX62" fmla="*/ 637897 w 1508539"/>
              <a:gd name="connsiteY62" fmla="*/ 4375228 h 6858000"/>
              <a:gd name="connsiteX63" fmla="*/ 618550 w 1508539"/>
              <a:gd name="connsiteY63" fmla="*/ 4214165 h 6858000"/>
              <a:gd name="connsiteX64" fmla="*/ 622623 w 1508539"/>
              <a:gd name="connsiteY64" fmla="*/ 4090296 h 6858000"/>
              <a:gd name="connsiteX65" fmla="*/ 607879 w 1508539"/>
              <a:gd name="connsiteY65" fmla="*/ 4033999 h 6858000"/>
              <a:gd name="connsiteX66" fmla="*/ 609028 w 1508539"/>
              <a:gd name="connsiteY66" fmla="*/ 4031933 h 6858000"/>
              <a:gd name="connsiteX67" fmla="*/ 607604 w 1508539"/>
              <a:gd name="connsiteY67" fmla="*/ 4013953 h 6858000"/>
              <a:gd name="connsiteX68" fmla="*/ 593899 w 1508539"/>
              <a:gd name="connsiteY68" fmla="*/ 3974753 h 6858000"/>
              <a:gd name="connsiteX69" fmla="*/ 595497 w 1508539"/>
              <a:gd name="connsiteY69" fmla="*/ 3969950 h 6858000"/>
              <a:gd name="connsiteX70" fmla="*/ 588919 w 1508539"/>
              <a:gd name="connsiteY70" fmla="*/ 3933779 h 6858000"/>
              <a:gd name="connsiteX71" fmla="*/ 590250 w 1508539"/>
              <a:gd name="connsiteY71" fmla="*/ 3933093 h 6858000"/>
              <a:gd name="connsiteX72" fmla="*/ 594604 w 1508539"/>
              <a:gd name="connsiteY72" fmla="*/ 3922082 h 6858000"/>
              <a:gd name="connsiteX73" fmla="*/ 599682 w 1508539"/>
              <a:gd name="connsiteY73" fmla="*/ 3901461 h 6858000"/>
              <a:gd name="connsiteX74" fmla="*/ 622276 w 1508539"/>
              <a:gd name="connsiteY74" fmla="*/ 3813873 h 6858000"/>
              <a:gd name="connsiteX75" fmla="*/ 621701 w 1508539"/>
              <a:gd name="connsiteY75" fmla="*/ 3806161 h 6858000"/>
              <a:gd name="connsiteX76" fmla="*/ 622008 w 1508539"/>
              <a:gd name="connsiteY76" fmla="*/ 3805957 h 6858000"/>
              <a:gd name="connsiteX77" fmla="*/ 622035 w 1508539"/>
              <a:gd name="connsiteY77" fmla="*/ 3797724 h 6858000"/>
              <a:gd name="connsiteX78" fmla="*/ 620650 w 1508539"/>
              <a:gd name="connsiteY78" fmla="*/ 3792098 h 6858000"/>
              <a:gd name="connsiteX79" fmla="*/ 619534 w 1508539"/>
              <a:gd name="connsiteY79" fmla="*/ 3777135 h 6858000"/>
              <a:gd name="connsiteX80" fmla="*/ 621267 w 1508539"/>
              <a:gd name="connsiteY80" fmla="*/ 3771656 h 6858000"/>
              <a:gd name="connsiteX81" fmla="*/ 625010 w 1508539"/>
              <a:gd name="connsiteY81" fmla="*/ 3769007 h 6858000"/>
              <a:gd name="connsiteX82" fmla="*/ 624476 w 1508539"/>
              <a:gd name="connsiteY82" fmla="*/ 3767709 h 6858000"/>
              <a:gd name="connsiteX83" fmla="*/ 633172 w 1508539"/>
              <a:gd name="connsiteY83" fmla="*/ 3738082 h 6858000"/>
              <a:gd name="connsiteX84" fmla="*/ 640518 w 1508539"/>
              <a:gd name="connsiteY84" fmla="*/ 3673397 h 6858000"/>
              <a:gd name="connsiteX85" fmla="*/ 639814 w 1508539"/>
              <a:gd name="connsiteY85" fmla="*/ 3637109 h 6858000"/>
              <a:gd name="connsiteX86" fmla="*/ 643257 w 1508539"/>
              <a:gd name="connsiteY86" fmla="*/ 3536883 h 6858000"/>
              <a:gd name="connsiteX87" fmla="*/ 650795 w 1508539"/>
              <a:gd name="connsiteY87" fmla="*/ 3435652 h 6858000"/>
              <a:gd name="connsiteX88" fmla="*/ 652466 w 1508539"/>
              <a:gd name="connsiteY88" fmla="*/ 3307769 h 6858000"/>
              <a:gd name="connsiteX89" fmla="*/ 670029 w 1508539"/>
              <a:gd name="connsiteY89" fmla="*/ 3250522 h 6858000"/>
              <a:gd name="connsiteX90" fmla="*/ 670454 w 1508539"/>
              <a:gd name="connsiteY90" fmla="*/ 3229163 h 6858000"/>
              <a:gd name="connsiteX91" fmla="*/ 672277 w 1508539"/>
              <a:gd name="connsiteY91" fmla="*/ 3217217 h 6858000"/>
              <a:gd name="connsiteX92" fmla="*/ 659112 w 1508539"/>
              <a:gd name="connsiteY92" fmla="*/ 3183755 h 6858000"/>
              <a:gd name="connsiteX93" fmla="*/ 659613 w 1508539"/>
              <a:gd name="connsiteY93" fmla="*/ 3178642 h 6858000"/>
              <a:gd name="connsiteX94" fmla="*/ 647213 w 1508539"/>
              <a:gd name="connsiteY94" fmla="*/ 3158586 h 6858000"/>
              <a:gd name="connsiteX95" fmla="*/ 632398 w 1508539"/>
              <a:gd name="connsiteY95" fmla="*/ 3129034 h 6858000"/>
              <a:gd name="connsiteX96" fmla="*/ 633063 w 1508539"/>
              <a:gd name="connsiteY96" fmla="*/ 3126682 h 6858000"/>
              <a:gd name="connsiteX97" fmla="*/ 623931 w 1508539"/>
              <a:gd name="connsiteY97" fmla="*/ 3114519 h 6858000"/>
              <a:gd name="connsiteX98" fmla="*/ 610540 w 1508539"/>
              <a:gd name="connsiteY98" fmla="*/ 3106272 h 6858000"/>
              <a:gd name="connsiteX99" fmla="*/ 583270 w 1508539"/>
              <a:gd name="connsiteY99" fmla="*/ 2958185 h 6858000"/>
              <a:gd name="connsiteX100" fmla="*/ 525884 w 1508539"/>
              <a:gd name="connsiteY100" fmla="*/ 2762989 h 6858000"/>
              <a:gd name="connsiteX101" fmla="*/ 474802 w 1508539"/>
              <a:gd name="connsiteY101" fmla="*/ 2554718 h 6858000"/>
              <a:gd name="connsiteX102" fmla="*/ 454896 w 1508539"/>
              <a:gd name="connsiteY102" fmla="*/ 2485734 h 6858000"/>
              <a:gd name="connsiteX103" fmla="*/ 445619 w 1508539"/>
              <a:gd name="connsiteY103" fmla="*/ 2447068 h 6858000"/>
              <a:gd name="connsiteX104" fmla="*/ 432580 w 1508539"/>
              <a:gd name="connsiteY104" fmla="*/ 2425819 h 6858000"/>
              <a:gd name="connsiteX105" fmla="*/ 438579 w 1508539"/>
              <a:gd name="connsiteY105" fmla="*/ 2402874 h 6858000"/>
              <a:gd name="connsiteX106" fmla="*/ 441191 w 1508539"/>
              <a:gd name="connsiteY106" fmla="*/ 2381443 h 6858000"/>
              <a:gd name="connsiteX107" fmla="*/ 417520 w 1508539"/>
              <a:gd name="connsiteY107" fmla="*/ 2261920 h 6858000"/>
              <a:gd name="connsiteX108" fmla="*/ 407407 w 1508539"/>
              <a:gd name="connsiteY108" fmla="*/ 2195378 h 6858000"/>
              <a:gd name="connsiteX109" fmla="*/ 391624 w 1508539"/>
              <a:gd name="connsiteY109" fmla="*/ 2155135 h 6858000"/>
              <a:gd name="connsiteX110" fmla="*/ 389082 w 1508539"/>
              <a:gd name="connsiteY110" fmla="*/ 2118008 h 6858000"/>
              <a:gd name="connsiteX111" fmla="*/ 390075 w 1508539"/>
              <a:gd name="connsiteY111" fmla="*/ 2050531 h 6858000"/>
              <a:gd name="connsiteX112" fmla="*/ 381881 w 1508539"/>
              <a:gd name="connsiteY112" fmla="*/ 1963269 h 6858000"/>
              <a:gd name="connsiteX113" fmla="*/ 363059 w 1508539"/>
              <a:gd name="connsiteY113" fmla="*/ 1906352 h 6858000"/>
              <a:gd name="connsiteX114" fmla="*/ 339616 w 1508539"/>
              <a:gd name="connsiteY114" fmla="*/ 1861531 h 6858000"/>
              <a:gd name="connsiteX115" fmla="*/ 293415 w 1508539"/>
              <a:gd name="connsiteY115" fmla="*/ 1732919 h 6858000"/>
              <a:gd name="connsiteX116" fmla="*/ 265726 w 1508539"/>
              <a:gd name="connsiteY116" fmla="*/ 1663540 h 6858000"/>
              <a:gd name="connsiteX117" fmla="*/ 264852 w 1508539"/>
              <a:gd name="connsiteY117" fmla="*/ 1615777 h 6858000"/>
              <a:gd name="connsiteX118" fmla="*/ 245647 w 1508539"/>
              <a:gd name="connsiteY118" fmla="*/ 1563678 h 6858000"/>
              <a:gd name="connsiteX119" fmla="*/ 258727 w 1508539"/>
              <a:gd name="connsiteY119" fmla="*/ 1519474 h 6858000"/>
              <a:gd name="connsiteX120" fmla="*/ 251469 w 1508539"/>
              <a:gd name="connsiteY120" fmla="*/ 1477995 h 6858000"/>
              <a:gd name="connsiteX121" fmla="*/ 237554 w 1508539"/>
              <a:gd name="connsiteY121" fmla="*/ 1373769 h 6858000"/>
              <a:gd name="connsiteX122" fmla="*/ 245861 w 1508539"/>
              <a:gd name="connsiteY122" fmla="*/ 1307086 h 6858000"/>
              <a:gd name="connsiteX123" fmla="*/ 247049 w 1508539"/>
              <a:gd name="connsiteY123" fmla="*/ 1189033 h 6858000"/>
              <a:gd name="connsiteX124" fmla="*/ 251734 w 1508539"/>
              <a:gd name="connsiteY124" fmla="*/ 1168288 h 6858000"/>
              <a:gd name="connsiteX125" fmla="*/ 244016 w 1508539"/>
              <a:gd name="connsiteY125" fmla="*/ 1142577 h 6858000"/>
              <a:gd name="connsiteX126" fmla="*/ 233322 w 1508539"/>
              <a:gd name="connsiteY126" fmla="*/ 1088484 h 6858000"/>
              <a:gd name="connsiteX127" fmla="*/ 222058 w 1508539"/>
              <a:gd name="connsiteY127" fmla="*/ 1016103 h 6858000"/>
              <a:gd name="connsiteX128" fmla="*/ 223514 w 1508539"/>
              <a:gd name="connsiteY128" fmla="*/ 932283 h 6858000"/>
              <a:gd name="connsiteX129" fmla="*/ 225750 w 1508539"/>
              <a:gd name="connsiteY129" fmla="*/ 915925 h 6858000"/>
              <a:gd name="connsiteX130" fmla="*/ 218379 w 1508539"/>
              <a:gd name="connsiteY130" fmla="*/ 896999 h 6858000"/>
              <a:gd name="connsiteX131" fmla="*/ 187787 w 1508539"/>
              <a:gd name="connsiteY131" fmla="*/ 821517 h 6858000"/>
              <a:gd name="connsiteX132" fmla="*/ 166737 w 1508539"/>
              <a:gd name="connsiteY132" fmla="*/ 751353 h 6858000"/>
              <a:gd name="connsiteX133" fmla="*/ 166295 w 1508539"/>
              <a:gd name="connsiteY133" fmla="*/ 721230 h 6858000"/>
              <a:gd name="connsiteX134" fmla="*/ 151966 w 1508539"/>
              <a:gd name="connsiteY134" fmla="*/ 681659 h 6858000"/>
              <a:gd name="connsiteX135" fmla="*/ 137385 w 1508539"/>
              <a:gd name="connsiteY135" fmla="*/ 635218 h 6858000"/>
              <a:gd name="connsiteX136" fmla="*/ 142396 w 1508539"/>
              <a:gd name="connsiteY136" fmla="*/ 613763 h 6858000"/>
              <a:gd name="connsiteX137" fmla="*/ 128338 w 1508539"/>
              <a:gd name="connsiteY137" fmla="*/ 598582 h 6858000"/>
              <a:gd name="connsiteX138" fmla="*/ 128019 w 1508539"/>
              <a:gd name="connsiteY138" fmla="*/ 576846 h 6858000"/>
              <a:gd name="connsiteX139" fmla="*/ 107645 w 1508539"/>
              <a:gd name="connsiteY139" fmla="*/ 530055 h 6858000"/>
              <a:gd name="connsiteX140" fmla="*/ 106893 w 1508539"/>
              <a:gd name="connsiteY140" fmla="*/ 465389 h 6858000"/>
              <a:gd name="connsiteX141" fmla="*/ 89816 w 1508539"/>
              <a:gd name="connsiteY141" fmla="*/ 424699 h 6858000"/>
              <a:gd name="connsiteX142" fmla="*/ 90191 w 1508539"/>
              <a:gd name="connsiteY142" fmla="*/ 404917 h 6858000"/>
              <a:gd name="connsiteX143" fmla="*/ 70148 w 1508539"/>
              <a:gd name="connsiteY143" fmla="*/ 367211 h 6858000"/>
              <a:gd name="connsiteX144" fmla="*/ 36452 w 1508539"/>
              <a:gd name="connsiteY144" fmla="*/ 268519 h 6858000"/>
              <a:gd name="connsiteX145" fmla="*/ 23935 w 1508539"/>
              <a:gd name="connsiteY145" fmla="*/ 160886 h 6858000"/>
              <a:gd name="connsiteX146" fmla="*/ 19312 w 1508539"/>
              <a:gd name="connsiteY146" fmla="*/ 47336 h 6858000"/>
              <a:gd name="connsiteX147" fmla="*/ 0 w 1508539"/>
              <a:gd name="connsiteY147"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4248 w 1508539"/>
              <a:gd name="connsiteY10" fmla="*/ 6574442 h 6858000"/>
              <a:gd name="connsiteX11" fmla="*/ 164588 w 1508539"/>
              <a:gd name="connsiteY11" fmla="*/ 6568530 h 6858000"/>
              <a:gd name="connsiteX12" fmla="*/ 166997 w 1508539"/>
              <a:gd name="connsiteY12" fmla="*/ 6560674 h 6858000"/>
              <a:gd name="connsiteX13" fmla="*/ 167342 w 1508539"/>
              <a:gd name="connsiteY13" fmla="*/ 6560598 h 6858000"/>
              <a:gd name="connsiteX14" fmla="*/ 169039 w 1508539"/>
              <a:gd name="connsiteY14" fmla="*/ 6553006 h 6858000"/>
              <a:gd name="connsiteX15" fmla="*/ 173735 w 1508539"/>
              <a:gd name="connsiteY15" fmla="*/ 6514360 h 6858000"/>
              <a:gd name="connsiteX16" fmla="*/ 215389 w 1508539"/>
              <a:gd name="connsiteY16" fmla="*/ 6478062 h 6858000"/>
              <a:gd name="connsiteX17" fmla="*/ 226078 w 1508539"/>
              <a:gd name="connsiteY17" fmla="*/ 6460325 h 6858000"/>
              <a:gd name="connsiteX18" fmla="*/ 233311 w 1508539"/>
              <a:gd name="connsiteY18" fmla="*/ 6451488 h 6858000"/>
              <a:gd name="connsiteX19" fmla="*/ 234746 w 1508539"/>
              <a:gd name="connsiteY19" fmla="*/ 6451348 h 6858000"/>
              <a:gd name="connsiteX20" fmla="*/ 239104 w 1508539"/>
              <a:gd name="connsiteY20" fmla="*/ 6414240 h 6858000"/>
              <a:gd name="connsiteX21" fmla="*/ 241880 w 1508539"/>
              <a:gd name="connsiteY21" fmla="*/ 6384857 h 6858000"/>
              <a:gd name="connsiteX22" fmla="*/ 240591 w 1508539"/>
              <a:gd name="connsiteY22" fmla="*/ 6367510 h 6858000"/>
              <a:gd name="connsiteX23" fmla="*/ 244471 w 1508539"/>
              <a:gd name="connsiteY23" fmla="*/ 6349778 h 6858000"/>
              <a:gd name="connsiteX24" fmla="*/ 246136 w 1508539"/>
              <a:gd name="connsiteY24" fmla="*/ 6348250 h 6858000"/>
              <a:gd name="connsiteX25" fmla="*/ 262170 w 1508539"/>
              <a:gd name="connsiteY25" fmla="*/ 6281972 h 6858000"/>
              <a:gd name="connsiteX26" fmla="*/ 272933 w 1508539"/>
              <a:gd name="connsiteY26" fmla="*/ 6211940 h 6858000"/>
              <a:gd name="connsiteX27" fmla="*/ 314428 w 1508539"/>
              <a:gd name="connsiteY27" fmla="*/ 6113913 h 6858000"/>
              <a:gd name="connsiteX28" fmla="*/ 318721 w 1508539"/>
              <a:gd name="connsiteY28" fmla="*/ 6028119 h 6858000"/>
              <a:gd name="connsiteX29" fmla="*/ 345501 w 1508539"/>
              <a:gd name="connsiteY29" fmla="*/ 5934687 h 6858000"/>
              <a:gd name="connsiteX30" fmla="*/ 379513 w 1508539"/>
              <a:gd name="connsiteY30" fmla="*/ 5765594 h 6858000"/>
              <a:gd name="connsiteX31" fmla="*/ 411349 w 1508539"/>
              <a:gd name="connsiteY31" fmla="*/ 5693685 h 6858000"/>
              <a:gd name="connsiteX32" fmla="*/ 431404 w 1508539"/>
              <a:gd name="connsiteY32" fmla="*/ 5665173 h 6858000"/>
              <a:gd name="connsiteX33" fmla="*/ 465121 w 1508539"/>
              <a:gd name="connsiteY33" fmla="*/ 5563435 h 6858000"/>
              <a:gd name="connsiteX34" fmla="*/ 494626 w 1508539"/>
              <a:gd name="connsiteY34" fmla="*/ 5476393 h 6858000"/>
              <a:gd name="connsiteX35" fmla="*/ 525819 w 1508539"/>
              <a:gd name="connsiteY35" fmla="*/ 5396260 h 6858000"/>
              <a:gd name="connsiteX36" fmla="*/ 541800 w 1508539"/>
              <a:gd name="connsiteY36" fmla="*/ 5330009 h 6858000"/>
              <a:gd name="connsiteX37" fmla="*/ 575293 w 1508539"/>
              <a:gd name="connsiteY37" fmla="*/ 5273739 h 6858000"/>
              <a:gd name="connsiteX38" fmla="*/ 584892 w 1508539"/>
              <a:gd name="connsiteY38" fmla="*/ 5241779 h 6858000"/>
              <a:gd name="connsiteX39" fmla="*/ 596118 w 1508539"/>
              <a:gd name="connsiteY39" fmla="*/ 5225268 h 6858000"/>
              <a:gd name="connsiteX40" fmla="*/ 597138 w 1508539"/>
              <a:gd name="connsiteY40" fmla="*/ 5217684 h 6858000"/>
              <a:gd name="connsiteX41" fmla="*/ 604479 w 1508539"/>
              <a:gd name="connsiteY41" fmla="*/ 5193377 h 6858000"/>
              <a:gd name="connsiteX42" fmla="*/ 607782 w 1508539"/>
              <a:gd name="connsiteY42" fmla="*/ 5179288 h 6858000"/>
              <a:gd name="connsiteX43" fmla="*/ 608766 w 1508539"/>
              <a:gd name="connsiteY43" fmla="*/ 5173621 h 6858000"/>
              <a:gd name="connsiteX44" fmla="*/ 604400 w 1508539"/>
              <a:gd name="connsiteY44" fmla="*/ 5159961 h 6858000"/>
              <a:gd name="connsiteX45" fmla="*/ 611077 w 1508539"/>
              <a:gd name="connsiteY45" fmla="*/ 5144295 h 6858000"/>
              <a:gd name="connsiteX46" fmla="*/ 608010 w 1508539"/>
              <a:gd name="connsiteY46" fmla="*/ 5125185 h 6858000"/>
              <a:gd name="connsiteX47" fmla="*/ 614840 w 1508539"/>
              <a:gd name="connsiteY47" fmla="*/ 5121884 h 6858000"/>
              <a:gd name="connsiteX48" fmla="*/ 621876 w 1508539"/>
              <a:gd name="connsiteY48" fmla="*/ 5067850 h 6858000"/>
              <a:gd name="connsiteX49" fmla="*/ 624607 w 1508539"/>
              <a:gd name="connsiteY49" fmla="*/ 5060861 h 6858000"/>
              <a:gd name="connsiteX50" fmla="*/ 621311 w 1508539"/>
              <a:gd name="connsiteY50" fmla="*/ 5034192 h 6858000"/>
              <a:gd name="connsiteX51" fmla="*/ 622865 w 1508539"/>
              <a:gd name="connsiteY51" fmla="*/ 4993030 h 6858000"/>
              <a:gd name="connsiteX52" fmla="*/ 629774 w 1508539"/>
              <a:gd name="connsiteY52" fmla="*/ 4946844 h 6858000"/>
              <a:gd name="connsiteX53" fmla="*/ 625630 w 1508539"/>
              <a:gd name="connsiteY53" fmla="*/ 4932692 h 6858000"/>
              <a:gd name="connsiteX54" fmla="*/ 641033 w 1508539"/>
              <a:gd name="connsiteY54" fmla="*/ 4858827 h 6858000"/>
              <a:gd name="connsiteX55" fmla="*/ 646936 w 1508539"/>
              <a:gd name="connsiteY55" fmla="*/ 4821170 h 6858000"/>
              <a:gd name="connsiteX56" fmla="*/ 651669 w 1508539"/>
              <a:gd name="connsiteY56" fmla="*/ 4780965 h 6858000"/>
              <a:gd name="connsiteX57" fmla="*/ 652962 w 1508539"/>
              <a:gd name="connsiteY57" fmla="*/ 4750867 h 6858000"/>
              <a:gd name="connsiteX58" fmla="*/ 650769 w 1508539"/>
              <a:gd name="connsiteY58" fmla="*/ 4690749 h 6858000"/>
              <a:gd name="connsiteX59" fmla="*/ 646249 w 1508539"/>
              <a:gd name="connsiteY59" fmla="*/ 4584173 h 6858000"/>
              <a:gd name="connsiteX60" fmla="*/ 641332 w 1508539"/>
              <a:gd name="connsiteY60" fmla="*/ 4444346 h 6858000"/>
              <a:gd name="connsiteX61" fmla="*/ 637897 w 1508539"/>
              <a:gd name="connsiteY61" fmla="*/ 4375228 h 6858000"/>
              <a:gd name="connsiteX62" fmla="*/ 618550 w 1508539"/>
              <a:gd name="connsiteY62" fmla="*/ 4214165 h 6858000"/>
              <a:gd name="connsiteX63" fmla="*/ 622623 w 1508539"/>
              <a:gd name="connsiteY63" fmla="*/ 4090296 h 6858000"/>
              <a:gd name="connsiteX64" fmla="*/ 607879 w 1508539"/>
              <a:gd name="connsiteY64" fmla="*/ 4033999 h 6858000"/>
              <a:gd name="connsiteX65" fmla="*/ 609028 w 1508539"/>
              <a:gd name="connsiteY65" fmla="*/ 4031933 h 6858000"/>
              <a:gd name="connsiteX66" fmla="*/ 607604 w 1508539"/>
              <a:gd name="connsiteY66" fmla="*/ 4013953 h 6858000"/>
              <a:gd name="connsiteX67" fmla="*/ 593899 w 1508539"/>
              <a:gd name="connsiteY67" fmla="*/ 3974753 h 6858000"/>
              <a:gd name="connsiteX68" fmla="*/ 595497 w 1508539"/>
              <a:gd name="connsiteY68" fmla="*/ 3969950 h 6858000"/>
              <a:gd name="connsiteX69" fmla="*/ 588919 w 1508539"/>
              <a:gd name="connsiteY69" fmla="*/ 3933779 h 6858000"/>
              <a:gd name="connsiteX70" fmla="*/ 590250 w 1508539"/>
              <a:gd name="connsiteY70" fmla="*/ 3933093 h 6858000"/>
              <a:gd name="connsiteX71" fmla="*/ 594604 w 1508539"/>
              <a:gd name="connsiteY71" fmla="*/ 3922082 h 6858000"/>
              <a:gd name="connsiteX72" fmla="*/ 599682 w 1508539"/>
              <a:gd name="connsiteY72" fmla="*/ 3901461 h 6858000"/>
              <a:gd name="connsiteX73" fmla="*/ 622276 w 1508539"/>
              <a:gd name="connsiteY73" fmla="*/ 3813873 h 6858000"/>
              <a:gd name="connsiteX74" fmla="*/ 621701 w 1508539"/>
              <a:gd name="connsiteY74" fmla="*/ 3806161 h 6858000"/>
              <a:gd name="connsiteX75" fmla="*/ 622008 w 1508539"/>
              <a:gd name="connsiteY75" fmla="*/ 3805957 h 6858000"/>
              <a:gd name="connsiteX76" fmla="*/ 622035 w 1508539"/>
              <a:gd name="connsiteY76" fmla="*/ 3797724 h 6858000"/>
              <a:gd name="connsiteX77" fmla="*/ 620650 w 1508539"/>
              <a:gd name="connsiteY77" fmla="*/ 3792098 h 6858000"/>
              <a:gd name="connsiteX78" fmla="*/ 619534 w 1508539"/>
              <a:gd name="connsiteY78" fmla="*/ 3777135 h 6858000"/>
              <a:gd name="connsiteX79" fmla="*/ 621267 w 1508539"/>
              <a:gd name="connsiteY79" fmla="*/ 3771656 h 6858000"/>
              <a:gd name="connsiteX80" fmla="*/ 625010 w 1508539"/>
              <a:gd name="connsiteY80" fmla="*/ 3769007 h 6858000"/>
              <a:gd name="connsiteX81" fmla="*/ 624476 w 1508539"/>
              <a:gd name="connsiteY81" fmla="*/ 3767709 h 6858000"/>
              <a:gd name="connsiteX82" fmla="*/ 633172 w 1508539"/>
              <a:gd name="connsiteY82" fmla="*/ 3738082 h 6858000"/>
              <a:gd name="connsiteX83" fmla="*/ 640518 w 1508539"/>
              <a:gd name="connsiteY83" fmla="*/ 3673397 h 6858000"/>
              <a:gd name="connsiteX84" fmla="*/ 639814 w 1508539"/>
              <a:gd name="connsiteY84" fmla="*/ 3637109 h 6858000"/>
              <a:gd name="connsiteX85" fmla="*/ 643257 w 1508539"/>
              <a:gd name="connsiteY85" fmla="*/ 3536883 h 6858000"/>
              <a:gd name="connsiteX86" fmla="*/ 650795 w 1508539"/>
              <a:gd name="connsiteY86" fmla="*/ 3435652 h 6858000"/>
              <a:gd name="connsiteX87" fmla="*/ 652466 w 1508539"/>
              <a:gd name="connsiteY87" fmla="*/ 3307769 h 6858000"/>
              <a:gd name="connsiteX88" fmla="*/ 670029 w 1508539"/>
              <a:gd name="connsiteY88" fmla="*/ 3250522 h 6858000"/>
              <a:gd name="connsiteX89" fmla="*/ 670454 w 1508539"/>
              <a:gd name="connsiteY89" fmla="*/ 3229163 h 6858000"/>
              <a:gd name="connsiteX90" fmla="*/ 672277 w 1508539"/>
              <a:gd name="connsiteY90" fmla="*/ 3217217 h 6858000"/>
              <a:gd name="connsiteX91" fmla="*/ 659112 w 1508539"/>
              <a:gd name="connsiteY91" fmla="*/ 3183755 h 6858000"/>
              <a:gd name="connsiteX92" fmla="*/ 659613 w 1508539"/>
              <a:gd name="connsiteY92" fmla="*/ 3178642 h 6858000"/>
              <a:gd name="connsiteX93" fmla="*/ 647213 w 1508539"/>
              <a:gd name="connsiteY93" fmla="*/ 3158586 h 6858000"/>
              <a:gd name="connsiteX94" fmla="*/ 632398 w 1508539"/>
              <a:gd name="connsiteY94" fmla="*/ 3129034 h 6858000"/>
              <a:gd name="connsiteX95" fmla="*/ 633063 w 1508539"/>
              <a:gd name="connsiteY95" fmla="*/ 3126682 h 6858000"/>
              <a:gd name="connsiteX96" fmla="*/ 623931 w 1508539"/>
              <a:gd name="connsiteY96" fmla="*/ 3114519 h 6858000"/>
              <a:gd name="connsiteX97" fmla="*/ 610540 w 1508539"/>
              <a:gd name="connsiteY97" fmla="*/ 3106272 h 6858000"/>
              <a:gd name="connsiteX98" fmla="*/ 583270 w 1508539"/>
              <a:gd name="connsiteY98" fmla="*/ 2958185 h 6858000"/>
              <a:gd name="connsiteX99" fmla="*/ 525884 w 1508539"/>
              <a:gd name="connsiteY99" fmla="*/ 2762989 h 6858000"/>
              <a:gd name="connsiteX100" fmla="*/ 474802 w 1508539"/>
              <a:gd name="connsiteY100" fmla="*/ 2554718 h 6858000"/>
              <a:gd name="connsiteX101" fmla="*/ 454896 w 1508539"/>
              <a:gd name="connsiteY101" fmla="*/ 2485734 h 6858000"/>
              <a:gd name="connsiteX102" fmla="*/ 445619 w 1508539"/>
              <a:gd name="connsiteY102" fmla="*/ 2447068 h 6858000"/>
              <a:gd name="connsiteX103" fmla="*/ 432580 w 1508539"/>
              <a:gd name="connsiteY103" fmla="*/ 2425819 h 6858000"/>
              <a:gd name="connsiteX104" fmla="*/ 438579 w 1508539"/>
              <a:gd name="connsiteY104" fmla="*/ 2402874 h 6858000"/>
              <a:gd name="connsiteX105" fmla="*/ 441191 w 1508539"/>
              <a:gd name="connsiteY105" fmla="*/ 2381443 h 6858000"/>
              <a:gd name="connsiteX106" fmla="*/ 417520 w 1508539"/>
              <a:gd name="connsiteY106" fmla="*/ 2261920 h 6858000"/>
              <a:gd name="connsiteX107" fmla="*/ 407407 w 1508539"/>
              <a:gd name="connsiteY107" fmla="*/ 2195378 h 6858000"/>
              <a:gd name="connsiteX108" fmla="*/ 391624 w 1508539"/>
              <a:gd name="connsiteY108" fmla="*/ 2155135 h 6858000"/>
              <a:gd name="connsiteX109" fmla="*/ 389082 w 1508539"/>
              <a:gd name="connsiteY109" fmla="*/ 2118008 h 6858000"/>
              <a:gd name="connsiteX110" fmla="*/ 390075 w 1508539"/>
              <a:gd name="connsiteY110" fmla="*/ 2050531 h 6858000"/>
              <a:gd name="connsiteX111" fmla="*/ 381881 w 1508539"/>
              <a:gd name="connsiteY111" fmla="*/ 1963269 h 6858000"/>
              <a:gd name="connsiteX112" fmla="*/ 363059 w 1508539"/>
              <a:gd name="connsiteY112" fmla="*/ 1906352 h 6858000"/>
              <a:gd name="connsiteX113" fmla="*/ 339616 w 1508539"/>
              <a:gd name="connsiteY113" fmla="*/ 1861531 h 6858000"/>
              <a:gd name="connsiteX114" fmla="*/ 293415 w 1508539"/>
              <a:gd name="connsiteY114" fmla="*/ 1732919 h 6858000"/>
              <a:gd name="connsiteX115" fmla="*/ 265726 w 1508539"/>
              <a:gd name="connsiteY115" fmla="*/ 1663540 h 6858000"/>
              <a:gd name="connsiteX116" fmla="*/ 264852 w 1508539"/>
              <a:gd name="connsiteY116" fmla="*/ 1615777 h 6858000"/>
              <a:gd name="connsiteX117" fmla="*/ 245647 w 1508539"/>
              <a:gd name="connsiteY117" fmla="*/ 1563678 h 6858000"/>
              <a:gd name="connsiteX118" fmla="*/ 258727 w 1508539"/>
              <a:gd name="connsiteY118" fmla="*/ 1519474 h 6858000"/>
              <a:gd name="connsiteX119" fmla="*/ 251469 w 1508539"/>
              <a:gd name="connsiteY119" fmla="*/ 1477995 h 6858000"/>
              <a:gd name="connsiteX120" fmla="*/ 237554 w 1508539"/>
              <a:gd name="connsiteY120" fmla="*/ 1373769 h 6858000"/>
              <a:gd name="connsiteX121" fmla="*/ 245861 w 1508539"/>
              <a:gd name="connsiteY121" fmla="*/ 1307086 h 6858000"/>
              <a:gd name="connsiteX122" fmla="*/ 247049 w 1508539"/>
              <a:gd name="connsiteY122" fmla="*/ 1189033 h 6858000"/>
              <a:gd name="connsiteX123" fmla="*/ 251734 w 1508539"/>
              <a:gd name="connsiteY123" fmla="*/ 1168288 h 6858000"/>
              <a:gd name="connsiteX124" fmla="*/ 244016 w 1508539"/>
              <a:gd name="connsiteY124" fmla="*/ 1142577 h 6858000"/>
              <a:gd name="connsiteX125" fmla="*/ 233322 w 1508539"/>
              <a:gd name="connsiteY125" fmla="*/ 1088484 h 6858000"/>
              <a:gd name="connsiteX126" fmla="*/ 222058 w 1508539"/>
              <a:gd name="connsiteY126" fmla="*/ 1016103 h 6858000"/>
              <a:gd name="connsiteX127" fmla="*/ 223514 w 1508539"/>
              <a:gd name="connsiteY127" fmla="*/ 932283 h 6858000"/>
              <a:gd name="connsiteX128" fmla="*/ 225750 w 1508539"/>
              <a:gd name="connsiteY128" fmla="*/ 915925 h 6858000"/>
              <a:gd name="connsiteX129" fmla="*/ 218379 w 1508539"/>
              <a:gd name="connsiteY129" fmla="*/ 896999 h 6858000"/>
              <a:gd name="connsiteX130" fmla="*/ 187787 w 1508539"/>
              <a:gd name="connsiteY130" fmla="*/ 821517 h 6858000"/>
              <a:gd name="connsiteX131" fmla="*/ 166737 w 1508539"/>
              <a:gd name="connsiteY131" fmla="*/ 751353 h 6858000"/>
              <a:gd name="connsiteX132" fmla="*/ 166295 w 1508539"/>
              <a:gd name="connsiteY132" fmla="*/ 721230 h 6858000"/>
              <a:gd name="connsiteX133" fmla="*/ 151966 w 1508539"/>
              <a:gd name="connsiteY133" fmla="*/ 681659 h 6858000"/>
              <a:gd name="connsiteX134" fmla="*/ 137385 w 1508539"/>
              <a:gd name="connsiteY134" fmla="*/ 635218 h 6858000"/>
              <a:gd name="connsiteX135" fmla="*/ 142396 w 1508539"/>
              <a:gd name="connsiteY135" fmla="*/ 613763 h 6858000"/>
              <a:gd name="connsiteX136" fmla="*/ 128338 w 1508539"/>
              <a:gd name="connsiteY136" fmla="*/ 598582 h 6858000"/>
              <a:gd name="connsiteX137" fmla="*/ 128019 w 1508539"/>
              <a:gd name="connsiteY137" fmla="*/ 576846 h 6858000"/>
              <a:gd name="connsiteX138" fmla="*/ 107645 w 1508539"/>
              <a:gd name="connsiteY138" fmla="*/ 530055 h 6858000"/>
              <a:gd name="connsiteX139" fmla="*/ 106893 w 1508539"/>
              <a:gd name="connsiteY139" fmla="*/ 465389 h 6858000"/>
              <a:gd name="connsiteX140" fmla="*/ 89816 w 1508539"/>
              <a:gd name="connsiteY140" fmla="*/ 424699 h 6858000"/>
              <a:gd name="connsiteX141" fmla="*/ 90191 w 1508539"/>
              <a:gd name="connsiteY141" fmla="*/ 404917 h 6858000"/>
              <a:gd name="connsiteX142" fmla="*/ 70148 w 1508539"/>
              <a:gd name="connsiteY142" fmla="*/ 367211 h 6858000"/>
              <a:gd name="connsiteX143" fmla="*/ 36452 w 1508539"/>
              <a:gd name="connsiteY143" fmla="*/ 268519 h 6858000"/>
              <a:gd name="connsiteX144" fmla="*/ 23935 w 1508539"/>
              <a:gd name="connsiteY144" fmla="*/ 160886 h 6858000"/>
              <a:gd name="connsiteX145" fmla="*/ 19312 w 1508539"/>
              <a:gd name="connsiteY145" fmla="*/ 47336 h 6858000"/>
              <a:gd name="connsiteX146" fmla="*/ 0 w 1508539"/>
              <a:gd name="connsiteY146"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4248 w 1508539"/>
              <a:gd name="connsiteY10" fmla="*/ 6574442 h 6858000"/>
              <a:gd name="connsiteX11" fmla="*/ 164588 w 1508539"/>
              <a:gd name="connsiteY11" fmla="*/ 6568530 h 6858000"/>
              <a:gd name="connsiteX12" fmla="*/ 166997 w 1508539"/>
              <a:gd name="connsiteY12" fmla="*/ 6560674 h 6858000"/>
              <a:gd name="connsiteX13" fmla="*/ 167342 w 1508539"/>
              <a:gd name="connsiteY13" fmla="*/ 6560598 h 6858000"/>
              <a:gd name="connsiteX14" fmla="*/ 169039 w 1508539"/>
              <a:gd name="connsiteY14" fmla="*/ 6553006 h 6858000"/>
              <a:gd name="connsiteX15" fmla="*/ 215389 w 1508539"/>
              <a:gd name="connsiteY15" fmla="*/ 6478062 h 6858000"/>
              <a:gd name="connsiteX16" fmla="*/ 226078 w 1508539"/>
              <a:gd name="connsiteY16" fmla="*/ 6460325 h 6858000"/>
              <a:gd name="connsiteX17" fmla="*/ 233311 w 1508539"/>
              <a:gd name="connsiteY17" fmla="*/ 6451488 h 6858000"/>
              <a:gd name="connsiteX18" fmla="*/ 234746 w 1508539"/>
              <a:gd name="connsiteY18" fmla="*/ 6451348 h 6858000"/>
              <a:gd name="connsiteX19" fmla="*/ 239104 w 1508539"/>
              <a:gd name="connsiteY19" fmla="*/ 6414240 h 6858000"/>
              <a:gd name="connsiteX20" fmla="*/ 241880 w 1508539"/>
              <a:gd name="connsiteY20" fmla="*/ 6384857 h 6858000"/>
              <a:gd name="connsiteX21" fmla="*/ 240591 w 1508539"/>
              <a:gd name="connsiteY21" fmla="*/ 6367510 h 6858000"/>
              <a:gd name="connsiteX22" fmla="*/ 244471 w 1508539"/>
              <a:gd name="connsiteY22" fmla="*/ 6349778 h 6858000"/>
              <a:gd name="connsiteX23" fmla="*/ 246136 w 1508539"/>
              <a:gd name="connsiteY23" fmla="*/ 6348250 h 6858000"/>
              <a:gd name="connsiteX24" fmla="*/ 262170 w 1508539"/>
              <a:gd name="connsiteY24" fmla="*/ 6281972 h 6858000"/>
              <a:gd name="connsiteX25" fmla="*/ 272933 w 1508539"/>
              <a:gd name="connsiteY25" fmla="*/ 6211940 h 6858000"/>
              <a:gd name="connsiteX26" fmla="*/ 314428 w 1508539"/>
              <a:gd name="connsiteY26" fmla="*/ 6113913 h 6858000"/>
              <a:gd name="connsiteX27" fmla="*/ 318721 w 1508539"/>
              <a:gd name="connsiteY27" fmla="*/ 6028119 h 6858000"/>
              <a:gd name="connsiteX28" fmla="*/ 345501 w 1508539"/>
              <a:gd name="connsiteY28" fmla="*/ 5934687 h 6858000"/>
              <a:gd name="connsiteX29" fmla="*/ 379513 w 1508539"/>
              <a:gd name="connsiteY29" fmla="*/ 5765594 h 6858000"/>
              <a:gd name="connsiteX30" fmla="*/ 411349 w 1508539"/>
              <a:gd name="connsiteY30" fmla="*/ 5693685 h 6858000"/>
              <a:gd name="connsiteX31" fmla="*/ 431404 w 1508539"/>
              <a:gd name="connsiteY31" fmla="*/ 5665173 h 6858000"/>
              <a:gd name="connsiteX32" fmla="*/ 465121 w 1508539"/>
              <a:gd name="connsiteY32" fmla="*/ 5563435 h 6858000"/>
              <a:gd name="connsiteX33" fmla="*/ 494626 w 1508539"/>
              <a:gd name="connsiteY33" fmla="*/ 5476393 h 6858000"/>
              <a:gd name="connsiteX34" fmla="*/ 525819 w 1508539"/>
              <a:gd name="connsiteY34" fmla="*/ 5396260 h 6858000"/>
              <a:gd name="connsiteX35" fmla="*/ 541800 w 1508539"/>
              <a:gd name="connsiteY35" fmla="*/ 5330009 h 6858000"/>
              <a:gd name="connsiteX36" fmla="*/ 575293 w 1508539"/>
              <a:gd name="connsiteY36" fmla="*/ 5273739 h 6858000"/>
              <a:gd name="connsiteX37" fmla="*/ 584892 w 1508539"/>
              <a:gd name="connsiteY37" fmla="*/ 5241779 h 6858000"/>
              <a:gd name="connsiteX38" fmla="*/ 596118 w 1508539"/>
              <a:gd name="connsiteY38" fmla="*/ 5225268 h 6858000"/>
              <a:gd name="connsiteX39" fmla="*/ 597138 w 1508539"/>
              <a:gd name="connsiteY39" fmla="*/ 5217684 h 6858000"/>
              <a:gd name="connsiteX40" fmla="*/ 604479 w 1508539"/>
              <a:gd name="connsiteY40" fmla="*/ 5193377 h 6858000"/>
              <a:gd name="connsiteX41" fmla="*/ 607782 w 1508539"/>
              <a:gd name="connsiteY41" fmla="*/ 5179288 h 6858000"/>
              <a:gd name="connsiteX42" fmla="*/ 608766 w 1508539"/>
              <a:gd name="connsiteY42" fmla="*/ 5173621 h 6858000"/>
              <a:gd name="connsiteX43" fmla="*/ 604400 w 1508539"/>
              <a:gd name="connsiteY43" fmla="*/ 5159961 h 6858000"/>
              <a:gd name="connsiteX44" fmla="*/ 611077 w 1508539"/>
              <a:gd name="connsiteY44" fmla="*/ 5144295 h 6858000"/>
              <a:gd name="connsiteX45" fmla="*/ 608010 w 1508539"/>
              <a:gd name="connsiteY45" fmla="*/ 5125185 h 6858000"/>
              <a:gd name="connsiteX46" fmla="*/ 614840 w 1508539"/>
              <a:gd name="connsiteY46" fmla="*/ 5121884 h 6858000"/>
              <a:gd name="connsiteX47" fmla="*/ 621876 w 1508539"/>
              <a:gd name="connsiteY47" fmla="*/ 5067850 h 6858000"/>
              <a:gd name="connsiteX48" fmla="*/ 624607 w 1508539"/>
              <a:gd name="connsiteY48" fmla="*/ 5060861 h 6858000"/>
              <a:gd name="connsiteX49" fmla="*/ 621311 w 1508539"/>
              <a:gd name="connsiteY49" fmla="*/ 5034192 h 6858000"/>
              <a:gd name="connsiteX50" fmla="*/ 622865 w 1508539"/>
              <a:gd name="connsiteY50" fmla="*/ 4993030 h 6858000"/>
              <a:gd name="connsiteX51" fmla="*/ 629774 w 1508539"/>
              <a:gd name="connsiteY51" fmla="*/ 4946844 h 6858000"/>
              <a:gd name="connsiteX52" fmla="*/ 625630 w 1508539"/>
              <a:gd name="connsiteY52" fmla="*/ 4932692 h 6858000"/>
              <a:gd name="connsiteX53" fmla="*/ 641033 w 1508539"/>
              <a:gd name="connsiteY53" fmla="*/ 4858827 h 6858000"/>
              <a:gd name="connsiteX54" fmla="*/ 646936 w 1508539"/>
              <a:gd name="connsiteY54" fmla="*/ 4821170 h 6858000"/>
              <a:gd name="connsiteX55" fmla="*/ 651669 w 1508539"/>
              <a:gd name="connsiteY55" fmla="*/ 4780965 h 6858000"/>
              <a:gd name="connsiteX56" fmla="*/ 652962 w 1508539"/>
              <a:gd name="connsiteY56" fmla="*/ 4750867 h 6858000"/>
              <a:gd name="connsiteX57" fmla="*/ 650769 w 1508539"/>
              <a:gd name="connsiteY57" fmla="*/ 4690749 h 6858000"/>
              <a:gd name="connsiteX58" fmla="*/ 646249 w 1508539"/>
              <a:gd name="connsiteY58" fmla="*/ 4584173 h 6858000"/>
              <a:gd name="connsiteX59" fmla="*/ 641332 w 1508539"/>
              <a:gd name="connsiteY59" fmla="*/ 4444346 h 6858000"/>
              <a:gd name="connsiteX60" fmla="*/ 637897 w 1508539"/>
              <a:gd name="connsiteY60" fmla="*/ 4375228 h 6858000"/>
              <a:gd name="connsiteX61" fmla="*/ 618550 w 1508539"/>
              <a:gd name="connsiteY61" fmla="*/ 4214165 h 6858000"/>
              <a:gd name="connsiteX62" fmla="*/ 622623 w 1508539"/>
              <a:gd name="connsiteY62" fmla="*/ 4090296 h 6858000"/>
              <a:gd name="connsiteX63" fmla="*/ 607879 w 1508539"/>
              <a:gd name="connsiteY63" fmla="*/ 4033999 h 6858000"/>
              <a:gd name="connsiteX64" fmla="*/ 609028 w 1508539"/>
              <a:gd name="connsiteY64" fmla="*/ 4031933 h 6858000"/>
              <a:gd name="connsiteX65" fmla="*/ 607604 w 1508539"/>
              <a:gd name="connsiteY65" fmla="*/ 4013953 h 6858000"/>
              <a:gd name="connsiteX66" fmla="*/ 593899 w 1508539"/>
              <a:gd name="connsiteY66" fmla="*/ 3974753 h 6858000"/>
              <a:gd name="connsiteX67" fmla="*/ 595497 w 1508539"/>
              <a:gd name="connsiteY67" fmla="*/ 3969950 h 6858000"/>
              <a:gd name="connsiteX68" fmla="*/ 588919 w 1508539"/>
              <a:gd name="connsiteY68" fmla="*/ 3933779 h 6858000"/>
              <a:gd name="connsiteX69" fmla="*/ 590250 w 1508539"/>
              <a:gd name="connsiteY69" fmla="*/ 3933093 h 6858000"/>
              <a:gd name="connsiteX70" fmla="*/ 594604 w 1508539"/>
              <a:gd name="connsiteY70" fmla="*/ 3922082 h 6858000"/>
              <a:gd name="connsiteX71" fmla="*/ 599682 w 1508539"/>
              <a:gd name="connsiteY71" fmla="*/ 3901461 h 6858000"/>
              <a:gd name="connsiteX72" fmla="*/ 622276 w 1508539"/>
              <a:gd name="connsiteY72" fmla="*/ 3813873 h 6858000"/>
              <a:gd name="connsiteX73" fmla="*/ 621701 w 1508539"/>
              <a:gd name="connsiteY73" fmla="*/ 3806161 h 6858000"/>
              <a:gd name="connsiteX74" fmla="*/ 622008 w 1508539"/>
              <a:gd name="connsiteY74" fmla="*/ 3805957 h 6858000"/>
              <a:gd name="connsiteX75" fmla="*/ 622035 w 1508539"/>
              <a:gd name="connsiteY75" fmla="*/ 3797724 h 6858000"/>
              <a:gd name="connsiteX76" fmla="*/ 620650 w 1508539"/>
              <a:gd name="connsiteY76" fmla="*/ 3792098 h 6858000"/>
              <a:gd name="connsiteX77" fmla="*/ 619534 w 1508539"/>
              <a:gd name="connsiteY77" fmla="*/ 3777135 h 6858000"/>
              <a:gd name="connsiteX78" fmla="*/ 621267 w 1508539"/>
              <a:gd name="connsiteY78" fmla="*/ 3771656 h 6858000"/>
              <a:gd name="connsiteX79" fmla="*/ 625010 w 1508539"/>
              <a:gd name="connsiteY79" fmla="*/ 3769007 h 6858000"/>
              <a:gd name="connsiteX80" fmla="*/ 624476 w 1508539"/>
              <a:gd name="connsiteY80" fmla="*/ 3767709 h 6858000"/>
              <a:gd name="connsiteX81" fmla="*/ 633172 w 1508539"/>
              <a:gd name="connsiteY81" fmla="*/ 3738082 h 6858000"/>
              <a:gd name="connsiteX82" fmla="*/ 640518 w 1508539"/>
              <a:gd name="connsiteY82" fmla="*/ 3673397 h 6858000"/>
              <a:gd name="connsiteX83" fmla="*/ 639814 w 1508539"/>
              <a:gd name="connsiteY83" fmla="*/ 3637109 h 6858000"/>
              <a:gd name="connsiteX84" fmla="*/ 643257 w 1508539"/>
              <a:gd name="connsiteY84" fmla="*/ 3536883 h 6858000"/>
              <a:gd name="connsiteX85" fmla="*/ 650795 w 1508539"/>
              <a:gd name="connsiteY85" fmla="*/ 3435652 h 6858000"/>
              <a:gd name="connsiteX86" fmla="*/ 652466 w 1508539"/>
              <a:gd name="connsiteY86" fmla="*/ 3307769 h 6858000"/>
              <a:gd name="connsiteX87" fmla="*/ 670029 w 1508539"/>
              <a:gd name="connsiteY87" fmla="*/ 3250522 h 6858000"/>
              <a:gd name="connsiteX88" fmla="*/ 670454 w 1508539"/>
              <a:gd name="connsiteY88" fmla="*/ 3229163 h 6858000"/>
              <a:gd name="connsiteX89" fmla="*/ 672277 w 1508539"/>
              <a:gd name="connsiteY89" fmla="*/ 3217217 h 6858000"/>
              <a:gd name="connsiteX90" fmla="*/ 659112 w 1508539"/>
              <a:gd name="connsiteY90" fmla="*/ 3183755 h 6858000"/>
              <a:gd name="connsiteX91" fmla="*/ 659613 w 1508539"/>
              <a:gd name="connsiteY91" fmla="*/ 3178642 h 6858000"/>
              <a:gd name="connsiteX92" fmla="*/ 647213 w 1508539"/>
              <a:gd name="connsiteY92" fmla="*/ 3158586 h 6858000"/>
              <a:gd name="connsiteX93" fmla="*/ 632398 w 1508539"/>
              <a:gd name="connsiteY93" fmla="*/ 3129034 h 6858000"/>
              <a:gd name="connsiteX94" fmla="*/ 633063 w 1508539"/>
              <a:gd name="connsiteY94" fmla="*/ 3126682 h 6858000"/>
              <a:gd name="connsiteX95" fmla="*/ 623931 w 1508539"/>
              <a:gd name="connsiteY95" fmla="*/ 3114519 h 6858000"/>
              <a:gd name="connsiteX96" fmla="*/ 610540 w 1508539"/>
              <a:gd name="connsiteY96" fmla="*/ 3106272 h 6858000"/>
              <a:gd name="connsiteX97" fmla="*/ 583270 w 1508539"/>
              <a:gd name="connsiteY97" fmla="*/ 2958185 h 6858000"/>
              <a:gd name="connsiteX98" fmla="*/ 525884 w 1508539"/>
              <a:gd name="connsiteY98" fmla="*/ 2762989 h 6858000"/>
              <a:gd name="connsiteX99" fmla="*/ 474802 w 1508539"/>
              <a:gd name="connsiteY99" fmla="*/ 2554718 h 6858000"/>
              <a:gd name="connsiteX100" fmla="*/ 454896 w 1508539"/>
              <a:gd name="connsiteY100" fmla="*/ 2485734 h 6858000"/>
              <a:gd name="connsiteX101" fmla="*/ 445619 w 1508539"/>
              <a:gd name="connsiteY101" fmla="*/ 2447068 h 6858000"/>
              <a:gd name="connsiteX102" fmla="*/ 432580 w 1508539"/>
              <a:gd name="connsiteY102" fmla="*/ 2425819 h 6858000"/>
              <a:gd name="connsiteX103" fmla="*/ 438579 w 1508539"/>
              <a:gd name="connsiteY103" fmla="*/ 2402874 h 6858000"/>
              <a:gd name="connsiteX104" fmla="*/ 441191 w 1508539"/>
              <a:gd name="connsiteY104" fmla="*/ 2381443 h 6858000"/>
              <a:gd name="connsiteX105" fmla="*/ 417520 w 1508539"/>
              <a:gd name="connsiteY105" fmla="*/ 2261920 h 6858000"/>
              <a:gd name="connsiteX106" fmla="*/ 407407 w 1508539"/>
              <a:gd name="connsiteY106" fmla="*/ 2195378 h 6858000"/>
              <a:gd name="connsiteX107" fmla="*/ 391624 w 1508539"/>
              <a:gd name="connsiteY107" fmla="*/ 2155135 h 6858000"/>
              <a:gd name="connsiteX108" fmla="*/ 389082 w 1508539"/>
              <a:gd name="connsiteY108" fmla="*/ 2118008 h 6858000"/>
              <a:gd name="connsiteX109" fmla="*/ 390075 w 1508539"/>
              <a:gd name="connsiteY109" fmla="*/ 2050531 h 6858000"/>
              <a:gd name="connsiteX110" fmla="*/ 381881 w 1508539"/>
              <a:gd name="connsiteY110" fmla="*/ 1963269 h 6858000"/>
              <a:gd name="connsiteX111" fmla="*/ 363059 w 1508539"/>
              <a:gd name="connsiteY111" fmla="*/ 1906352 h 6858000"/>
              <a:gd name="connsiteX112" fmla="*/ 339616 w 1508539"/>
              <a:gd name="connsiteY112" fmla="*/ 1861531 h 6858000"/>
              <a:gd name="connsiteX113" fmla="*/ 293415 w 1508539"/>
              <a:gd name="connsiteY113" fmla="*/ 1732919 h 6858000"/>
              <a:gd name="connsiteX114" fmla="*/ 265726 w 1508539"/>
              <a:gd name="connsiteY114" fmla="*/ 1663540 h 6858000"/>
              <a:gd name="connsiteX115" fmla="*/ 264852 w 1508539"/>
              <a:gd name="connsiteY115" fmla="*/ 1615777 h 6858000"/>
              <a:gd name="connsiteX116" fmla="*/ 245647 w 1508539"/>
              <a:gd name="connsiteY116" fmla="*/ 1563678 h 6858000"/>
              <a:gd name="connsiteX117" fmla="*/ 258727 w 1508539"/>
              <a:gd name="connsiteY117" fmla="*/ 1519474 h 6858000"/>
              <a:gd name="connsiteX118" fmla="*/ 251469 w 1508539"/>
              <a:gd name="connsiteY118" fmla="*/ 1477995 h 6858000"/>
              <a:gd name="connsiteX119" fmla="*/ 237554 w 1508539"/>
              <a:gd name="connsiteY119" fmla="*/ 1373769 h 6858000"/>
              <a:gd name="connsiteX120" fmla="*/ 245861 w 1508539"/>
              <a:gd name="connsiteY120" fmla="*/ 1307086 h 6858000"/>
              <a:gd name="connsiteX121" fmla="*/ 247049 w 1508539"/>
              <a:gd name="connsiteY121" fmla="*/ 1189033 h 6858000"/>
              <a:gd name="connsiteX122" fmla="*/ 251734 w 1508539"/>
              <a:gd name="connsiteY122" fmla="*/ 1168288 h 6858000"/>
              <a:gd name="connsiteX123" fmla="*/ 244016 w 1508539"/>
              <a:gd name="connsiteY123" fmla="*/ 1142577 h 6858000"/>
              <a:gd name="connsiteX124" fmla="*/ 233322 w 1508539"/>
              <a:gd name="connsiteY124" fmla="*/ 1088484 h 6858000"/>
              <a:gd name="connsiteX125" fmla="*/ 222058 w 1508539"/>
              <a:gd name="connsiteY125" fmla="*/ 1016103 h 6858000"/>
              <a:gd name="connsiteX126" fmla="*/ 223514 w 1508539"/>
              <a:gd name="connsiteY126" fmla="*/ 932283 h 6858000"/>
              <a:gd name="connsiteX127" fmla="*/ 225750 w 1508539"/>
              <a:gd name="connsiteY127" fmla="*/ 915925 h 6858000"/>
              <a:gd name="connsiteX128" fmla="*/ 218379 w 1508539"/>
              <a:gd name="connsiteY128" fmla="*/ 896999 h 6858000"/>
              <a:gd name="connsiteX129" fmla="*/ 187787 w 1508539"/>
              <a:gd name="connsiteY129" fmla="*/ 821517 h 6858000"/>
              <a:gd name="connsiteX130" fmla="*/ 166737 w 1508539"/>
              <a:gd name="connsiteY130" fmla="*/ 751353 h 6858000"/>
              <a:gd name="connsiteX131" fmla="*/ 166295 w 1508539"/>
              <a:gd name="connsiteY131" fmla="*/ 721230 h 6858000"/>
              <a:gd name="connsiteX132" fmla="*/ 151966 w 1508539"/>
              <a:gd name="connsiteY132" fmla="*/ 681659 h 6858000"/>
              <a:gd name="connsiteX133" fmla="*/ 137385 w 1508539"/>
              <a:gd name="connsiteY133" fmla="*/ 635218 h 6858000"/>
              <a:gd name="connsiteX134" fmla="*/ 142396 w 1508539"/>
              <a:gd name="connsiteY134" fmla="*/ 613763 h 6858000"/>
              <a:gd name="connsiteX135" fmla="*/ 128338 w 1508539"/>
              <a:gd name="connsiteY135" fmla="*/ 598582 h 6858000"/>
              <a:gd name="connsiteX136" fmla="*/ 128019 w 1508539"/>
              <a:gd name="connsiteY136" fmla="*/ 576846 h 6858000"/>
              <a:gd name="connsiteX137" fmla="*/ 107645 w 1508539"/>
              <a:gd name="connsiteY137" fmla="*/ 530055 h 6858000"/>
              <a:gd name="connsiteX138" fmla="*/ 106893 w 1508539"/>
              <a:gd name="connsiteY138" fmla="*/ 465389 h 6858000"/>
              <a:gd name="connsiteX139" fmla="*/ 89816 w 1508539"/>
              <a:gd name="connsiteY139" fmla="*/ 424699 h 6858000"/>
              <a:gd name="connsiteX140" fmla="*/ 90191 w 1508539"/>
              <a:gd name="connsiteY140" fmla="*/ 404917 h 6858000"/>
              <a:gd name="connsiteX141" fmla="*/ 70148 w 1508539"/>
              <a:gd name="connsiteY141" fmla="*/ 367211 h 6858000"/>
              <a:gd name="connsiteX142" fmla="*/ 36452 w 1508539"/>
              <a:gd name="connsiteY142" fmla="*/ 268519 h 6858000"/>
              <a:gd name="connsiteX143" fmla="*/ 23935 w 1508539"/>
              <a:gd name="connsiteY143" fmla="*/ 160886 h 6858000"/>
              <a:gd name="connsiteX144" fmla="*/ 19312 w 1508539"/>
              <a:gd name="connsiteY144" fmla="*/ 47336 h 6858000"/>
              <a:gd name="connsiteX145" fmla="*/ 0 w 1508539"/>
              <a:gd name="connsiteY145"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57757 w 1508539"/>
              <a:gd name="connsiteY9" fmla="*/ 6593735 h 6858000"/>
              <a:gd name="connsiteX10" fmla="*/ 164248 w 1508539"/>
              <a:gd name="connsiteY10" fmla="*/ 6574442 h 6858000"/>
              <a:gd name="connsiteX11" fmla="*/ 164588 w 1508539"/>
              <a:gd name="connsiteY11" fmla="*/ 6568530 h 6858000"/>
              <a:gd name="connsiteX12" fmla="*/ 166997 w 1508539"/>
              <a:gd name="connsiteY12" fmla="*/ 6560674 h 6858000"/>
              <a:gd name="connsiteX13" fmla="*/ 167342 w 1508539"/>
              <a:gd name="connsiteY13" fmla="*/ 6560598 h 6858000"/>
              <a:gd name="connsiteX14" fmla="*/ 201349 w 1508539"/>
              <a:gd name="connsiteY14" fmla="*/ 6530567 h 6858000"/>
              <a:gd name="connsiteX15" fmla="*/ 215389 w 1508539"/>
              <a:gd name="connsiteY15" fmla="*/ 6478062 h 6858000"/>
              <a:gd name="connsiteX16" fmla="*/ 226078 w 1508539"/>
              <a:gd name="connsiteY16" fmla="*/ 6460325 h 6858000"/>
              <a:gd name="connsiteX17" fmla="*/ 233311 w 1508539"/>
              <a:gd name="connsiteY17" fmla="*/ 6451488 h 6858000"/>
              <a:gd name="connsiteX18" fmla="*/ 234746 w 1508539"/>
              <a:gd name="connsiteY18" fmla="*/ 6451348 h 6858000"/>
              <a:gd name="connsiteX19" fmla="*/ 239104 w 1508539"/>
              <a:gd name="connsiteY19" fmla="*/ 6414240 h 6858000"/>
              <a:gd name="connsiteX20" fmla="*/ 241880 w 1508539"/>
              <a:gd name="connsiteY20" fmla="*/ 6384857 h 6858000"/>
              <a:gd name="connsiteX21" fmla="*/ 240591 w 1508539"/>
              <a:gd name="connsiteY21" fmla="*/ 6367510 h 6858000"/>
              <a:gd name="connsiteX22" fmla="*/ 244471 w 1508539"/>
              <a:gd name="connsiteY22" fmla="*/ 6349778 h 6858000"/>
              <a:gd name="connsiteX23" fmla="*/ 246136 w 1508539"/>
              <a:gd name="connsiteY23" fmla="*/ 6348250 h 6858000"/>
              <a:gd name="connsiteX24" fmla="*/ 262170 w 1508539"/>
              <a:gd name="connsiteY24" fmla="*/ 6281972 h 6858000"/>
              <a:gd name="connsiteX25" fmla="*/ 272933 w 1508539"/>
              <a:gd name="connsiteY25" fmla="*/ 6211940 h 6858000"/>
              <a:gd name="connsiteX26" fmla="*/ 314428 w 1508539"/>
              <a:gd name="connsiteY26" fmla="*/ 6113913 h 6858000"/>
              <a:gd name="connsiteX27" fmla="*/ 318721 w 1508539"/>
              <a:gd name="connsiteY27" fmla="*/ 6028119 h 6858000"/>
              <a:gd name="connsiteX28" fmla="*/ 345501 w 1508539"/>
              <a:gd name="connsiteY28" fmla="*/ 5934687 h 6858000"/>
              <a:gd name="connsiteX29" fmla="*/ 379513 w 1508539"/>
              <a:gd name="connsiteY29" fmla="*/ 5765594 h 6858000"/>
              <a:gd name="connsiteX30" fmla="*/ 411349 w 1508539"/>
              <a:gd name="connsiteY30" fmla="*/ 5693685 h 6858000"/>
              <a:gd name="connsiteX31" fmla="*/ 431404 w 1508539"/>
              <a:gd name="connsiteY31" fmla="*/ 5665173 h 6858000"/>
              <a:gd name="connsiteX32" fmla="*/ 465121 w 1508539"/>
              <a:gd name="connsiteY32" fmla="*/ 5563435 h 6858000"/>
              <a:gd name="connsiteX33" fmla="*/ 494626 w 1508539"/>
              <a:gd name="connsiteY33" fmla="*/ 5476393 h 6858000"/>
              <a:gd name="connsiteX34" fmla="*/ 525819 w 1508539"/>
              <a:gd name="connsiteY34" fmla="*/ 5396260 h 6858000"/>
              <a:gd name="connsiteX35" fmla="*/ 541800 w 1508539"/>
              <a:gd name="connsiteY35" fmla="*/ 5330009 h 6858000"/>
              <a:gd name="connsiteX36" fmla="*/ 575293 w 1508539"/>
              <a:gd name="connsiteY36" fmla="*/ 5273739 h 6858000"/>
              <a:gd name="connsiteX37" fmla="*/ 584892 w 1508539"/>
              <a:gd name="connsiteY37" fmla="*/ 5241779 h 6858000"/>
              <a:gd name="connsiteX38" fmla="*/ 596118 w 1508539"/>
              <a:gd name="connsiteY38" fmla="*/ 5225268 h 6858000"/>
              <a:gd name="connsiteX39" fmla="*/ 597138 w 1508539"/>
              <a:gd name="connsiteY39" fmla="*/ 5217684 h 6858000"/>
              <a:gd name="connsiteX40" fmla="*/ 604479 w 1508539"/>
              <a:gd name="connsiteY40" fmla="*/ 5193377 h 6858000"/>
              <a:gd name="connsiteX41" fmla="*/ 607782 w 1508539"/>
              <a:gd name="connsiteY41" fmla="*/ 5179288 h 6858000"/>
              <a:gd name="connsiteX42" fmla="*/ 608766 w 1508539"/>
              <a:gd name="connsiteY42" fmla="*/ 5173621 h 6858000"/>
              <a:gd name="connsiteX43" fmla="*/ 604400 w 1508539"/>
              <a:gd name="connsiteY43" fmla="*/ 5159961 h 6858000"/>
              <a:gd name="connsiteX44" fmla="*/ 611077 w 1508539"/>
              <a:gd name="connsiteY44" fmla="*/ 5144295 h 6858000"/>
              <a:gd name="connsiteX45" fmla="*/ 608010 w 1508539"/>
              <a:gd name="connsiteY45" fmla="*/ 5125185 h 6858000"/>
              <a:gd name="connsiteX46" fmla="*/ 614840 w 1508539"/>
              <a:gd name="connsiteY46" fmla="*/ 5121884 h 6858000"/>
              <a:gd name="connsiteX47" fmla="*/ 621876 w 1508539"/>
              <a:gd name="connsiteY47" fmla="*/ 5067850 h 6858000"/>
              <a:gd name="connsiteX48" fmla="*/ 624607 w 1508539"/>
              <a:gd name="connsiteY48" fmla="*/ 5060861 h 6858000"/>
              <a:gd name="connsiteX49" fmla="*/ 621311 w 1508539"/>
              <a:gd name="connsiteY49" fmla="*/ 5034192 h 6858000"/>
              <a:gd name="connsiteX50" fmla="*/ 622865 w 1508539"/>
              <a:gd name="connsiteY50" fmla="*/ 4993030 h 6858000"/>
              <a:gd name="connsiteX51" fmla="*/ 629774 w 1508539"/>
              <a:gd name="connsiteY51" fmla="*/ 4946844 h 6858000"/>
              <a:gd name="connsiteX52" fmla="*/ 625630 w 1508539"/>
              <a:gd name="connsiteY52" fmla="*/ 4932692 h 6858000"/>
              <a:gd name="connsiteX53" fmla="*/ 641033 w 1508539"/>
              <a:gd name="connsiteY53" fmla="*/ 4858827 h 6858000"/>
              <a:gd name="connsiteX54" fmla="*/ 646936 w 1508539"/>
              <a:gd name="connsiteY54" fmla="*/ 4821170 h 6858000"/>
              <a:gd name="connsiteX55" fmla="*/ 651669 w 1508539"/>
              <a:gd name="connsiteY55" fmla="*/ 4780965 h 6858000"/>
              <a:gd name="connsiteX56" fmla="*/ 652962 w 1508539"/>
              <a:gd name="connsiteY56" fmla="*/ 4750867 h 6858000"/>
              <a:gd name="connsiteX57" fmla="*/ 650769 w 1508539"/>
              <a:gd name="connsiteY57" fmla="*/ 4690749 h 6858000"/>
              <a:gd name="connsiteX58" fmla="*/ 646249 w 1508539"/>
              <a:gd name="connsiteY58" fmla="*/ 4584173 h 6858000"/>
              <a:gd name="connsiteX59" fmla="*/ 641332 w 1508539"/>
              <a:gd name="connsiteY59" fmla="*/ 4444346 h 6858000"/>
              <a:gd name="connsiteX60" fmla="*/ 637897 w 1508539"/>
              <a:gd name="connsiteY60" fmla="*/ 4375228 h 6858000"/>
              <a:gd name="connsiteX61" fmla="*/ 618550 w 1508539"/>
              <a:gd name="connsiteY61" fmla="*/ 4214165 h 6858000"/>
              <a:gd name="connsiteX62" fmla="*/ 622623 w 1508539"/>
              <a:gd name="connsiteY62" fmla="*/ 4090296 h 6858000"/>
              <a:gd name="connsiteX63" fmla="*/ 607879 w 1508539"/>
              <a:gd name="connsiteY63" fmla="*/ 4033999 h 6858000"/>
              <a:gd name="connsiteX64" fmla="*/ 609028 w 1508539"/>
              <a:gd name="connsiteY64" fmla="*/ 4031933 h 6858000"/>
              <a:gd name="connsiteX65" fmla="*/ 607604 w 1508539"/>
              <a:gd name="connsiteY65" fmla="*/ 4013953 h 6858000"/>
              <a:gd name="connsiteX66" fmla="*/ 593899 w 1508539"/>
              <a:gd name="connsiteY66" fmla="*/ 3974753 h 6858000"/>
              <a:gd name="connsiteX67" fmla="*/ 595497 w 1508539"/>
              <a:gd name="connsiteY67" fmla="*/ 3969950 h 6858000"/>
              <a:gd name="connsiteX68" fmla="*/ 588919 w 1508539"/>
              <a:gd name="connsiteY68" fmla="*/ 3933779 h 6858000"/>
              <a:gd name="connsiteX69" fmla="*/ 590250 w 1508539"/>
              <a:gd name="connsiteY69" fmla="*/ 3933093 h 6858000"/>
              <a:gd name="connsiteX70" fmla="*/ 594604 w 1508539"/>
              <a:gd name="connsiteY70" fmla="*/ 3922082 h 6858000"/>
              <a:gd name="connsiteX71" fmla="*/ 599682 w 1508539"/>
              <a:gd name="connsiteY71" fmla="*/ 3901461 h 6858000"/>
              <a:gd name="connsiteX72" fmla="*/ 622276 w 1508539"/>
              <a:gd name="connsiteY72" fmla="*/ 3813873 h 6858000"/>
              <a:gd name="connsiteX73" fmla="*/ 621701 w 1508539"/>
              <a:gd name="connsiteY73" fmla="*/ 3806161 h 6858000"/>
              <a:gd name="connsiteX74" fmla="*/ 622008 w 1508539"/>
              <a:gd name="connsiteY74" fmla="*/ 3805957 h 6858000"/>
              <a:gd name="connsiteX75" fmla="*/ 622035 w 1508539"/>
              <a:gd name="connsiteY75" fmla="*/ 3797724 h 6858000"/>
              <a:gd name="connsiteX76" fmla="*/ 620650 w 1508539"/>
              <a:gd name="connsiteY76" fmla="*/ 3792098 h 6858000"/>
              <a:gd name="connsiteX77" fmla="*/ 619534 w 1508539"/>
              <a:gd name="connsiteY77" fmla="*/ 3777135 h 6858000"/>
              <a:gd name="connsiteX78" fmla="*/ 621267 w 1508539"/>
              <a:gd name="connsiteY78" fmla="*/ 3771656 h 6858000"/>
              <a:gd name="connsiteX79" fmla="*/ 625010 w 1508539"/>
              <a:gd name="connsiteY79" fmla="*/ 3769007 h 6858000"/>
              <a:gd name="connsiteX80" fmla="*/ 624476 w 1508539"/>
              <a:gd name="connsiteY80" fmla="*/ 3767709 h 6858000"/>
              <a:gd name="connsiteX81" fmla="*/ 633172 w 1508539"/>
              <a:gd name="connsiteY81" fmla="*/ 3738082 h 6858000"/>
              <a:gd name="connsiteX82" fmla="*/ 640518 w 1508539"/>
              <a:gd name="connsiteY82" fmla="*/ 3673397 h 6858000"/>
              <a:gd name="connsiteX83" fmla="*/ 639814 w 1508539"/>
              <a:gd name="connsiteY83" fmla="*/ 3637109 h 6858000"/>
              <a:gd name="connsiteX84" fmla="*/ 643257 w 1508539"/>
              <a:gd name="connsiteY84" fmla="*/ 3536883 h 6858000"/>
              <a:gd name="connsiteX85" fmla="*/ 650795 w 1508539"/>
              <a:gd name="connsiteY85" fmla="*/ 3435652 h 6858000"/>
              <a:gd name="connsiteX86" fmla="*/ 652466 w 1508539"/>
              <a:gd name="connsiteY86" fmla="*/ 3307769 h 6858000"/>
              <a:gd name="connsiteX87" fmla="*/ 670029 w 1508539"/>
              <a:gd name="connsiteY87" fmla="*/ 3250522 h 6858000"/>
              <a:gd name="connsiteX88" fmla="*/ 670454 w 1508539"/>
              <a:gd name="connsiteY88" fmla="*/ 3229163 h 6858000"/>
              <a:gd name="connsiteX89" fmla="*/ 672277 w 1508539"/>
              <a:gd name="connsiteY89" fmla="*/ 3217217 h 6858000"/>
              <a:gd name="connsiteX90" fmla="*/ 659112 w 1508539"/>
              <a:gd name="connsiteY90" fmla="*/ 3183755 h 6858000"/>
              <a:gd name="connsiteX91" fmla="*/ 659613 w 1508539"/>
              <a:gd name="connsiteY91" fmla="*/ 3178642 h 6858000"/>
              <a:gd name="connsiteX92" fmla="*/ 647213 w 1508539"/>
              <a:gd name="connsiteY92" fmla="*/ 3158586 h 6858000"/>
              <a:gd name="connsiteX93" fmla="*/ 632398 w 1508539"/>
              <a:gd name="connsiteY93" fmla="*/ 3129034 h 6858000"/>
              <a:gd name="connsiteX94" fmla="*/ 633063 w 1508539"/>
              <a:gd name="connsiteY94" fmla="*/ 3126682 h 6858000"/>
              <a:gd name="connsiteX95" fmla="*/ 623931 w 1508539"/>
              <a:gd name="connsiteY95" fmla="*/ 3114519 h 6858000"/>
              <a:gd name="connsiteX96" fmla="*/ 610540 w 1508539"/>
              <a:gd name="connsiteY96" fmla="*/ 3106272 h 6858000"/>
              <a:gd name="connsiteX97" fmla="*/ 583270 w 1508539"/>
              <a:gd name="connsiteY97" fmla="*/ 2958185 h 6858000"/>
              <a:gd name="connsiteX98" fmla="*/ 525884 w 1508539"/>
              <a:gd name="connsiteY98" fmla="*/ 2762989 h 6858000"/>
              <a:gd name="connsiteX99" fmla="*/ 474802 w 1508539"/>
              <a:gd name="connsiteY99" fmla="*/ 2554718 h 6858000"/>
              <a:gd name="connsiteX100" fmla="*/ 454896 w 1508539"/>
              <a:gd name="connsiteY100" fmla="*/ 2485734 h 6858000"/>
              <a:gd name="connsiteX101" fmla="*/ 445619 w 1508539"/>
              <a:gd name="connsiteY101" fmla="*/ 2447068 h 6858000"/>
              <a:gd name="connsiteX102" fmla="*/ 432580 w 1508539"/>
              <a:gd name="connsiteY102" fmla="*/ 2425819 h 6858000"/>
              <a:gd name="connsiteX103" fmla="*/ 438579 w 1508539"/>
              <a:gd name="connsiteY103" fmla="*/ 2402874 h 6858000"/>
              <a:gd name="connsiteX104" fmla="*/ 441191 w 1508539"/>
              <a:gd name="connsiteY104" fmla="*/ 2381443 h 6858000"/>
              <a:gd name="connsiteX105" fmla="*/ 417520 w 1508539"/>
              <a:gd name="connsiteY105" fmla="*/ 2261920 h 6858000"/>
              <a:gd name="connsiteX106" fmla="*/ 407407 w 1508539"/>
              <a:gd name="connsiteY106" fmla="*/ 2195378 h 6858000"/>
              <a:gd name="connsiteX107" fmla="*/ 391624 w 1508539"/>
              <a:gd name="connsiteY107" fmla="*/ 2155135 h 6858000"/>
              <a:gd name="connsiteX108" fmla="*/ 389082 w 1508539"/>
              <a:gd name="connsiteY108" fmla="*/ 2118008 h 6858000"/>
              <a:gd name="connsiteX109" fmla="*/ 390075 w 1508539"/>
              <a:gd name="connsiteY109" fmla="*/ 2050531 h 6858000"/>
              <a:gd name="connsiteX110" fmla="*/ 381881 w 1508539"/>
              <a:gd name="connsiteY110" fmla="*/ 1963269 h 6858000"/>
              <a:gd name="connsiteX111" fmla="*/ 363059 w 1508539"/>
              <a:gd name="connsiteY111" fmla="*/ 1906352 h 6858000"/>
              <a:gd name="connsiteX112" fmla="*/ 339616 w 1508539"/>
              <a:gd name="connsiteY112" fmla="*/ 1861531 h 6858000"/>
              <a:gd name="connsiteX113" fmla="*/ 293415 w 1508539"/>
              <a:gd name="connsiteY113" fmla="*/ 1732919 h 6858000"/>
              <a:gd name="connsiteX114" fmla="*/ 265726 w 1508539"/>
              <a:gd name="connsiteY114" fmla="*/ 1663540 h 6858000"/>
              <a:gd name="connsiteX115" fmla="*/ 264852 w 1508539"/>
              <a:gd name="connsiteY115" fmla="*/ 1615777 h 6858000"/>
              <a:gd name="connsiteX116" fmla="*/ 245647 w 1508539"/>
              <a:gd name="connsiteY116" fmla="*/ 1563678 h 6858000"/>
              <a:gd name="connsiteX117" fmla="*/ 258727 w 1508539"/>
              <a:gd name="connsiteY117" fmla="*/ 1519474 h 6858000"/>
              <a:gd name="connsiteX118" fmla="*/ 251469 w 1508539"/>
              <a:gd name="connsiteY118" fmla="*/ 1477995 h 6858000"/>
              <a:gd name="connsiteX119" fmla="*/ 237554 w 1508539"/>
              <a:gd name="connsiteY119" fmla="*/ 1373769 h 6858000"/>
              <a:gd name="connsiteX120" fmla="*/ 245861 w 1508539"/>
              <a:gd name="connsiteY120" fmla="*/ 1307086 h 6858000"/>
              <a:gd name="connsiteX121" fmla="*/ 247049 w 1508539"/>
              <a:gd name="connsiteY121" fmla="*/ 1189033 h 6858000"/>
              <a:gd name="connsiteX122" fmla="*/ 251734 w 1508539"/>
              <a:gd name="connsiteY122" fmla="*/ 1168288 h 6858000"/>
              <a:gd name="connsiteX123" fmla="*/ 244016 w 1508539"/>
              <a:gd name="connsiteY123" fmla="*/ 1142577 h 6858000"/>
              <a:gd name="connsiteX124" fmla="*/ 233322 w 1508539"/>
              <a:gd name="connsiteY124" fmla="*/ 1088484 h 6858000"/>
              <a:gd name="connsiteX125" fmla="*/ 222058 w 1508539"/>
              <a:gd name="connsiteY125" fmla="*/ 1016103 h 6858000"/>
              <a:gd name="connsiteX126" fmla="*/ 223514 w 1508539"/>
              <a:gd name="connsiteY126" fmla="*/ 932283 h 6858000"/>
              <a:gd name="connsiteX127" fmla="*/ 225750 w 1508539"/>
              <a:gd name="connsiteY127" fmla="*/ 915925 h 6858000"/>
              <a:gd name="connsiteX128" fmla="*/ 218379 w 1508539"/>
              <a:gd name="connsiteY128" fmla="*/ 896999 h 6858000"/>
              <a:gd name="connsiteX129" fmla="*/ 187787 w 1508539"/>
              <a:gd name="connsiteY129" fmla="*/ 821517 h 6858000"/>
              <a:gd name="connsiteX130" fmla="*/ 166737 w 1508539"/>
              <a:gd name="connsiteY130" fmla="*/ 751353 h 6858000"/>
              <a:gd name="connsiteX131" fmla="*/ 166295 w 1508539"/>
              <a:gd name="connsiteY131" fmla="*/ 721230 h 6858000"/>
              <a:gd name="connsiteX132" fmla="*/ 151966 w 1508539"/>
              <a:gd name="connsiteY132" fmla="*/ 681659 h 6858000"/>
              <a:gd name="connsiteX133" fmla="*/ 137385 w 1508539"/>
              <a:gd name="connsiteY133" fmla="*/ 635218 h 6858000"/>
              <a:gd name="connsiteX134" fmla="*/ 142396 w 1508539"/>
              <a:gd name="connsiteY134" fmla="*/ 613763 h 6858000"/>
              <a:gd name="connsiteX135" fmla="*/ 128338 w 1508539"/>
              <a:gd name="connsiteY135" fmla="*/ 598582 h 6858000"/>
              <a:gd name="connsiteX136" fmla="*/ 128019 w 1508539"/>
              <a:gd name="connsiteY136" fmla="*/ 576846 h 6858000"/>
              <a:gd name="connsiteX137" fmla="*/ 107645 w 1508539"/>
              <a:gd name="connsiteY137" fmla="*/ 530055 h 6858000"/>
              <a:gd name="connsiteX138" fmla="*/ 106893 w 1508539"/>
              <a:gd name="connsiteY138" fmla="*/ 465389 h 6858000"/>
              <a:gd name="connsiteX139" fmla="*/ 89816 w 1508539"/>
              <a:gd name="connsiteY139" fmla="*/ 424699 h 6858000"/>
              <a:gd name="connsiteX140" fmla="*/ 90191 w 1508539"/>
              <a:gd name="connsiteY140" fmla="*/ 404917 h 6858000"/>
              <a:gd name="connsiteX141" fmla="*/ 70148 w 1508539"/>
              <a:gd name="connsiteY141" fmla="*/ 367211 h 6858000"/>
              <a:gd name="connsiteX142" fmla="*/ 36452 w 1508539"/>
              <a:gd name="connsiteY142" fmla="*/ 268519 h 6858000"/>
              <a:gd name="connsiteX143" fmla="*/ 23935 w 1508539"/>
              <a:gd name="connsiteY143" fmla="*/ 160886 h 6858000"/>
              <a:gd name="connsiteX144" fmla="*/ 19312 w 1508539"/>
              <a:gd name="connsiteY144" fmla="*/ 47336 h 6858000"/>
              <a:gd name="connsiteX145" fmla="*/ 0 w 1508539"/>
              <a:gd name="connsiteY145"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53512 w 1508539"/>
              <a:gd name="connsiteY8" fmla="*/ 6594818 h 6858000"/>
              <a:gd name="connsiteX9" fmla="*/ 164248 w 1508539"/>
              <a:gd name="connsiteY9" fmla="*/ 6574442 h 6858000"/>
              <a:gd name="connsiteX10" fmla="*/ 164588 w 1508539"/>
              <a:gd name="connsiteY10" fmla="*/ 6568530 h 6858000"/>
              <a:gd name="connsiteX11" fmla="*/ 166997 w 1508539"/>
              <a:gd name="connsiteY11" fmla="*/ 6560674 h 6858000"/>
              <a:gd name="connsiteX12" fmla="*/ 167342 w 1508539"/>
              <a:gd name="connsiteY12" fmla="*/ 6560598 h 6858000"/>
              <a:gd name="connsiteX13" fmla="*/ 201349 w 1508539"/>
              <a:gd name="connsiteY13" fmla="*/ 6530567 h 6858000"/>
              <a:gd name="connsiteX14" fmla="*/ 215389 w 1508539"/>
              <a:gd name="connsiteY14" fmla="*/ 6478062 h 6858000"/>
              <a:gd name="connsiteX15" fmla="*/ 226078 w 1508539"/>
              <a:gd name="connsiteY15" fmla="*/ 6460325 h 6858000"/>
              <a:gd name="connsiteX16" fmla="*/ 233311 w 1508539"/>
              <a:gd name="connsiteY16" fmla="*/ 6451488 h 6858000"/>
              <a:gd name="connsiteX17" fmla="*/ 234746 w 1508539"/>
              <a:gd name="connsiteY17" fmla="*/ 6451348 h 6858000"/>
              <a:gd name="connsiteX18" fmla="*/ 239104 w 1508539"/>
              <a:gd name="connsiteY18" fmla="*/ 6414240 h 6858000"/>
              <a:gd name="connsiteX19" fmla="*/ 241880 w 1508539"/>
              <a:gd name="connsiteY19" fmla="*/ 6384857 h 6858000"/>
              <a:gd name="connsiteX20" fmla="*/ 240591 w 1508539"/>
              <a:gd name="connsiteY20" fmla="*/ 6367510 h 6858000"/>
              <a:gd name="connsiteX21" fmla="*/ 244471 w 1508539"/>
              <a:gd name="connsiteY21" fmla="*/ 6349778 h 6858000"/>
              <a:gd name="connsiteX22" fmla="*/ 246136 w 1508539"/>
              <a:gd name="connsiteY22" fmla="*/ 6348250 h 6858000"/>
              <a:gd name="connsiteX23" fmla="*/ 262170 w 1508539"/>
              <a:gd name="connsiteY23" fmla="*/ 6281972 h 6858000"/>
              <a:gd name="connsiteX24" fmla="*/ 272933 w 1508539"/>
              <a:gd name="connsiteY24" fmla="*/ 6211940 h 6858000"/>
              <a:gd name="connsiteX25" fmla="*/ 314428 w 1508539"/>
              <a:gd name="connsiteY25" fmla="*/ 6113913 h 6858000"/>
              <a:gd name="connsiteX26" fmla="*/ 318721 w 1508539"/>
              <a:gd name="connsiteY26" fmla="*/ 6028119 h 6858000"/>
              <a:gd name="connsiteX27" fmla="*/ 345501 w 1508539"/>
              <a:gd name="connsiteY27" fmla="*/ 5934687 h 6858000"/>
              <a:gd name="connsiteX28" fmla="*/ 379513 w 1508539"/>
              <a:gd name="connsiteY28" fmla="*/ 5765594 h 6858000"/>
              <a:gd name="connsiteX29" fmla="*/ 411349 w 1508539"/>
              <a:gd name="connsiteY29" fmla="*/ 5693685 h 6858000"/>
              <a:gd name="connsiteX30" fmla="*/ 431404 w 1508539"/>
              <a:gd name="connsiteY30" fmla="*/ 5665173 h 6858000"/>
              <a:gd name="connsiteX31" fmla="*/ 465121 w 1508539"/>
              <a:gd name="connsiteY31" fmla="*/ 5563435 h 6858000"/>
              <a:gd name="connsiteX32" fmla="*/ 494626 w 1508539"/>
              <a:gd name="connsiteY32" fmla="*/ 5476393 h 6858000"/>
              <a:gd name="connsiteX33" fmla="*/ 525819 w 1508539"/>
              <a:gd name="connsiteY33" fmla="*/ 5396260 h 6858000"/>
              <a:gd name="connsiteX34" fmla="*/ 541800 w 1508539"/>
              <a:gd name="connsiteY34" fmla="*/ 5330009 h 6858000"/>
              <a:gd name="connsiteX35" fmla="*/ 575293 w 1508539"/>
              <a:gd name="connsiteY35" fmla="*/ 5273739 h 6858000"/>
              <a:gd name="connsiteX36" fmla="*/ 584892 w 1508539"/>
              <a:gd name="connsiteY36" fmla="*/ 5241779 h 6858000"/>
              <a:gd name="connsiteX37" fmla="*/ 596118 w 1508539"/>
              <a:gd name="connsiteY37" fmla="*/ 5225268 h 6858000"/>
              <a:gd name="connsiteX38" fmla="*/ 597138 w 1508539"/>
              <a:gd name="connsiteY38" fmla="*/ 5217684 h 6858000"/>
              <a:gd name="connsiteX39" fmla="*/ 604479 w 1508539"/>
              <a:gd name="connsiteY39" fmla="*/ 5193377 h 6858000"/>
              <a:gd name="connsiteX40" fmla="*/ 607782 w 1508539"/>
              <a:gd name="connsiteY40" fmla="*/ 5179288 h 6858000"/>
              <a:gd name="connsiteX41" fmla="*/ 608766 w 1508539"/>
              <a:gd name="connsiteY41" fmla="*/ 5173621 h 6858000"/>
              <a:gd name="connsiteX42" fmla="*/ 604400 w 1508539"/>
              <a:gd name="connsiteY42" fmla="*/ 5159961 h 6858000"/>
              <a:gd name="connsiteX43" fmla="*/ 611077 w 1508539"/>
              <a:gd name="connsiteY43" fmla="*/ 5144295 h 6858000"/>
              <a:gd name="connsiteX44" fmla="*/ 608010 w 1508539"/>
              <a:gd name="connsiteY44" fmla="*/ 5125185 h 6858000"/>
              <a:gd name="connsiteX45" fmla="*/ 614840 w 1508539"/>
              <a:gd name="connsiteY45" fmla="*/ 5121884 h 6858000"/>
              <a:gd name="connsiteX46" fmla="*/ 621876 w 1508539"/>
              <a:gd name="connsiteY46" fmla="*/ 5067850 h 6858000"/>
              <a:gd name="connsiteX47" fmla="*/ 624607 w 1508539"/>
              <a:gd name="connsiteY47" fmla="*/ 5060861 h 6858000"/>
              <a:gd name="connsiteX48" fmla="*/ 621311 w 1508539"/>
              <a:gd name="connsiteY48" fmla="*/ 5034192 h 6858000"/>
              <a:gd name="connsiteX49" fmla="*/ 622865 w 1508539"/>
              <a:gd name="connsiteY49" fmla="*/ 4993030 h 6858000"/>
              <a:gd name="connsiteX50" fmla="*/ 629774 w 1508539"/>
              <a:gd name="connsiteY50" fmla="*/ 4946844 h 6858000"/>
              <a:gd name="connsiteX51" fmla="*/ 625630 w 1508539"/>
              <a:gd name="connsiteY51" fmla="*/ 4932692 h 6858000"/>
              <a:gd name="connsiteX52" fmla="*/ 641033 w 1508539"/>
              <a:gd name="connsiteY52" fmla="*/ 4858827 h 6858000"/>
              <a:gd name="connsiteX53" fmla="*/ 646936 w 1508539"/>
              <a:gd name="connsiteY53" fmla="*/ 4821170 h 6858000"/>
              <a:gd name="connsiteX54" fmla="*/ 651669 w 1508539"/>
              <a:gd name="connsiteY54" fmla="*/ 4780965 h 6858000"/>
              <a:gd name="connsiteX55" fmla="*/ 652962 w 1508539"/>
              <a:gd name="connsiteY55" fmla="*/ 4750867 h 6858000"/>
              <a:gd name="connsiteX56" fmla="*/ 650769 w 1508539"/>
              <a:gd name="connsiteY56" fmla="*/ 4690749 h 6858000"/>
              <a:gd name="connsiteX57" fmla="*/ 646249 w 1508539"/>
              <a:gd name="connsiteY57" fmla="*/ 4584173 h 6858000"/>
              <a:gd name="connsiteX58" fmla="*/ 641332 w 1508539"/>
              <a:gd name="connsiteY58" fmla="*/ 4444346 h 6858000"/>
              <a:gd name="connsiteX59" fmla="*/ 637897 w 1508539"/>
              <a:gd name="connsiteY59" fmla="*/ 4375228 h 6858000"/>
              <a:gd name="connsiteX60" fmla="*/ 618550 w 1508539"/>
              <a:gd name="connsiteY60" fmla="*/ 4214165 h 6858000"/>
              <a:gd name="connsiteX61" fmla="*/ 622623 w 1508539"/>
              <a:gd name="connsiteY61" fmla="*/ 4090296 h 6858000"/>
              <a:gd name="connsiteX62" fmla="*/ 607879 w 1508539"/>
              <a:gd name="connsiteY62" fmla="*/ 4033999 h 6858000"/>
              <a:gd name="connsiteX63" fmla="*/ 609028 w 1508539"/>
              <a:gd name="connsiteY63" fmla="*/ 4031933 h 6858000"/>
              <a:gd name="connsiteX64" fmla="*/ 607604 w 1508539"/>
              <a:gd name="connsiteY64" fmla="*/ 4013953 h 6858000"/>
              <a:gd name="connsiteX65" fmla="*/ 593899 w 1508539"/>
              <a:gd name="connsiteY65" fmla="*/ 3974753 h 6858000"/>
              <a:gd name="connsiteX66" fmla="*/ 595497 w 1508539"/>
              <a:gd name="connsiteY66" fmla="*/ 3969950 h 6858000"/>
              <a:gd name="connsiteX67" fmla="*/ 588919 w 1508539"/>
              <a:gd name="connsiteY67" fmla="*/ 3933779 h 6858000"/>
              <a:gd name="connsiteX68" fmla="*/ 590250 w 1508539"/>
              <a:gd name="connsiteY68" fmla="*/ 3933093 h 6858000"/>
              <a:gd name="connsiteX69" fmla="*/ 594604 w 1508539"/>
              <a:gd name="connsiteY69" fmla="*/ 3922082 h 6858000"/>
              <a:gd name="connsiteX70" fmla="*/ 599682 w 1508539"/>
              <a:gd name="connsiteY70" fmla="*/ 3901461 h 6858000"/>
              <a:gd name="connsiteX71" fmla="*/ 622276 w 1508539"/>
              <a:gd name="connsiteY71" fmla="*/ 3813873 h 6858000"/>
              <a:gd name="connsiteX72" fmla="*/ 621701 w 1508539"/>
              <a:gd name="connsiteY72" fmla="*/ 3806161 h 6858000"/>
              <a:gd name="connsiteX73" fmla="*/ 622008 w 1508539"/>
              <a:gd name="connsiteY73" fmla="*/ 3805957 h 6858000"/>
              <a:gd name="connsiteX74" fmla="*/ 622035 w 1508539"/>
              <a:gd name="connsiteY74" fmla="*/ 3797724 h 6858000"/>
              <a:gd name="connsiteX75" fmla="*/ 620650 w 1508539"/>
              <a:gd name="connsiteY75" fmla="*/ 3792098 h 6858000"/>
              <a:gd name="connsiteX76" fmla="*/ 619534 w 1508539"/>
              <a:gd name="connsiteY76" fmla="*/ 3777135 h 6858000"/>
              <a:gd name="connsiteX77" fmla="*/ 621267 w 1508539"/>
              <a:gd name="connsiteY77" fmla="*/ 3771656 h 6858000"/>
              <a:gd name="connsiteX78" fmla="*/ 625010 w 1508539"/>
              <a:gd name="connsiteY78" fmla="*/ 3769007 h 6858000"/>
              <a:gd name="connsiteX79" fmla="*/ 624476 w 1508539"/>
              <a:gd name="connsiteY79" fmla="*/ 3767709 h 6858000"/>
              <a:gd name="connsiteX80" fmla="*/ 633172 w 1508539"/>
              <a:gd name="connsiteY80" fmla="*/ 3738082 h 6858000"/>
              <a:gd name="connsiteX81" fmla="*/ 640518 w 1508539"/>
              <a:gd name="connsiteY81" fmla="*/ 3673397 h 6858000"/>
              <a:gd name="connsiteX82" fmla="*/ 639814 w 1508539"/>
              <a:gd name="connsiteY82" fmla="*/ 3637109 h 6858000"/>
              <a:gd name="connsiteX83" fmla="*/ 643257 w 1508539"/>
              <a:gd name="connsiteY83" fmla="*/ 3536883 h 6858000"/>
              <a:gd name="connsiteX84" fmla="*/ 650795 w 1508539"/>
              <a:gd name="connsiteY84" fmla="*/ 3435652 h 6858000"/>
              <a:gd name="connsiteX85" fmla="*/ 652466 w 1508539"/>
              <a:gd name="connsiteY85" fmla="*/ 3307769 h 6858000"/>
              <a:gd name="connsiteX86" fmla="*/ 670029 w 1508539"/>
              <a:gd name="connsiteY86" fmla="*/ 3250522 h 6858000"/>
              <a:gd name="connsiteX87" fmla="*/ 670454 w 1508539"/>
              <a:gd name="connsiteY87" fmla="*/ 3229163 h 6858000"/>
              <a:gd name="connsiteX88" fmla="*/ 672277 w 1508539"/>
              <a:gd name="connsiteY88" fmla="*/ 3217217 h 6858000"/>
              <a:gd name="connsiteX89" fmla="*/ 659112 w 1508539"/>
              <a:gd name="connsiteY89" fmla="*/ 3183755 h 6858000"/>
              <a:gd name="connsiteX90" fmla="*/ 659613 w 1508539"/>
              <a:gd name="connsiteY90" fmla="*/ 3178642 h 6858000"/>
              <a:gd name="connsiteX91" fmla="*/ 647213 w 1508539"/>
              <a:gd name="connsiteY91" fmla="*/ 3158586 h 6858000"/>
              <a:gd name="connsiteX92" fmla="*/ 632398 w 1508539"/>
              <a:gd name="connsiteY92" fmla="*/ 3129034 h 6858000"/>
              <a:gd name="connsiteX93" fmla="*/ 633063 w 1508539"/>
              <a:gd name="connsiteY93" fmla="*/ 3126682 h 6858000"/>
              <a:gd name="connsiteX94" fmla="*/ 623931 w 1508539"/>
              <a:gd name="connsiteY94" fmla="*/ 3114519 h 6858000"/>
              <a:gd name="connsiteX95" fmla="*/ 610540 w 1508539"/>
              <a:gd name="connsiteY95" fmla="*/ 3106272 h 6858000"/>
              <a:gd name="connsiteX96" fmla="*/ 583270 w 1508539"/>
              <a:gd name="connsiteY96" fmla="*/ 2958185 h 6858000"/>
              <a:gd name="connsiteX97" fmla="*/ 525884 w 1508539"/>
              <a:gd name="connsiteY97" fmla="*/ 2762989 h 6858000"/>
              <a:gd name="connsiteX98" fmla="*/ 474802 w 1508539"/>
              <a:gd name="connsiteY98" fmla="*/ 2554718 h 6858000"/>
              <a:gd name="connsiteX99" fmla="*/ 454896 w 1508539"/>
              <a:gd name="connsiteY99" fmla="*/ 2485734 h 6858000"/>
              <a:gd name="connsiteX100" fmla="*/ 445619 w 1508539"/>
              <a:gd name="connsiteY100" fmla="*/ 2447068 h 6858000"/>
              <a:gd name="connsiteX101" fmla="*/ 432580 w 1508539"/>
              <a:gd name="connsiteY101" fmla="*/ 2425819 h 6858000"/>
              <a:gd name="connsiteX102" fmla="*/ 438579 w 1508539"/>
              <a:gd name="connsiteY102" fmla="*/ 2402874 h 6858000"/>
              <a:gd name="connsiteX103" fmla="*/ 441191 w 1508539"/>
              <a:gd name="connsiteY103" fmla="*/ 2381443 h 6858000"/>
              <a:gd name="connsiteX104" fmla="*/ 417520 w 1508539"/>
              <a:gd name="connsiteY104" fmla="*/ 2261920 h 6858000"/>
              <a:gd name="connsiteX105" fmla="*/ 407407 w 1508539"/>
              <a:gd name="connsiteY105" fmla="*/ 2195378 h 6858000"/>
              <a:gd name="connsiteX106" fmla="*/ 391624 w 1508539"/>
              <a:gd name="connsiteY106" fmla="*/ 2155135 h 6858000"/>
              <a:gd name="connsiteX107" fmla="*/ 389082 w 1508539"/>
              <a:gd name="connsiteY107" fmla="*/ 2118008 h 6858000"/>
              <a:gd name="connsiteX108" fmla="*/ 390075 w 1508539"/>
              <a:gd name="connsiteY108" fmla="*/ 2050531 h 6858000"/>
              <a:gd name="connsiteX109" fmla="*/ 381881 w 1508539"/>
              <a:gd name="connsiteY109" fmla="*/ 1963269 h 6858000"/>
              <a:gd name="connsiteX110" fmla="*/ 363059 w 1508539"/>
              <a:gd name="connsiteY110" fmla="*/ 1906352 h 6858000"/>
              <a:gd name="connsiteX111" fmla="*/ 339616 w 1508539"/>
              <a:gd name="connsiteY111" fmla="*/ 1861531 h 6858000"/>
              <a:gd name="connsiteX112" fmla="*/ 293415 w 1508539"/>
              <a:gd name="connsiteY112" fmla="*/ 1732919 h 6858000"/>
              <a:gd name="connsiteX113" fmla="*/ 265726 w 1508539"/>
              <a:gd name="connsiteY113" fmla="*/ 1663540 h 6858000"/>
              <a:gd name="connsiteX114" fmla="*/ 264852 w 1508539"/>
              <a:gd name="connsiteY114" fmla="*/ 1615777 h 6858000"/>
              <a:gd name="connsiteX115" fmla="*/ 245647 w 1508539"/>
              <a:gd name="connsiteY115" fmla="*/ 1563678 h 6858000"/>
              <a:gd name="connsiteX116" fmla="*/ 258727 w 1508539"/>
              <a:gd name="connsiteY116" fmla="*/ 1519474 h 6858000"/>
              <a:gd name="connsiteX117" fmla="*/ 251469 w 1508539"/>
              <a:gd name="connsiteY117" fmla="*/ 1477995 h 6858000"/>
              <a:gd name="connsiteX118" fmla="*/ 237554 w 1508539"/>
              <a:gd name="connsiteY118" fmla="*/ 1373769 h 6858000"/>
              <a:gd name="connsiteX119" fmla="*/ 245861 w 1508539"/>
              <a:gd name="connsiteY119" fmla="*/ 1307086 h 6858000"/>
              <a:gd name="connsiteX120" fmla="*/ 247049 w 1508539"/>
              <a:gd name="connsiteY120" fmla="*/ 1189033 h 6858000"/>
              <a:gd name="connsiteX121" fmla="*/ 251734 w 1508539"/>
              <a:gd name="connsiteY121" fmla="*/ 1168288 h 6858000"/>
              <a:gd name="connsiteX122" fmla="*/ 244016 w 1508539"/>
              <a:gd name="connsiteY122" fmla="*/ 1142577 h 6858000"/>
              <a:gd name="connsiteX123" fmla="*/ 233322 w 1508539"/>
              <a:gd name="connsiteY123" fmla="*/ 1088484 h 6858000"/>
              <a:gd name="connsiteX124" fmla="*/ 222058 w 1508539"/>
              <a:gd name="connsiteY124" fmla="*/ 1016103 h 6858000"/>
              <a:gd name="connsiteX125" fmla="*/ 223514 w 1508539"/>
              <a:gd name="connsiteY125" fmla="*/ 932283 h 6858000"/>
              <a:gd name="connsiteX126" fmla="*/ 225750 w 1508539"/>
              <a:gd name="connsiteY126" fmla="*/ 915925 h 6858000"/>
              <a:gd name="connsiteX127" fmla="*/ 218379 w 1508539"/>
              <a:gd name="connsiteY127" fmla="*/ 896999 h 6858000"/>
              <a:gd name="connsiteX128" fmla="*/ 187787 w 1508539"/>
              <a:gd name="connsiteY128" fmla="*/ 821517 h 6858000"/>
              <a:gd name="connsiteX129" fmla="*/ 166737 w 1508539"/>
              <a:gd name="connsiteY129" fmla="*/ 751353 h 6858000"/>
              <a:gd name="connsiteX130" fmla="*/ 166295 w 1508539"/>
              <a:gd name="connsiteY130" fmla="*/ 721230 h 6858000"/>
              <a:gd name="connsiteX131" fmla="*/ 151966 w 1508539"/>
              <a:gd name="connsiteY131" fmla="*/ 681659 h 6858000"/>
              <a:gd name="connsiteX132" fmla="*/ 137385 w 1508539"/>
              <a:gd name="connsiteY132" fmla="*/ 635218 h 6858000"/>
              <a:gd name="connsiteX133" fmla="*/ 142396 w 1508539"/>
              <a:gd name="connsiteY133" fmla="*/ 613763 h 6858000"/>
              <a:gd name="connsiteX134" fmla="*/ 128338 w 1508539"/>
              <a:gd name="connsiteY134" fmla="*/ 598582 h 6858000"/>
              <a:gd name="connsiteX135" fmla="*/ 128019 w 1508539"/>
              <a:gd name="connsiteY135" fmla="*/ 576846 h 6858000"/>
              <a:gd name="connsiteX136" fmla="*/ 107645 w 1508539"/>
              <a:gd name="connsiteY136" fmla="*/ 530055 h 6858000"/>
              <a:gd name="connsiteX137" fmla="*/ 106893 w 1508539"/>
              <a:gd name="connsiteY137" fmla="*/ 465389 h 6858000"/>
              <a:gd name="connsiteX138" fmla="*/ 89816 w 1508539"/>
              <a:gd name="connsiteY138" fmla="*/ 424699 h 6858000"/>
              <a:gd name="connsiteX139" fmla="*/ 90191 w 1508539"/>
              <a:gd name="connsiteY139" fmla="*/ 404917 h 6858000"/>
              <a:gd name="connsiteX140" fmla="*/ 70148 w 1508539"/>
              <a:gd name="connsiteY140" fmla="*/ 367211 h 6858000"/>
              <a:gd name="connsiteX141" fmla="*/ 36452 w 1508539"/>
              <a:gd name="connsiteY141" fmla="*/ 268519 h 6858000"/>
              <a:gd name="connsiteX142" fmla="*/ 23935 w 1508539"/>
              <a:gd name="connsiteY142" fmla="*/ 160886 h 6858000"/>
              <a:gd name="connsiteX143" fmla="*/ 19312 w 1508539"/>
              <a:gd name="connsiteY143" fmla="*/ 47336 h 6858000"/>
              <a:gd name="connsiteX144" fmla="*/ 0 w 1508539"/>
              <a:gd name="connsiteY144"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45501 w 1508539"/>
              <a:gd name="connsiteY26" fmla="*/ 5934687 h 6858000"/>
              <a:gd name="connsiteX27" fmla="*/ 379513 w 1508539"/>
              <a:gd name="connsiteY27" fmla="*/ 5765594 h 6858000"/>
              <a:gd name="connsiteX28" fmla="*/ 411349 w 1508539"/>
              <a:gd name="connsiteY28" fmla="*/ 5693685 h 6858000"/>
              <a:gd name="connsiteX29" fmla="*/ 431404 w 1508539"/>
              <a:gd name="connsiteY29" fmla="*/ 5665173 h 6858000"/>
              <a:gd name="connsiteX30" fmla="*/ 465121 w 1508539"/>
              <a:gd name="connsiteY30" fmla="*/ 5563435 h 6858000"/>
              <a:gd name="connsiteX31" fmla="*/ 494626 w 1508539"/>
              <a:gd name="connsiteY31" fmla="*/ 5476393 h 6858000"/>
              <a:gd name="connsiteX32" fmla="*/ 525819 w 1508539"/>
              <a:gd name="connsiteY32" fmla="*/ 5396260 h 6858000"/>
              <a:gd name="connsiteX33" fmla="*/ 541800 w 1508539"/>
              <a:gd name="connsiteY33" fmla="*/ 5330009 h 6858000"/>
              <a:gd name="connsiteX34" fmla="*/ 575293 w 1508539"/>
              <a:gd name="connsiteY34" fmla="*/ 5273739 h 6858000"/>
              <a:gd name="connsiteX35" fmla="*/ 584892 w 1508539"/>
              <a:gd name="connsiteY35" fmla="*/ 5241779 h 6858000"/>
              <a:gd name="connsiteX36" fmla="*/ 596118 w 1508539"/>
              <a:gd name="connsiteY36" fmla="*/ 5225268 h 6858000"/>
              <a:gd name="connsiteX37" fmla="*/ 597138 w 1508539"/>
              <a:gd name="connsiteY37" fmla="*/ 5217684 h 6858000"/>
              <a:gd name="connsiteX38" fmla="*/ 604479 w 1508539"/>
              <a:gd name="connsiteY38" fmla="*/ 5193377 h 6858000"/>
              <a:gd name="connsiteX39" fmla="*/ 607782 w 1508539"/>
              <a:gd name="connsiteY39" fmla="*/ 5179288 h 6858000"/>
              <a:gd name="connsiteX40" fmla="*/ 608766 w 1508539"/>
              <a:gd name="connsiteY40" fmla="*/ 5173621 h 6858000"/>
              <a:gd name="connsiteX41" fmla="*/ 604400 w 1508539"/>
              <a:gd name="connsiteY41" fmla="*/ 5159961 h 6858000"/>
              <a:gd name="connsiteX42" fmla="*/ 611077 w 1508539"/>
              <a:gd name="connsiteY42" fmla="*/ 5144295 h 6858000"/>
              <a:gd name="connsiteX43" fmla="*/ 608010 w 1508539"/>
              <a:gd name="connsiteY43" fmla="*/ 5125185 h 6858000"/>
              <a:gd name="connsiteX44" fmla="*/ 614840 w 1508539"/>
              <a:gd name="connsiteY44" fmla="*/ 5121884 h 6858000"/>
              <a:gd name="connsiteX45" fmla="*/ 621876 w 1508539"/>
              <a:gd name="connsiteY45" fmla="*/ 5067850 h 6858000"/>
              <a:gd name="connsiteX46" fmla="*/ 624607 w 1508539"/>
              <a:gd name="connsiteY46" fmla="*/ 5060861 h 6858000"/>
              <a:gd name="connsiteX47" fmla="*/ 621311 w 1508539"/>
              <a:gd name="connsiteY47" fmla="*/ 5034192 h 6858000"/>
              <a:gd name="connsiteX48" fmla="*/ 622865 w 1508539"/>
              <a:gd name="connsiteY48" fmla="*/ 4993030 h 6858000"/>
              <a:gd name="connsiteX49" fmla="*/ 629774 w 1508539"/>
              <a:gd name="connsiteY49" fmla="*/ 4946844 h 6858000"/>
              <a:gd name="connsiteX50" fmla="*/ 625630 w 1508539"/>
              <a:gd name="connsiteY50" fmla="*/ 4932692 h 6858000"/>
              <a:gd name="connsiteX51" fmla="*/ 641033 w 1508539"/>
              <a:gd name="connsiteY51" fmla="*/ 4858827 h 6858000"/>
              <a:gd name="connsiteX52" fmla="*/ 646936 w 1508539"/>
              <a:gd name="connsiteY52" fmla="*/ 4821170 h 6858000"/>
              <a:gd name="connsiteX53" fmla="*/ 651669 w 1508539"/>
              <a:gd name="connsiteY53" fmla="*/ 4780965 h 6858000"/>
              <a:gd name="connsiteX54" fmla="*/ 652962 w 1508539"/>
              <a:gd name="connsiteY54" fmla="*/ 4750867 h 6858000"/>
              <a:gd name="connsiteX55" fmla="*/ 650769 w 1508539"/>
              <a:gd name="connsiteY55" fmla="*/ 4690749 h 6858000"/>
              <a:gd name="connsiteX56" fmla="*/ 646249 w 1508539"/>
              <a:gd name="connsiteY56" fmla="*/ 4584173 h 6858000"/>
              <a:gd name="connsiteX57" fmla="*/ 641332 w 1508539"/>
              <a:gd name="connsiteY57" fmla="*/ 4444346 h 6858000"/>
              <a:gd name="connsiteX58" fmla="*/ 637897 w 1508539"/>
              <a:gd name="connsiteY58" fmla="*/ 4375228 h 6858000"/>
              <a:gd name="connsiteX59" fmla="*/ 618550 w 1508539"/>
              <a:gd name="connsiteY59" fmla="*/ 4214165 h 6858000"/>
              <a:gd name="connsiteX60" fmla="*/ 622623 w 1508539"/>
              <a:gd name="connsiteY60" fmla="*/ 4090296 h 6858000"/>
              <a:gd name="connsiteX61" fmla="*/ 607879 w 1508539"/>
              <a:gd name="connsiteY61" fmla="*/ 4033999 h 6858000"/>
              <a:gd name="connsiteX62" fmla="*/ 609028 w 1508539"/>
              <a:gd name="connsiteY62" fmla="*/ 4031933 h 6858000"/>
              <a:gd name="connsiteX63" fmla="*/ 607604 w 1508539"/>
              <a:gd name="connsiteY63" fmla="*/ 4013953 h 6858000"/>
              <a:gd name="connsiteX64" fmla="*/ 593899 w 1508539"/>
              <a:gd name="connsiteY64" fmla="*/ 3974753 h 6858000"/>
              <a:gd name="connsiteX65" fmla="*/ 595497 w 1508539"/>
              <a:gd name="connsiteY65" fmla="*/ 3969950 h 6858000"/>
              <a:gd name="connsiteX66" fmla="*/ 588919 w 1508539"/>
              <a:gd name="connsiteY66" fmla="*/ 3933779 h 6858000"/>
              <a:gd name="connsiteX67" fmla="*/ 590250 w 1508539"/>
              <a:gd name="connsiteY67" fmla="*/ 3933093 h 6858000"/>
              <a:gd name="connsiteX68" fmla="*/ 594604 w 1508539"/>
              <a:gd name="connsiteY68" fmla="*/ 3922082 h 6858000"/>
              <a:gd name="connsiteX69" fmla="*/ 599682 w 1508539"/>
              <a:gd name="connsiteY69" fmla="*/ 3901461 h 6858000"/>
              <a:gd name="connsiteX70" fmla="*/ 622276 w 1508539"/>
              <a:gd name="connsiteY70" fmla="*/ 3813873 h 6858000"/>
              <a:gd name="connsiteX71" fmla="*/ 621701 w 1508539"/>
              <a:gd name="connsiteY71" fmla="*/ 3806161 h 6858000"/>
              <a:gd name="connsiteX72" fmla="*/ 622008 w 1508539"/>
              <a:gd name="connsiteY72" fmla="*/ 3805957 h 6858000"/>
              <a:gd name="connsiteX73" fmla="*/ 622035 w 1508539"/>
              <a:gd name="connsiteY73" fmla="*/ 3797724 h 6858000"/>
              <a:gd name="connsiteX74" fmla="*/ 620650 w 1508539"/>
              <a:gd name="connsiteY74" fmla="*/ 3792098 h 6858000"/>
              <a:gd name="connsiteX75" fmla="*/ 619534 w 1508539"/>
              <a:gd name="connsiteY75" fmla="*/ 3777135 h 6858000"/>
              <a:gd name="connsiteX76" fmla="*/ 621267 w 1508539"/>
              <a:gd name="connsiteY76" fmla="*/ 3771656 h 6858000"/>
              <a:gd name="connsiteX77" fmla="*/ 625010 w 1508539"/>
              <a:gd name="connsiteY77" fmla="*/ 3769007 h 6858000"/>
              <a:gd name="connsiteX78" fmla="*/ 624476 w 1508539"/>
              <a:gd name="connsiteY78" fmla="*/ 3767709 h 6858000"/>
              <a:gd name="connsiteX79" fmla="*/ 633172 w 1508539"/>
              <a:gd name="connsiteY79" fmla="*/ 3738082 h 6858000"/>
              <a:gd name="connsiteX80" fmla="*/ 640518 w 1508539"/>
              <a:gd name="connsiteY80" fmla="*/ 3673397 h 6858000"/>
              <a:gd name="connsiteX81" fmla="*/ 639814 w 1508539"/>
              <a:gd name="connsiteY81" fmla="*/ 3637109 h 6858000"/>
              <a:gd name="connsiteX82" fmla="*/ 643257 w 1508539"/>
              <a:gd name="connsiteY82" fmla="*/ 3536883 h 6858000"/>
              <a:gd name="connsiteX83" fmla="*/ 650795 w 1508539"/>
              <a:gd name="connsiteY83" fmla="*/ 3435652 h 6858000"/>
              <a:gd name="connsiteX84" fmla="*/ 652466 w 1508539"/>
              <a:gd name="connsiteY84" fmla="*/ 3307769 h 6858000"/>
              <a:gd name="connsiteX85" fmla="*/ 670029 w 1508539"/>
              <a:gd name="connsiteY85" fmla="*/ 3250522 h 6858000"/>
              <a:gd name="connsiteX86" fmla="*/ 670454 w 1508539"/>
              <a:gd name="connsiteY86" fmla="*/ 3229163 h 6858000"/>
              <a:gd name="connsiteX87" fmla="*/ 672277 w 1508539"/>
              <a:gd name="connsiteY87" fmla="*/ 3217217 h 6858000"/>
              <a:gd name="connsiteX88" fmla="*/ 659112 w 1508539"/>
              <a:gd name="connsiteY88" fmla="*/ 3183755 h 6858000"/>
              <a:gd name="connsiteX89" fmla="*/ 659613 w 1508539"/>
              <a:gd name="connsiteY89" fmla="*/ 3178642 h 6858000"/>
              <a:gd name="connsiteX90" fmla="*/ 647213 w 1508539"/>
              <a:gd name="connsiteY90" fmla="*/ 3158586 h 6858000"/>
              <a:gd name="connsiteX91" fmla="*/ 632398 w 1508539"/>
              <a:gd name="connsiteY91" fmla="*/ 3129034 h 6858000"/>
              <a:gd name="connsiteX92" fmla="*/ 633063 w 1508539"/>
              <a:gd name="connsiteY92" fmla="*/ 3126682 h 6858000"/>
              <a:gd name="connsiteX93" fmla="*/ 623931 w 1508539"/>
              <a:gd name="connsiteY93" fmla="*/ 3114519 h 6858000"/>
              <a:gd name="connsiteX94" fmla="*/ 610540 w 1508539"/>
              <a:gd name="connsiteY94" fmla="*/ 3106272 h 6858000"/>
              <a:gd name="connsiteX95" fmla="*/ 583270 w 1508539"/>
              <a:gd name="connsiteY95" fmla="*/ 2958185 h 6858000"/>
              <a:gd name="connsiteX96" fmla="*/ 525884 w 1508539"/>
              <a:gd name="connsiteY96" fmla="*/ 2762989 h 6858000"/>
              <a:gd name="connsiteX97" fmla="*/ 474802 w 1508539"/>
              <a:gd name="connsiteY97" fmla="*/ 2554718 h 6858000"/>
              <a:gd name="connsiteX98" fmla="*/ 454896 w 1508539"/>
              <a:gd name="connsiteY98" fmla="*/ 2485734 h 6858000"/>
              <a:gd name="connsiteX99" fmla="*/ 445619 w 1508539"/>
              <a:gd name="connsiteY99" fmla="*/ 2447068 h 6858000"/>
              <a:gd name="connsiteX100" fmla="*/ 432580 w 1508539"/>
              <a:gd name="connsiteY100" fmla="*/ 2425819 h 6858000"/>
              <a:gd name="connsiteX101" fmla="*/ 438579 w 1508539"/>
              <a:gd name="connsiteY101" fmla="*/ 2402874 h 6858000"/>
              <a:gd name="connsiteX102" fmla="*/ 441191 w 1508539"/>
              <a:gd name="connsiteY102" fmla="*/ 2381443 h 6858000"/>
              <a:gd name="connsiteX103" fmla="*/ 417520 w 1508539"/>
              <a:gd name="connsiteY103" fmla="*/ 2261920 h 6858000"/>
              <a:gd name="connsiteX104" fmla="*/ 407407 w 1508539"/>
              <a:gd name="connsiteY104" fmla="*/ 2195378 h 6858000"/>
              <a:gd name="connsiteX105" fmla="*/ 391624 w 1508539"/>
              <a:gd name="connsiteY105" fmla="*/ 2155135 h 6858000"/>
              <a:gd name="connsiteX106" fmla="*/ 389082 w 1508539"/>
              <a:gd name="connsiteY106" fmla="*/ 2118008 h 6858000"/>
              <a:gd name="connsiteX107" fmla="*/ 390075 w 1508539"/>
              <a:gd name="connsiteY107" fmla="*/ 2050531 h 6858000"/>
              <a:gd name="connsiteX108" fmla="*/ 381881 w 1508539"/>
              <a:gd name="connsiteY108" fmla="*/ 1963269 h 6858000"/>
              <a:gd name="connsiteX109" fmla="*/ 363059 w 1508539"/>
              <a:gd name="connsiteY109" fmla="*/ 1906352 h 6858000"/>
              <a:gd name="connsiteX110" fmla="*/ 339616 w 1508539"/>
              <a:gd name="connsiteY110" fmla="*/ 1861531 h 6858000"/>
              <a:gd name="connsiteX111" fmla="*/ 293415 w 1508539"/>
              <a:gd name="connsiteY111" fmla="*/ 1732919 h 6858000"/>
              <a:gd name="connsiteX112" fmla="*/ 265726 w 1508539"/>
              <a:gd name="connsiteY112" fmla="*/ 1663540 h 6858000"/>
              <a:gd name="connsiteX113" fmla="*/ 264852 w 1508539"/>
              <a:gd name="connsiteY113" fmla="*/ 1615777 h 6858000"/>
              <a:gd name="connsiteX114" fmla="*/ 245647 w 1508539"/>
              <a:gd name="connsiteY114" fmla="*/ 1563678 h 6858000"/>
              <a:gd name="connsiteX115" fmla="*/ 258727 w 1508539"/>
              <a:gd name="connsiteY115" fmla="*/ 1519474 h 6858000"/>
              <a:gd name="connsiteX116" fmla="*/ 251469 w 1508539"/>
              <a:gd name="connsiteY116" fmla="*/ 1477995 h 6858000"/>
              <a:gd name="connsiteX117" fmla="*/ 237554 w 1508539"/>
              <a:gd name="connsiteY117" fmla="*/ 1373769 h 6858000"/>
              <a:gd name="connsiteX118" fmla="*/ 245861 w 1508539"/>
              <a:gd name="connsiteY118" fmla="*/ 1307086 h 6858000"/>
              <a:gd name="connsiteX119" fmla="*/ 247049 w 1508539"/>
              <a:gd name="connsiteY119" fmla="*/ 1189033 h 6858000"/>
              <a:gd name="connsiteX120" fmla="*/ 251734 w 1508539"/>
              <a:gd name="connsiteY120" fmla="*/ 1168288 h 6858000"/>
              <a:gd name="connsiteX121" fmla="*/ 244016 w 1508539"/>
              <a:gd name="connsiteY121" fmla="*/ 1142577 h 6858000"/>
              <a:gd name="connsiteX122" fmla="*/ 233322 w 1508539"/>
              <a:gd name="connsiteY122" fmla="*/ 1088484 h 6858000"/>
              <a:gd name="connsiteX123" fmla="*/ 222058 w 1508539"/>
              <a:gd name="connsiteY123" fmla="*/ 1016103 h 6858000"/>
              <a:gd name="connsiteX124" fmla="*/ 223514 w 1508539"/>
              <a:gd name="connsiteY124" fmla="*/ 932283 h 6858000"/>
              <a:gd name="connsiteX125" fmla="*/ 225750 w 1508539"/>
              <a:gd name="connsiteY125" fmla="*/ 915925 h 6858000"/>
              <a:gd name="connsiteX126" fmla="*/ 218379 w 1508539"/>
              <a:gd name="connsiteY126" fmla="*/ 896999 h 6858000"/>
              <a:gd name="connsiteX127" fmla="*/ 187787 w 1508539"/>
              <a:gd name="connsiteY127" fmla="*/ 821517 h 6858000"/>
              <a:gd name="connsiteX128" fmla="*/ 166737 w 1508539"/>
              <a:gd name="connsiteY128" fmla="*/ 751353 h 6858000"/>
              <a:gd name="connsiteX129" fmla="*/ 166295 w 1508539"/>
              <a:gd name="connsiteY129" fmla="*/ 721230 h 6858000"/>
              <a:gd name="connsiteX130" fmla="*/ 151966 w 1508539"/>
              <a:gd name="connsiteY130" fmla="*/ 681659 h 6858000"/>
              <a:gd name="connsiteX131" fmla="*/ 137385 w 1508539"/>
              <a:gd name="connsiteY131" fmla="*/ 635218 h 6858000"/>
              <a:gd name="connsiteX132" fmla="*/ 142396 w 1508539"/>
              <a:gd name="connsiteY132" fmla="*/ 613763 h 6858000"/>
              <a:gd name="connsiteX133" fmla="*/ 128338 w 1508539"/>
              <a:gd name="connsiteY133" fmla="*/ 598582 h 6858000"/>
              <a:gd name="connsiteX134" fmla="*/ 128019 w 1508539"/>
              <a:gd name="connsiteY134" fmla="*/ 576846 h 6858000"/>
              <a:gd name="connsiteX135" fmla="*/ 107645 w 1508539"/>
              <a:gd name="connsiteY135" fmla="*/ 530055 h 6858000"/>
              <a:gd name="connsiteX136" fmla="*/ 106893 w 1508539"/>
              <a:gd name="connsiteY136" fmla="*/ 465389 h 6858000"/>
              <a:gd name="connsiteX137" fmla="*/ 89816 w 1508539"/>
              <a:gd name="connsiteY137" fmla="*/ 424699 h 6858000"/>
              <a:gd name="connsiteX138" fmla="*/ 90191 w 1508539"/>
              <a:gd name="connsiteY138" fmla="*/ 404917 h 6858000"/>
              <a:gd name="connsiteX139" fmla="*/ 70148 w 1508539"/>
              <a:gd name="connsiteY139" fmla="*/ 367211 h 6858000"/>
              <a:gd name="connsiteX140" fmla="*/ 36452 w 1508539"/>
              <a:gd name="connsiteY140" fmla="*/ 268519 h 6858000"/>
              <a:gd name="connsiteX141" fmla="*/ 23935 w 1508539"/>
              <a:gd name="connsiteY141" fmla="*/ 160886 h 6858000"/>
              <a:gd name="connsiteX142" fmla="*/ 19312 w 1508539"/>
              <a:gd name="connsiteY142" fmla="*/ 47336 h 6858000"/>
              <a:gd name="connsiteX143" fmla="*/ 0 w 1508539"/>
              <a:gd name="connsiteY143"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45501 w 1508539"/>
              <a:gd name="connsiteY26" fmla="*/ 5934687 h 6858000"/>
              <a:gd name="connsiteX27" fmla="*/ 411349 w 1508539"/>
              <a:gd name="connsiteY27" fmla="*/ 569368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11349 w 1508539"/>
              <a:gd name="connsiteY27" fmla="*/ 569368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11349 w 1508539"/>
              <a:gd name="connsiteY27" fmla="*/ 569368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72933 w 1508539"/>
              <a:gd name="connsiteY23" fmla="*/ 6211940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08411 w 1508539"/>
              <a:gd name="connsiteY27" fmla="*/ 570490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53633 w 1508539"/>
              <a:gd name="connsiteY7" fmla="*/ 6596265 h 6858000"/>
              <a:gd name="connsiteX8" fmla="*/ 164248 w 1508539"/>
              <a:gd name="connsiteY8" fmla="*/ 6574442 h 6858000"/>
              <a:gd name="connsiteX9" fmla="*/ 164588 w 1508539"/>
              <a:gd name="connsiteY9" fmla="*/ 6568530 h 6858000"/>
              <a:gd name="connsiteX10" fmla="*/ 166997 w 1508539"/>
              <a:gd name="connsiteY10" fmla="*/ 6560674 h 6858000"/>
              <a:gd name="connsiteX11" fmla="*/ 167342 w 1508539"/>
              <a:gd name="connsiteY11" fmla="*/ 6560598 h 6858000"/>
              <a:gd name="connsiteX12" fmla="*/ 201349 w 1508539"/>
              <a:gd name="connsiteY12" fmla="*/ 6530567 h 6858000"/>
              <a:gd name="connsiteX13" fmla="*/ 215389 w 1508539"/>
              <a:gd name="connsiteY13" fmla="*/ 6478062 h 6858000"/>
              <a:gd name="connsiteX14" fmla="*/ 226078 w 1508539"/>
              <a:gd name="connsiteY14" fmla="*/ 6460325 h 6858000"/>
              <a:gd name="connsiteX15" fmla="*/ 233311 w 1508539"/>
              <a:gd name="connsiteY15" fmla="*/ 6451488 h 6858000"/>
              <a:gd name="connsiteX16" fmla="*/ 234746 w 1508539"/>
              <a:gd name="connsiteY16" fmla="*/ 6451348 h 6858000"/>
              <a:gd name="connsiteX17" fmla="*/ 239104 w 1508539"/>
              <a:gd name="connsiteY17" fmla="*/ 6414240 h 6858000"/>
              <a:gd name="connsiteX18" fmla="*/ 241880 w 1508539"/>
              <a:gd name="connsiteY18" fmla="*/ 6384857 h 6858000"/>
              <a:gd name="connsiteX19" fmla="*/ 240591 w 1508539"/>
              <a:gd name="connsiteY19" fmla="*/ 6367510 h 6858000"/>
              <a:gd name="connsiteX20" fmla="*/ 244471 w 1508539"/>
              <a:gd name="connsiteY20" fmla="*/ 6349778 h 6858000"/>
              <a:gd name="connsiteX21" fmla="*/ 246136 w 1508539"/>
              <a:gd name="connsiteY21" fmla="*/ 6348250 h 6858000"/>
              <a:gd name="connsiteX22" fmla="*/ 262170 w 1508539"/>
              <a:gd name="connsiteY22" fmla="*/ 6281972 h 6858000"/>
              <a:gd name="connsiteX23" fmla="*/ 290557 w 1508539"/>
              <a:gd name="connsiteY23" fmla="*/ 6153037 h 6858000"/>
              <a:gd name="connsiteX24" fmla="*/ 314428 w 1508539"/>
              <a:gd name="connsiteY24" fmla="*/ 6113913 h 6858000"/>
              <a:gd name="connsiteX25" fmla="*/ 318721 w 1508539"/>
              <a:gd name="connsiteY25" fmla="*/ 6028119 h 6858000"/>
              <a:gd name="connsiteX26" fmla="*/ 363126 w 1508539"/>
              <a:gd name="connsiteY26" fmla="*/ 5934687 h 6858000"/>
              <a:gd name="connsiteX27" fmla="*/ 408411 w 1508539"/>
              <a:gd name="connsiteY27" fmla="*/ 5704905 h 6858000"/>
              <a:gd name="connsiteX28" fmla="*/ 431404 w 1508539"/>
              <a:gd name="connsiteY28" fmla="*/ 5665173 h 6858000"/>
              <a:gd name="connsiteX29" fmla="*/ 465121 w 1508539"/>
              <a:gd name="connsiteY29" fmla="*/ 5563435 h 6858000"/>
              <a:gd name="connsiteX30" fmla="*/ 494626 w 1508539"/>
              <a:gd name="connsiteY30" fmla="*/ 5476393 h 6858000"/>
              <a:gd name="connsiteX31" fmla="*/ 525819 w 1508539"/>
              <a:gd name="connsiteY31" fmla="*/ 5396260 h 6858000"/>
              <a:gd name="connsiteX32" fmla="*/ 541800 w 1508539"/>
              <a:gd name="connsiteY32" fmla="*/ 5330009 h 6858000"/>
              <a:gd name="connsiteX33" fmla="*/ 575293 w 1508539"/>
              <a:gd name="connsiteY33" fmla="*/ 5273739 h 6858000"/>
              <a:gd name="connsiteX34" fmla="*/ 584892 w 1508539"/>
              <a:gd name="connsiteY34" fmla="*/ 5241779 h 6858000"/>
              <a:gd name="connsiteX35" fmla="*/ 596118 w 1508539"/>
              <a:gd name="connsiteY35" fmla="*/ 5225268 h 6858000"/>
              <a:gd name="connsiteX36" fmla="*/ 597138 w 1508539"/>
              <a:gd name="connsiteY36" fmla="*/ 5217684 h 6858000"/>
              <a:gd name="connsiteX37" fmla="*/ 604479 w 1508539"/>
              <a:gd name="connsiteY37" fmla="*/ 5193377 h 6858000"/>
              <a:gd name="connsiteX38" fmla="*/ 607782 w 1508539"/>
              <a:gd name="connsiteY38" fmla="*/ 5179288 h 6858000"/>
              <a:gd name="connsiteX39" fmla="*/ 608766 w 1508539"/>
              <a:gd name="connsiteY39" fmla="*/ 5173621 h 6858000"/>
              <a:gd name="connsiteX40" fmla="*/ 604400 w 1508539"/>
              <a:gd name="connsiteY40" fmla="*/ 5159961 h 6858000"/>
              <a:gd name="connsiteX41" fmla="*/ 611077 w 1508539"/>
              <a:gd name="connsiteY41" fmla="*/ 5144295 h 6858000"/>
              <a:gd name="connsiteX42" fmla="*/ 608010 w 1508539"/>
              <a:gd name="connsiteY42" fmla="*/ 5125185 h 6858000"/>
              <a:gd name="connsiteX43" fmla="*/ 614840 w 1508539"/>
              <a:gd name="connsiteY43" fmla="*/ 5121884 h 6858000"/>
              <a:gd name="connsiteX44" fmla="*/ 621876 w 1508539"/>
              <a:gd name="connsiteY44" fmla="*/ 5067850 h 6858000"/>
              <a:gd name="connsiteX45" fmla="*/ 624607 w 1508539"/>
              <a:gd name="connsiteY45" fmla="*/ 5060861 h 6858000"/>
              <a:gd name="connsiteX46" fmla="*/ 621311 w 1508539"/>
              <a:gd name="connsiteY46" fmla="*/ 5034192 h 6858000"/>
              <a:gd name="connsiteX47" fmla="*/ 622865 w 1508539"/>
              <a:gd name="connsiteY47" fmla="*/ 4993030 h 6858000"/>
              <a:gd name="connsiteX48" fmla="*/ 629774 w 1508539"/>
              <a:gd name="connsiteY48" fmla="*/ 4946844 h 6858000"/>
              <a:gd name="connsiteX49" fmla="*/ 625630 w 1508539"/>
              <a:gd name="connsiteY49" fmla="*/ 4932692 h 6858000"/>
              <a:gd name="connsiteX50" fmla="*/ 641033 w 1508539"/>
              <a:gd name="connsiteY50" fmla="*/ 4858827 h 6858000"/>
              <a:gd name="connsiteX51" fmla="*/ 646936 w 1508539"/>
              <a:gd name="connsiteY51" fmla="*/ 4821170 h 6858000"/>
              <a:gd name="connsiteX52" fmla="*/ 651669 w 1508539"/>
              <a:gd name="connsiteY52" fmla="*/ 4780965 h 6858000"/>
              <a:gd name="connsiteX53" fmla="*/ 652962 w 1508539"/>
              <a:gd name="connsiteY53" fmla="*/ 4750867 h 6858000"/>
              <a:gd name="connsiteX54" fmla="*/ 650769 w 1508539"/>
              <a:gd name="connsiteY54" fmla="*/ 4690749 h 6858000"/>
              <a:gd name="connsiteX55" fmla="*/ 646249 w 1508539"/>
              <a:gd name="connsiteY55" fmla="*/ 4584173 h 6858000"/>
              <a:gd name="connsiteX56" fmla="*/ 641332 w 1508539"/>
              <a:gd name="connsiteY56" fmla="*/ 4444346 h 6858000"/>
              <a:gd name="connsiteX57" fmla="*/ 637897 w 1508539"/>
              <a:gd name="connsiteY57" fmla="*/ 4375228 h 6858000"/>
              <a:gd name="connsiteX58" fmla="*/ 618550 w 1508539"/>
              <a:gd name="connsiteY58" fmla="*/ 4214165 h 6858000"/>
              <a:gd name="connsiteX59" fmla="*/ 622623 w 1508539"/>
              <a:gd name="connsiteY59" fmla="*/ 4090296 h 6858000"/>
              <a:gd name="connsiteX60" fmla="*/ 607879 w 1508539"/>
              <a:gd name="connsiteY60" fmla="*/ 4033999 h 6858000"/>
              <a:gd name="connsiteX61" fmla="*/ 609028 w 1508539"/>
              <a:gd name="connsiteY61" fmla="*/ 4031933 h 6858000"/>
              <a:gd name="connsiteX62" fmla="*/ 607604 w 1508539"/>
              <a:gd name="connsiteY62" fmla="*/ 4013953 h 6858000"/>
              <a:gd name="connsiteX63" fmla="*/ 593899 w 1508539"/>
              <a:gd name="connsiteY63" fmla="*/ 3974753 h 6858000"/>
              <a:gd name="connsiteX64" fmla="*/ 595497 w 1508539"/>
              <a:gd name="connsiteY64" fmla="*/ 3969950 h 6858000"/>
              <a:gd name="connsiteX65" fmla="*/ 588919 w 1508539"/>
              <a:gd name="connsiteY65" fmla="*/ 3933779 h 6858000"/>
              <a:gd name="connsiteX66" fmla="*/ 590250 w 1508539"/>
              <a:gd name="connsiteY66" fmla="*/ 3933093 h 6858000"/>
              <a:gd name="connsiteX67" fmla="*/ 594604 w 1508539"/>
              <a:gd name="connsiteY67" fmla="*/ 3922082 h 6858000"/>
              <a:gd name="connsiteX68" fmla="*/ 599682 w 1508539"/>
              <a:gd name="connsiteY68" fmla="*/ 3901461 h 6858000"/>
              <a:gd name="connsiteX69" fmla="*/ 622276 w 1508539"/>
              <a:gd name="connsiteY69" fmla="*/ 3813873 h 6858000"/>
              <a:gd name="connsiteX70" fmla="*/ 621701 w 1508539"/>
              <a:gd name="connsiteY70" fmla="*/ 3806161 h 6858000"/>
              <a:gd name="connsiteX71" fmla="*/ 622008 w 1508539"/>
              <a:gd name="connsiteY71" fmla="*/ 3805957 h 6858000"/>
              <a:gd name="connsiteX72" fmla="*/ 622035 w 1508539"/>
              <a:gd name="connsiteY72" fmla="*/ 3797724 h 6858000"/>
              <a:gd name="connsiteX73" fmla="*/ 620650 w 1508539"/>
              <a:gd name="connsiteY73" fmla="*/ 3792098 h 6858000"/>
              <a:gd name="connsiteX74" fmla="*/ 619534 w 1508539"/>
              <a:gd name="connsiteY74" fmla="*/ 3777135 h 6858000"/>
              <a:gd name="connsiteX75" fmla="*/ 621267 w 1508539"/>
              <a:gd name="connsiteY75" fmla="*/ 3771656 h 6858000"/>
              <a:gd name="connsiteX76" fmla="*/ 625010 w 1508539"/>
              <a:gd name="connsiteY76" fmla="*/ 3769007 h 6858000"/>
              <a:gd name="connsiteX77" fmla="*/ 624476 w 1508539"/>
              <a:gd name="connsiteY77" fmla="*/ 3767709 h 6858000"/>
              <a:gd name="connsiteX78" fmla="*/ 633172 w 1508539"/>
              <a:gd name="connsiteY78" fmla="*/ 3738082 h 6858000"/>
              <a:gd name="connsiteX79" fmla="*/ 640518 w 1508539"/>
              <a:gd name="connsiteY79" fmla="*/ 3673397 h 6858000"/>
              <a:gd name="connsiteX80" fmla="*/ 639814 w 1508539"/>
              <a:gd name="connsiteY80" fmla="*/ 3637109 h 6858000"/>
              <a:gd name="connsiteX81" fmla="*/ 643257 w 1508539"/>
              <a:gd name="connsiteY81" fmla="*/ 3536883 h 6858000"/>
              <a:gd name="connsiteX82" fmla="*/ 650795 w 1508539"/>
              <a:gd name="connsiteY82" fmla="*/ 3435652 h 6858000"/>
              <a:gd name="connsiteX83" fmla="*/ 652466 w 1508539"/>
              <a:gd name="connsiteY83" fmla="*/ 3307769 h 6858000"/>
              <a:gd name="connsiteX84" fmla="*/ 670029 w 1508539"/>
              <a:gd name="connsiteY84" fmla="*/ 3250522 h 6858000"/>
              <a:gd name="connsiteX85" fmla="*/ 670454 w 1508539"/>
              <a:gd name="connsiteY85" fmla="*/ 3229163 h 6858000"/>
              <a:gd name="connsiteX86" fmla="*/ 672277 w 1508539"/>
              <a:gd name="connsiteY86" fmla="*/ 3217217 h 6858000"/>
              <a:gd name="connsiteX87" fmla="*/ 659112 w 1508539"/>
              <a:gd name="connsiteY87" fmla="*/ 3183755 h 6858000"/>
              <a:gd name="connsiteX88" fmla="*/ 659613 w 1508539"/>
              <a:gd name="connsiteY88" fmla="*/ 3178642 h 6858000"/>
              <a:gd name="connsiteX89" fmla="*/ 647213 w 1508539"/>
              <a:gd name="connsiteY89" fmla="*/ 3158586 h 6858000"/>
              <a:gd name="connsiteX90" fmla="*/ 632398 w 1508539"/>
              <a:gd name="connsiteY90" fmla="*/ 3129034 h 6858000"/>
              <a:gd name="connsiteX91" fmla="*/ 633063 w 1508539"/>
              <a:gd name="connsiteY91" fmla="*/ 3126682 h 6858000"/>
              <a:gd name="connsiteX92" fmla="*/ 623931 w 1508539"/>
              <a:gd name="connsiteY92" fmla="*/ 3114519 h 6858000"/>
              <a:gd name="connsiteX93" fmla="*/ 610540 w 1508539"/>
              <a:gd name="connsiteY93" fmla="*/ 3106272 h 6858000"/>
              <a:gd name="connsiteX94" fmla="*/ 583270 w 1508539"/>
              <a:gd name="connsiteY94" fmla="*/ 2958185 h 6858000"/>
              <a:gd name="connsiteX95" fmla="*/ 525884 w 1508539"/>
              <a:gd name="connsiteY95" fmla="*/ 2762989 h 6858000"/>
              <a:gd name="connsiteX96" fmla="*/ 474802 w 1508539"/>
              <a:gd name="connsiteY96" fmla="*/ 2554718 h 6858000"/>
              <a:gd name="connsiteX97" fmla="*/ 454896 w 1508539"/>
              <a:gd name="connsiteY97" fmla="*/ 2485734 h 6858000"/>
              <a:gd name="connsiteX98" fmla="*/ 445619 w 1508539"/>
              <a:gd name="connsiteY98" fmla="*/ 2447068 h 6858000"/>
              <a:gd name="connsiteX99" fmla="*/ 432580 w 1508539"/>
              <a:gd name="connsiteY99" fmla="*/ 2425819 h 6858000"/>
              <a:gd name="connsiteX100" fmla="*/ 438579 w 1508539"/>
              <a:gd name="connsiteY100" fmla="*/ 2402874 h 6858000"/>
              <a:gd name="connsiteX101" fmla="*/ 441191 w 1508539"/>
              <a:gd name="connsiteY101" fmla="*/ 2381443 h 6858000"/>
              <a:gd name="connsiteX102" fmla="*/ 417520 w 1508539"/>
              <a:gd name="connsiteY102" fmla="*/ 2261920 h 6858000"/>
              <a:gd name="connsiteX103" fmla="*/ 407407 w 1508539"/>
              <a:gd name="connsiteY103" fmla="*/ 2195378 h 6858000"/>
              <a:gd name="connsiteX104" fmla="*/ 391624 w 1508539"/>
              <a:gd name="connsiteY104" fmla="*/ 2155135 h 6858000"/>
              <a:gd name="connsiteX105" fmla="*/ 389082 w 1508539"/>
              <a:gd name="connsiteY105" fmla="*/ 2118008 h 6858000"/>
              <a:gd name="connsiteX106" fmla="*/ 390075 w 1508539"/>
              <a:gd name="connsiteY106" fmla="*/ 2050531 h 6858000"/>
              <a:gd name="connsiteX107" fmla="*/ 381881 w 1508539"/>
              <a:gd name="connsiteY107" fmla="*/ 1963269 h 6858000"/>
              <a:gd name="connsiteX108" fmla="*/ 363059 w 1508539"/>
              <a:gd name="connsiteY108" fmla="*/ 1906352 h 6858000"/>
              <a:gd name="connsiteX109" fmla="*/ 339616 w 1508539"/>
              <a:gd name="connsiteY109" fmla="*/ 1861531 h 6858000"/>
              <a:gd name="connsiteX110" fmla="*/ 293415 w 1508539"/>
              <a:gd name="connsiteY110" fmla="*/ 1732919 h 6858000"/>
              <a:gd name="connsiteX111" fmla="*/ 265726 w 1508539"/>
              <a:gd name="connsiteY111" fmla="*/ 1663540 h 6858000"/>
              <a:gd name="connsiteX112" fmla="*/ 264852 w 1508539"/>
              <a:gd name="connsiteY112" fmla="*/ 1615777 h 6858000"/>
              <a:gd name="connsiteX113" fmla="*/ 245647 w 1508539"/>
              <a:gd name="connsiteY113" fmla="*/ 1563678 h 6858000"/>
              <a:gd name="connsiteX114" fmla="*/ 258727 w 1508539"/>
              <a:gd name="connsiteY114" fmla="*/ 1519474 h 6858000"/>
              <a:gd name="connsiteX115" fmla="*/ 251469 w 1508539"/>
              <a:gd name="connsiteY115" fmla="*/ 1477995 h 6858000"/>
              <a:gd name="connsiteX116" fmla="*/ 237554 w 1508539"/>
              <a:gd name="connsiteY116" fmla="*/ 1373769 h 6858000"/>
              <a:gd name="connsiteX117" fmla="*/ 245861 w 1508539"/>
              <a:gd name="connsiteY117" fmla="*/ 1307086 h 6858000"/>
              <a:gd name="connsiteX118" fmla="*/ 247049 w 1508539"/>
              <a:gd name="connsiteY118" fmla="*/ 1189033 h 6858000"/>
              <a:gd name="connsiteX119" fmla="*/ 251734 w 1508539"/>
              <a:gd name="connsiteY119" fmla="*/ 1168288 h 6858000"/>
              <a:gd name="connsiteX120" fmla="*/ 244016 w 1508539"/>
              <a:gd name="connsiteY120" fmla="*/ 1142577 h 6858000"/>
              <a:gd name="connsiteX121" fmla="*/ 233322 w 1508539"/>
              <a:gd name="connsiteY121" fmla="*/ 1088484 h 6858000"/>
              <a:gd name="connsiteX122" fmla="*/ 222058 w 1508539"/>
              <a:gd name="connsiteY122" fmla="*/ 1016103 h 6858000"/>
              <a:gd name="connsiteX123" fmla="*/ 223514 w 1508539"/>
              <a:gd name="connsiteY123" fmla="*/ 932283 h 6858000"/>
              <a:gd name="connsiteX124" fmla="*/ 225750 w 1508539"/>
              <a:gd name="connsiteY124" fmla="*/ 915925 h 6858000"/>
              <a:gd name="connsiteX125" fmla="*/ 218379 w 1508539"/>
              <a:gd name="connsiteY125" fmla="*/ 896999 h 6858000"/>
              <a:gd name="connsiteX126" fmla="*/ 187787 w 1508539"/>
              <a:gd name="connsiteY126" fmla="*/ 821517 h 6858000"/>
              <a:gd name="connsiteX127" fmla="*/ 166737 w 1508539"/>
              <a:gd name="connsiteY127" fmla="*/ 751353 h 6858000"/>
              <a:gd name="connsiteX128" fmla="*/ 166295 w 1508539"/>
              <a:gd name="connsiteY128" fmla="*/ 721230 h 6858000"/>
              <a:gd name="connsiteX129" fmla="*/ 151966 w 1508539"/>
              <a:gd name="connsiteY129" fmla="*/ 681659 h 6858000"/>
              <a:gd name="connsiteX130" fmla="*/ 137385 w 1508539"/>
              <a:gd name="connsiteY130" fmla="*/ 635218 h 6858000"/>
              <a:gd name="connsiteX131" fmla="*/ 142396 w 1508539"/>
              <a:gd name="connsiteY131" fmla="*/ 613763 h 6858000"/>
              <a:gd name="connsiteX132" fmla="*/ 128338 w 1508539"/>
              <a:gd name="connsiteY132" fmla="*/ 598582 h 6858000"/>
              <a:gd name="connsiteX133" fmla="*/ 128019 w 1508539"/>
              <a:gd name="connsiteY133" fmla="*/ 576846 h 6858000"/>
              <a:gd name="connsiteX134" fmla="*/ 107645 w 1508539"/>
              <a:gd name="connsiteY134" fmla="*/ 530055 h 6858000"/>
              <a:gd name="connsiteX135" fmla="*/ 106893 w 1508539"/>
              <a:gd name="connsiteY135" fmla="*/ 465389 h 6858000"/>
              <a:gd name="connsiteX136" fmla="*/ 89816 w 1508539"/>
              <a:gd name="connsiteY136" fmla="*/ 424699 h 6858000"/>
              <a:gd name="connsiteX137" fmla="*/ 90191 w 1508539"/>
              <a:gd name="connsiteY137" fmla="*/ 404917 h 6858000"/>
              <a:gd name="connsiteX138" fmla="*/ 70148 w 1508539"/>
              <a:gd name="connsiteY138" fmla="*/ 367211 h 6858000"/>
              <a:gd name="connsiteX139" fmla="*/ 36452 w 1508539"/>
              <a:gd name="connsiteY139" fmla="*/ 268519 h 6858000"/>
              <a:gd name="connsiteX140" fmla="*/ 23935 w 1508539"/>
              <a:gd name="connsiteY140" fmla="*/ 160886 h 6858000"/>
              <a:gd name="connsiteX141" fmla="*/ 19312 w 1508539"/>
              <a:gd name="connsiteY141" fmla="*/ 47336 h 6858000"/>
              <a:gd name="connsiteX142" fmla="*/ 0 w 1508539"/>
              <a:gd name="connsiteY142"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64248 w 1508539"/>
              <a:gd name="connsiteY7" fmla="*/ 6574442 h 6858000"/>
              <a:gd name="connsiteX8" fmla="*/ 164588 w 1508539"/>
              <a:gd name="connsiteY8" fmla="*/ 6568530 h 6858000"/>
              <a:gd name="connsiteX9" fmla="*/ 166997 w 1508539"/>
              <a:gd name="connsiteY9" fmla="*/ 6560674 h 6858000"/>
              <a:gd name="connsiteX10" fmla="*/ 167342 w 1508539"/>
              <a:gd name="connsiteY10" fmla="*/ 6560598 h 6858000"/>
              <a:gd name="connsiteX11" fmla="*/ 201349 w 1508539"/>
              <a:gd name="connsiteY11" fmla="*/ 6530567 h 6858000"/>
              <a:gd name="connsiteX12" fmla="*/ 215389 w 1508539"/>
              <a:gd name="connsiteY12" fmla="*/ 6478062 h 6858000"/>
              <a:gd name="connsiteX13" fmla="*/ 226078 w 1508539"/>
              <a:gd name="connsiteY13" fmla="*/ 6460325 h 6858000"/>
              <a:gd name="connsiteX14" fmla="*/ 233311 w 1508539"/>
              <a:gd name="connsiteY14" fmla="*/ 6451488 h 6858000"/>
              <a:gd name="connsiteX15" fmla="*/ 234746 w 1508539"/>
              <a:gd name="connsiteY15" fmla="*/ 6451348 h 6858000"/>
              <a:gd name="connsiteX16" fmla="*/ 239104 w 1508539"/>
              <a:gd name="connsiteY16" fmla="*/ 6414240 h 6858000"/>
              <a:gd name="connsiteX17" fmla="*/ 241880 w 1508539"/>
              <a:gd name="connsiteY17" fmla="*/ 6384857 h 6858000"/>
              <a:gd name="connsiteX18" fmla="*/ 240591 w 1508539"/>
              <a:gd name="connsiteY18" fmla="*/ 6367510 h 6858000"/>
              <a:gd name="connsiteX19" fmla="*/ 244471 w 1508539"/>
              <a:gd name="connsiteY19" fmla="*/ 6349778 h 6858000"/>
              <a:gd name="connsiteX20" fmla="*/ 246136 w 1508539"/>
              <a:gd name="connsiteY20" fmla="*/ 6348250 h 6858000"/>
              <a:gd name="connsiteX21" fmla="*/ 262170 w 1508539"/>
              <a:gd name="connsiteY21" fmla="*/ 6281972 h 6858000"/>
              <a:gd name="connsiteX22" fmla="*/ 290557 w 1508539"/>
              <a:gd name="connsiteY22" fmla="*/ 6153037 h 6858000"/>
              <a:gd name="connsiteX23" fmla="*/ 314428 w 1508539"/>
              <a:gd name="connsiteY23" fmla="*/ 6113913 h 6858000"/>
              <a:gd name="connsiteX24" fmla="*/ 318721 w 1508539"/>
              <a:gd name="connsiteY24" fmla="*/ 6028119 h 6858000"/>
              <a:gd name="connsiteX25" fmla="*/ 363126 w 1508539"/>
              <a:gd name="connsiteY25" fmla="*/ 5934687 h 6858000"/>
              <a:gd name="connsiteX26" fmla="*/ 408411 w 1508539"/>
              <a:gd name="connsiteY26" fmla="*/ 5704905 h 6858000"/>
              <a:gd name="connsiteX27" fmla="*/ 431404 w 1508539"/>
              <a:gd name="connsiteY27" fmla="*/ 5665173 h 6858000"/>
              <a:gd name="connsiteX28" fmla="*/ 465121 w 1508539"/>
              <a:gd name="connsiteY28" fmla="*/ 5563435 h 6858000"/>
              <a:gd name="connsiteX29" fmla="*/ 494626 w 1508539"/>
              <a:gd name="connsiteY29" fmla="*/ 5476393 h 6858000"/>
              <a:gd name="connsiteX30" fmla="*/ 525819 w 1508539"/>
              <a:gd name="connsiteY30" fmla="*/ 5396260 h 6858000"/>
              <a:gd name="connsiteX31" fmla="*/ 541800 w 1508539"/>
              <a:gd name="connsiteY31" fmla="*/ 5330009 h 6858000"/>
              <a:gd name="connsiteX32" fmla="*/ 575293 w 1508539"/>
              <a:gd name="connsiteY32" fmla="*/ 5273739 h 6858000"/>
              <a:gd name="connsiteX33" fmla="*/ 584892 w 1508539"/>
              <a:gd name="connsiteY33" fmla="*/ 5241779 h 6858000"/>
              <a:gd name="connsiteX34" fmla="*/ 596118 w 1508539"/>
              <a:gd name="connsiteY34" fmla="*/ 5225268 h 6858000"/>
              <a:gd name="connsiteX35" fmla="*/ 597138 w 1508539"/>
              <a:gd name="connsiteY35" fmla="*/ 5217684 h 6858000"/>
              <a:gd name="connsiteX36" fmla="*/ 604479 w 1508539"/>
              <a:gd name="connsiteY36" fmla="*/ 5193377 h 6858000"/>
              <a:gd name="connsiteX37" fmla="*/ 607782 w 1508539"/>
              <a:gd name="connsiteY37" fmla="*/ 5179288 h 6858000"/>
              <a:gd name="connsiteX38" fmla="*/ 608766 w 1508539"/>
              <a:gd name="connsiteY38" fmla="*/ 5173621 h 6858000"/>
              <a:gd name="connsiteX39" fmla="*/ 604400 w 1508539"/>
              <a:gd name="connsiteY39" fmla="*/ 5159961 h 6858000"/>
              <a:gd name="connsiteX40" fmla="*/ 611077 w 1508539"/>
              <a:gd name="connsiteY40" fmla="*/ 5144295 h 6858000"/>
              <a:gd name="connsiteX41" fmla="*/ 608010 w 1508539"/>
              <a:gd name="connsiteY41" fmla="*/ 5125185 h 6858000"/>
              <a:gd name="connsiteX42" fmla="*/ 614840 w 1508539"/>
              <a:gd name="connsiteY42" fmla="*/ 5121884 h 6858000"/>
              <a:gd name="connsiteX43" fmla="*/ 621876 w 1508539"/>
              <a:gd name="connsiteY43" fmla="*/ 5067850 h 6858000"/>
              <a:gd name="connsiteX44" fmla="*/ 624607 w 1508539"/>
              <a:gd name="connsiteY44" fmla="*/ 5060861 h 6858000"/>
              <a:gd name="connsiteX45" fmla="*/ 621311 w 1508539"/>
              <a:gd name="connsiteY45" fmla="*/ 5034192 h 6858000"/>
              <a:gd name="connsiteX46" fmla="*/ 622865 w 1508539"/>
              <a:gd name="connsiteY46" fmla="*/ 4993030 h 6858000"/>
              <a:gd name="connsiteX47" fmla="*/ 629774 w 1508539"/>
              <a:gd name="connsiteY47" fmla="*/ 4946844 h 6858000"/>
              <a:gd name="connsiteX48" fmla="*/ 625630 w 1508539"/>
              <a:gd name="connsiteY48" fmla="*/ 4932692 h 6858000"/>
              <a:gd name="connsiteX49" fmla="*/ 641033 w 1508539"/>
              <a:gd name="connsiteY49" fmla="*/ 4858827 h 6858000"/>
              <a:gd name="connsiteX50" fmla="*/ 646936 w 1508539"/>
              <a:gd name="connsiteY50" fmla="*/ 4821170 h 6858000"/>
              <a:gd name="connsiteX51" fmla="*/ 651669 w 1508539"/>
              <a:gd name="connsiteY51" fmla="*/ 4780965 h 6858000"/>
              <a:gd name="connsiteX52" fmla="*/ 652962 w 1508539"/>
              <a:gd name="connsiteY52" fmla="*/ 4750867 h 6858000"/>
              <a:gd name="connsiteX53" fmla="*/ 650769 w 1508539"/>
              <a:gd name="connsiteY53" fmla="*/ 4690749 h 6858000"/>
              <a:gd name="connsiteX54" fmla="*/ 646249 w 1508539"/>
              <a:gd name="connsiteY54" fmla="*/ 4584173 h 6858000"/>
              <a:gd name="connsiteX55" fmla="*/ 641332 w 1508539"/>
              <a:gd name="connsiteY55" fmla="*/ 4444346 h 6858000"/>
              <a:gd name="connsiteX56" fmla="*/ 637897 w 1508539"/>
              <a:gd name="connsiteY56" fmla="*/ 4375228 h 6858000"/>
              <a:gd name="connsiteX57" fmla="*/ 618550 w 1508539"/>
              <a:gd name="connsiteY57" fmla="*/ 4214165 h 6858000"/>
              <a:gd name="connsiteX58" fmla="*/ 622623 w 1508539"/>
              <a:gd name="connsiteY58" fmla="*/ 4090296 h 6858000"/>
              <a:gd name="connsiteX59" fmla="*/ 607879 w 1508539"/>
              <a:gd name="connsiteY59" fmla="*/ 4033999 h 6858000"/>
              <a:gd name="connsiteX60" fmla="*/ 609028 w 1508539"/>
              <a:gd name="connsiteY60" fmla="*/ 4031933 h 6858000"/>
              <a:gd name="connsiteX61" fmla="*/ 607604 w 1508539"/>
              <a:gd name="connsiteY61" fmla="*/ 4013953 h 6858000"/>
              <a:gd name="connsiteX62" fmla="*/ 593899 w 1508539"/>
              <a:gd name="connsiteY62" fmla="*/ 3974753 h 6858000"/>
              <a:gd name="connsiteX63" fmla="*/ 595497 w 1508539"/>
              <a:gd name="connsiteY63" fmla="*/ 3969950 h 6858000"/>
              <a:gd name="connsiteX64" fmla="*/ 588919 w 1508539"/>
              <a:gd name="connsiteY64" fmla="*/ 3933779 h 6858000"/>
              <a:gd name="connsiteX65" fmla="*/ 590250 w 1508539"/>
              <a:gd name="connsiteY65" fmla="*/ 3933093 h 6858000"/>
              <a:gd name="connsiteX66" fmla="*/ 594604 w 1508539"/>
              <a:gd name="connsiteY66" fmla="*/ 3922082 h 6858000"/>
              <a:gd name="connsiteX67" fmla="*/ 599682 w 1508539"/>
              <a:gd name="connsiteY67" fmla="*/ 3901461 h 6858000"/>
              <a:gd name="connsiteX68" fmla="*/ 622276 w 1508539"/>
              <a:gd name="connsiteY68" fmla="*/ 3813873 h 6858000"/>
              <a:gd name="connsiteX69" fmla="*/ 621701 w 1508539"/>
              <a:gd name="connsiteY69" fmla="*/ 3806161 h 6858000"/>
              <a:gd name="connsiteX70" fmla="*/ 622008 w 1508539"/>
              <a:gd name="connsiteY70" fmla="*/ 3805957 h 6858000"/>
              <a:gd name="connsiteX71" fmla="*/ 622035 w 1508539"/>
              <a:gd name="connsiteY71" fmla="*/ 3797724 h 6858000"/>
              <a:gd name="connsiteX72" fmla="*/ 620650 w 1508539"/>
              <a:gd name="connsiteY72" fmla="*/ 3792098 h 6858000"/>
              <a:gd name="connsiteX73" fmla="*/ 619534 w 1508539"/>
              <a:gd name="connsiteY73" fmla="*/ 3777135 h 6858000"/>
              <a:gd name="connsiteX74" fmla="*/ 621267 w 1508539"/>
              <a:gd name="connsiteY74" fmla="*/ 3771656 h 6858000"/>
              <a:gd name="connsiteX75" fmla="*/ 625010 w 1508539"/>
              <a:gd name="connsiteY75" fmla="*/ 3769007 h 6858000"/>
              <a:gd name="connsiteX76" fmla="*/ 624476 w 1508539"/>
              <a:gd name="connsiteY76" fmla="*/ 3767709 h 6858000"/>
              <a:gd name="connsiteX77" fmla="*/ 633172 w 1508539"/>
              <a:gd name="connsiteY77" fmla="*/ 3738082 h 6858000"/>
              <a:gd name="connsiteX78" fmla="*/ 640518 w 1508539"/>
              <a:gd name="connsiteY78" fmla="*/ 3673397 h 6858000"/>
              <a:gd name="connsiteX79" fmla="*/ 639814 w 1508539"/>
              <a:gd name="connsiteY79" fmla="*/ 3637109 h 6858000"/>
              <a:gd name="connsiteX80" fmla="*/ 643257 w 1508539"/>
              <a:gd name="connsiteY80" fmla="*/ 3536883 h 6858000"/>
              <a:gd name="connsiteX81" fmla="*/ 650795 w 1508539"/>
              <a:gd name="connsiteY81" fmla="*/ 3435652 h 6858000"/>
              <a:gd name="connsiteX82" fmla="*/ 652466 w 1508539"/>
              <a:gd name="connsiteY82" fmla="*/ 3307769 h 6858000"/>
              <a:gd name="connsiteX83" fmla="*/ 670029 w 1508539"/>
              <a:gd name="connsiteY83" fmla="*/ 3250522 h 6858000"/>
              <a:gd name="connsiteX84" fmla="*/ 670454 w 1508539"/>
              <a:gd name="connsiteY84" fmla="*/ 3229163 h 6858000"/>
              <a:gd name="connsiteX85" fmla="*/ 672277 w 1508539"/>
              <a:gd name="connsiteY85" fmla="*/ 3217217 h 6858000"/>
              <a:gd name="connsiteX86" fmla="*/ 659112 w 1508539"/>
              <a:gd name="connsiteY86" fmla="*/ 3183755 h 6858000"/>
              <a:gd name="connsiteX87" fmla="*/ 659613 w 1508539"/>
              <a:gd name="connsiteY87" fmla="*/ 3178642 h 6858000"/>
              <a:gd name="connsiteX88" fmla="*/ 647213 w 1508539"/>
              <a:gd name="connsiteY88" fmla="*/ 3158586 h 6858000"/>
              <a:gd name="connsiteX89" fmla="*/ 632398 w 1508539"/>
              <a:gd name="connsiteY89" fmla="*/ 3129034 h 6858000"/>
              <a:gd name="connsiteX90" fmla="*/ 633063 w 1508539"/>
              <a:gd name="connsiteY90" fmla="*/ 3126682 h 6858000"/>
              <a:gd name="connsiteX91" fmla="*/ 623931 w 1508539"/>
              <a:gd name="connsiteY91" fmla="*/ 3114519 h 6858000"/>
              <a:gd name="connsiteX92" fmla="*/ 610540 w 1508539"/>
              <a:gd name="connsiteY92" fmla="*/ 3106272 h 6858000"/>
              <a:gd name="connsiteX93" fmla="*/ 583270 w 1508539"/>
              <a:gd name="connsiteY93" fmla="*/ 2958185 h 6858000"/>
              <a:gd name="connsiteX94" fmla="*/ 525884 w 1508539"/>
              <a:gd name="connsiteY94" fmla="*/ 2762989 h 6858000"/>
              <a:gd name="connsiteX95" fmla="*/ 474802 w 1508539"/>
              <a:gd name="connsiteY95" fmla="*/ 2554718 h 6858000"/>
              <a:gd name="connsiteX96" fmla="*/ 454896 w 1508539"/>
              <a:gd name="connsiteY96" fmla="*/ 2485734 h 6858000"/>
              <a:gd name="connsiteX97" fmla="*/ 445619 w 1508539"/>
              <a:gd name="connsiteY97" fmla="*/ 2447068 h 6858000"/>
              <a:gd name="connsiteX98" fmla="*/ 432580 w 1508539"/>
              <a:gd name="connsiteY98" fmla="*/ 2425819 h 6858000"/>
              <a:gd name="connsiteX99" fmla="*/ 438579 w 1508539"/>
              <a:gd name="connsiteY99" fmla="*/ 2402874 h 6858000"/>
              <a:gd name="connsiteX100" fmla="*/ 441191 w 1508539"/>
              <a:gd name="connsiteY100" fmla="*/ 2381443 h 6858000"/>
              <a:gd name="connsiteX101" fmla="*/ 417520 w 1508539"/>
              <a:gd name="connsiteY101" fmla="*/ 2261920 h 6858000"/>
              <a:gd name="connsiteX102" fmla="*/ 407407 w 1508539"/>
              <a:gd name="connsiteY102" fmla="*/ 2195378 h 6858000"/>
              <a:gd name="connsiteX103" fmla="*/ 391624 w 1508539"/>
              <a:gd name="connsiteY103" fmla="*/ 2155135 h 6858000"/>
              <a:gd name="connsiteX104" fmla="*/ 389082 w 1508539"/>
              <a:gd name="connsiteY104" fmla="*/ 2118008 h 6858000"/>
              <a:gd name="connsiteX105" fmla="*/ 390075 w 1508539"/>
              <a:gd name="connsiteY105" fmla="*/ 2050531 h 6858000"/>
              <a:gd name="connsiteX106" fmla="*/ 381881 w 1508539"/>
              <a:gd name="connsiteY106" fmla="*/ 1963269 h 6858000"/>
              <a:gd name="connsiteX107" fmla="*/ 363059 w 1508539"/>
              <a:gd name="connsiteY107" fmla="*/ 1906352 h 6858000"/>
              <a:gd name="connsiteX108" fmla="*/ 339616 w 1508539"/>
              <a:gd name="connsiteY108" fmla="*/ 1861531 h 6858000"/>
              <a:gd name="connsiteX109" fmla="*/ 293415 w 1508539"/>
              <a:gd name="connsiteY109" fmla="*/ 1732919 h 6858000"/>
              <a:gd name="connsiteX110" fmla="*/ 265726 w 1508539"/>
              <a:gd name="connsiteY110" fmla="*/ 1663540 h 6858000"/>
              <a:gd name="connsiteX111" fmla="*/ 264852 w 1508539"/>
              <a:gd name="connsiteY111" fmla="*/ 1615777 h 6858000"/>
              <a:gd name="connsiteX112" fmla="*/ 245647 w 1508539"/>
              <a:gd name="connsiteY112" fmla="*/ 1563678 h 6858000"/>
              <a:gd name="connsiteX113" fmla="*/ 258727 w 1508539"/>
              <a:gd name="connsiteY113" fmla="*/ 1519474 h 6858000"/>
              <a:gd name="connsiteX114" fmla="*/ 251469 w 1508539"/>
              <a:gd name="connsiteY114" fmla="*/ 1477995 h 6858000"/>
              <a:gd name="connsiteX115" fmla="*/ 237554 w 1508539"/>
              <a:gd name="connsiteY115" fmla="*/ 1373769 h 6858000"/>
              <a:gd name="connsiteX116" fmla="*/ 245861 w 1508539"/>
              <a:gd name="connsiteY116" fmla="*/ 1307086 h 6858000"/>
              <a:gd name="connsiteX117" fmla="*/ 247049 w 1508539"/>
              <a:gd name="connsiteY117" fmla="*/ 1189033 h 6858000"/>
              <a:gd name="connsiteX118" fmla="*/ 251734 w 1508539"/>
              <a:gd name="connsiteY118" fmla="*/ 1168288 h 6858000"/>
              <a:gd name="connsiteX119" fmla="*/ 244016 w 1508539"/>
              <a:gd name="connsiteY119" fmla="*/ 1142577 h 6858000"/>
              <a:gd name="connsiteX120" fmla="*/ 233322 w 1508539"/>
              <a:gd name="connsiteY120" fmla="*/ 1088484 h 6858000"/>
              <a:gd name="connsiteX121" fmla="*/ 222058 w 1508539"/>
              <a:gd name="connsiteY121" fmla="*/ 1016103 h 6858000"/>
              <a:gd name="connsiteX122" fmla="*/ 223514 w 1508539"/>
              <a:gd name="connsiteY122" fmla="*/ 932283 h 6858000"/>
              <a:gd name="connsiteX123" fmla="*/ 225750 w 1508539"/>
              <a:gd name="connsiteY123" fmla="*/ 915925 h 6858000"/>
              <a:gd name="connsiteX124" fmla="*/ 218379 w 1508539"/>
              <a:gd name="connsiteY124" fmla="*/ 896999 h 6858000"/>
              <a:gd name="connsiteX125" fmla="*/ 187787 w 1508539"/>
              <a:gd name="connsiteY125" fmla="*/ 821517 h 6858000"/>
              <a:gd name="connsiteX126" fmla="*/ 166737 w 1508539"/>
              <a:gd name="connsiteY126" fmla="*/ 751353 h 6858000"/>
              <a:gd name="connsiteX127" fmla="*/ 166295 w 1508539"/>
              <a:gd name="connsiteY127" fmla="*/ 721230 h 6858000"/>
              <a:gd name="connsiteX128" fmla="*/ 151966 w 1508539"/>
              <a:gd name="connsiteY128" fmla="*/ 681659 h 6858000"/>
              <a:gd name="connsiteX129" fmla="*/ 137385 w 1508539"/>
              <a:gd name="connsiteY129" fmla="*/ 635218 h 6858000"/>
              <a:gd name="connsiteX130" fmla="*/ 142396 w 1508539"/>
              <a:gd name="connsiteY130" fmla="*/ 613763 h 6858000"/>
              <a:gd name="connsiteX131" fmla="*/ 128338 w 1508539"/>
              <a:gd name="connsiteY131" fmla="*/ 598582 h 6858000"/>
              <a:gd name="connsiteX132" fmla="*/ 128019 w 1508539"/>
              <a:gd name="connsiteY132" fmla="*/ 576846 h 6858000"/>
              <a:gd name="connsiteX133" fmla="*/ 107645 w 1508539"/>
              <a:gd name="connsiteY133" fmla="*/ 530055 h 6858000"/>
              <a:gd name="connsiteX134" fmla="*/ 106893 w 1508539"/>
              <a:gd name="connsiteY134" fmla="*/ 465389 h 6858000"/>
              <a:gd name="connsiteX135" fmla="*/ 89816 w 1508539"/>
              <a:gd name="connsiteY135" fmla="*/ 424699 h 6858000"/>
              <a:gd name="connsiteX136" fmla="*/ 90191 w 1508539"/>
              <a:gd name="connsiteY136" fmla="*/ 404917 h 6858000"/>
              <a:gd name="connsiteX137" fmla="*/ 70148 w 1508539"/>
              <a:gd name="connsiteY137" fmla="*/ 367211 h 6858000"/>
              <a:gd name="connsiteX138" fmla="*/ 36452 w 1508539"/>
              <a:gd name="connsiteY138" fmla="*/ 268519 h 6858000"/>
              <a:gd name="connsiteX139" fmla="*/ 23935 w 1508539"/>
              <a:gd name="connsiteY139" fmla="*/ 160886 h 6858000"/>
              <a:gd name="connsiteX140" fmla="*/ 19312 w 1508539"/>
              <a:gd name="connsiteY140" fmla="*/ 47336 h 6858000"/>
              <a:gd name="connsiteX141" fmla="*/ 0 w 1508539"/>
              <a:gd name="connsiteY141"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3411 w 1508539"/>
              <a:gd name="connsiteY6" fmla="*/ 6638036 h 6858000"/>
              <a:gd name="connsiteX7" fmla="*/ 164248 w 1508539"/>
              <a:gd name="connsiteY7" fmla="*/ 6574442 h 6858000"/>
              <a:gd name="connsiteX8" fmla="*/ 164588 w 1508539"/>
              <a:gd name="connsiteY8" fmla="*/ 6568530 h 6858000"/>
              <a:gd name="connsiteX9" fmla="*/ 166997 w 1508539"/>
              <a:gd name="connsiteY9" fmla="*/ 6560674 h 6858000"/>
              <a:gd name="connsiteX10" fmla="*/ 201349 w 1508539"/>
              <a:gd name="connsiteY10" fmla="*/ 6530567 h 6858000"/>
              <a:gd name="connsiteX11" fmla="*/ 215389 w 1508539"/>
              <a:gd name="connsiteY11" fmla="*/ 6478062 h 6858000"/>
              <a:gd name="connsiteX12" fmla="*/ 226078 w 1508539"/>
              <a:gd name="connsiteY12" fmla="*/ 6460325 h 6858000"/>
              <a:gd name="connsiteX13" fmla="*/ 233311 w 1508539"/>
              <a:gd name="connsiteY13" fmla="*/ 6451488 h 6858000"/>
              <a:gd name="connsiteX14" fmla="*/ 234746 w 1508539"/>
              <a:gd name="connsiteY14" fmla="*/ 6451348 h 6858000"/>
              <a:gd name="connsiteX15" fmla="*/ 239104 w 1508539"/>
              <a:gd name="connsiteY15" fmla="*/ 6414240 h 6858000"/>
              <a:gd name="connsiteX16" fmla="*/ 241880 w 1508539"/>
              <a:gd name="connsiteY16" fmla="*/ 6384857 h 6858000"/>
              <a:gd name="connsiteX17" fmla="*/ 240591 w 1508539"/>
              <a:gd name="connsiteY17" fmla="*/ 6367510 h 6858000"/>
              <a:gd name="connsiteX18" fmla="*/ 244471 w 1508539"/>
              <a:gd name="connsiteY18" fmla="*/ 6349778 h 6858000"/>
              <a:gd name="connsiteX19" fmla="*/ 246136 w 1508539"/>
              <a:gd name="connsiteY19" fmla="*/ 6348250 h 6858000"/>
              <a:gd name="connsiteX20" fmla="*/ 262170 w 1508539"/>
              <a:gd name="connsiteY20" fmla="*/ 6281972 h 6858000"/>
              <a:gd name="connsiteX21" fmla="*/ 290557 w 1508539"/>
              <a:gd name="connsiteY21" fmla="*/ 6153037 h 6858000"/>
              <a:gd name="connsiteX22" fmla="*/ 314428 w 1508539"/>
              <a:gd name="connsiteY22" fmla="*/ 6113913 h 6858000"/>
              <a:gd name="connsiteX23" fmla="*/ 318721 w 1508539"/>
              <a:gd name="connsiteY23" fmla="*/ 6028119 h 6858000"/>
              <a:gd name="connsiteX24" fmla="*/ 363126 w 1508539"/>
              <a:gd name="connsiteY24" fmla="*/ 5934687 h 6858000"/>
              <a:gd name="connsiteX25" fmla="*/ 408411 w 1508539"/>
              <a:gd name="connsiteY25" fmla="*/ 5704905 h 6858000"/>
              <a:gd name="connsiteX26" fmla="*/ 431404 w 1508539"/>
              <a:gd name="connsiteY26" fmla="*/ 5665173 h 6858000"/>
              <a:gd name="connsiteX27" fmla="*/ 465121 w 1508539"/>
              <a:gd name="connsiteY27" fmla="*/ 5563435 h 6858000"/>
              <a:gd name="connsiteX28" fmla="*/ 494626 w 1508539"/>
              <a:gd name="connsiteY28" fmla="*/ 5476393 h 6858000"/>
              <a:gd name="connsiteX29" fmla="*/ 525819 w 1508539"/>
              <a:gd name="connsiteY29" fmla="*/ 5396260 h 6858000"/>
              <a:gd name="connsiteX30" fmla="*/ 541800 w 1508539"/>
              <a:gd name="connsiteY30" fmla="*/ 5330009 h 6858000"/>
              <a:gd name="connsiteX31" fmla="*/ 575293 w 1508539"/>
              <a:gd name="connsiteY31" fmla="*/ 5273739 h 6858000"/>
              <a:gd name="connsiteX32" fmla="*/ 584892 w 1508539"/>
              <a:gd name="connsiteY32" fmla="*/ 5241779 h 6858000"/>
              <a:gd name="connsiteX33" fmla="*/ 596118 w 1508539"/>
              <a:gd name="connsiteY33" fmla="*/ 5225268 h 6858000"/>
              <a:gd name="connsiteX34" fmla="*/ 597138 w 1508539"/>
              <a:gd name="connsiteY34" fmla="*/ 5217684 h 6858000"/>
              <a:gd name="connsiteX35" fmla="*/ 604479 w 1508539"/>
              <a:gd name="connsiteY35" fmla="*/ 5193377 h 6858000"/>
              <a:gd name="connsiteX36" fmla="*/ 607782 w 1508539"/>
              <a:gd name="connsiteY36" fmla="*/ 5179288 h 6858000"/>
              <a:gd name="connsiteX37" fmla="*/ 608766 w 1508539"/>
              <a:gd name="connsiteY37" fmla="*/ 5173621 h 6858000"/>
              <a:gd name="connsiteX38" fmla="*/ 604400 w 1508539"/>
              <a:gd name="connsiteY38" fmla="*/ 5159961 h 6858000"/>
              <a:gd name="connsiteX39" fmla="*/ 611077 w 1508539"/>
              <a:gd name="connsiteY39" fmla="*/ 5144295 h 6858000"/>
              <a:gd name="connsiteX40" fmla="*/ 608010 w 1508539"/>
              <a:gd name="connsiteY40" fmla="*/ 5125185 h 6858000"/>
              <a:gd name="connsiteX41" fmla="*/ 614840 w 1508539"/>
              <a:gd name="connsiteY41" fmla="*/ 5121884 h 6858000"/>
              <a:gd name="connsiteX42" fmla="*/ 621876 w 1508539"/>
              <a:gd name="connsiteY42" fmla="*/ 5067850 h 6858000"/>
              <a:gd name="connsiteX43" fmla="*/ 624607 w 1508539"/>
              <a:gd name="connsiteY43" fmla="*/ 5060861 h 6858000"/>
              <a:gd name="connsiteX44" fmla="*/ 621311 w 1508539"/>
              <a:gd name="connsiteY44" fmla="*/ 5034192 h 6858000"/>
              <a:gd name="connsiteX45" fmla="*/ 622865 w 1508539"/>
              <a:gd name="connsiteY45" fmla="*/ 4993030 h 6858000"/>
              <a:gd name="connsiteX46" fmla="*/ 629774 w 1508539"/>
              <a:gd name="connsiteY46" fmla="*/ 4946844 h 6858000"/>
              <a:gd name="connsiteX47" fmla="*/ 625630 w 1508539"/>
              <a:gd name="connsiteY47" fmla="*/ 4932692 h 6858000"/>
              <a:gd name="connsiteX48" fmla="*/ 641033 w 1508539"/>
              <a:gd name="connsiteY48" fmla="*/ 4858827 h 6858000"/>
              <a:gd name="connsiteX49" fmla="*/ 646936 w 1508539"/>
              <a:gd name="connsiteY49" fmla="*/ 4821170 h 6858000"/>
              <a:gd name="connsiteX50" fmla="*/ 651669 w 1508539"/>
              <a:gd name="connsiteY50" fmla="*/ 4780965 h 6858000"/>
              <a:gd name="connsiteX51" fmla="*/ 652962 w 1508539"/>
              <a:gd name="connsiteY51" fmla="*/ 4750867 h 6858000"/>
              <a:gd name="connsiteX52" fmla="*/ 650769 w 1508539"/>
              <a:gd name="connsiteY52" fmla="*/ 4690749 h 6858000"/>
              <a:gd name="connsiteX53" fmla="*/ 646249 w 1508539"/>
              <a:gd name="connsiteY53" fmla="*/ 4584173 h 6858000"/>
              <a:gd name="connsiteX54" fmla="*/ 641332 w 1508539"/>
              <a:gd name="connsiteY54" fmla="*/ 4444346 h 6858000"/>
              <a:gd name="connsiteX55" fmla="*/ 637897 w 1508539"/>
              <a:gd name="connsiteY55" fmla="*/ 4375228 h 6858000"/>
              <a:gd name="connsiteX56" fmla="*/ 618550 w 1508539"/>
              <a:gd name="connsiteY56" fmla="*/ 4214165 h 6858000"/>
              <a:gd name="connsiteX57" fmla="*/ 622623 w 1508539"/>
              <a:gd name="connsiteY57" fmla="*/ 4090296 h 6858000"/>
              <a:gd name="connsiteX58" fmla="*/ 607879 w 1508539"/>
              <a:gd name="connsiteY58" fmla="*/ 4033999 h 6858000"/>
              <a:gd name="connsiteX59" fmla="*/ 609028 w 1508539"/>
              <a:gd name="connsiteY59" fmla="*/ 4031933 h 6858000"/>
              <a:gd name="connsiteX60" fmla="*/ 607604 w 1508539"/>
              <a:gd name="connsiteY60" fmla="*/ 4013953 h 6858000"/>
              <a:gd name="connsiteX61" fmla="*/ 593899 w 1508539"/>
              <a:gd name="connsiteY61" fmla="*/ 3974753 h 6858000"/>
              <a:gd name="connsiteX62" fmla="*/ 595497 w 1508539"/>
              <a:gd name="connsiteY62" fmla="*/ 3969950 h 6858000"/>
              <a:gd name="connsiteX63" fmla="*/ 588919 w 1508539"/>
              <a:gd name="connsiteY63" fmla="*/ 3933779 h 6858000"/>
              <a:gd name="connsiteX64" fmla="*/ 590250 w 1508539"/>
              <a:gd name="connsiteY64" fmla="*/ 3933093 h 6858000"/>
              <a:gd name="connsiteX65" fmla="*/ 594604 w 1508539"/>
              <a:gd name="connsiteY65" fmla="*/ 3922082 h 6858000"/>
              <a:gd name="connsiteX66" fmla="*/ 599682 w 1508539"/>
              <a:gd name="connsiteY66" fmla="*/ 3901461 h 6858000"/>
              <a:gd name="connsiteX67" fmla="*/ 622276 w 1508539"/>
              <a:gd name="connsiteY67" fmla="*/ 3813873 h 6858000"/>
              <a:gd name="connsiteX68" fmla="*/ 621701 w 1508539"/>
              <a:gd name="connsiteY68" fmla="*/ 3806161 h 6858000"/>
              <a:gd name="connsiteX69" fmla="*/ 622008 w 1508539"/>
              <a:gd name="connsiteY69" fmla="*/ 3805957 h 6858000"/>
              <a:gd name="connsiteX70" fmla="*/ 622035 w 1508539"/>
              <a:gd name="connsiteY70" fmla="*/ 3797724 h 6858000"/>
              <a:gd name="connsiteX71" fmla="*/ 620650 w 1508539"/>
              <a:gd name="connsiteY71" fmla="*/ 3792098 h 6858000"/>
              <a:gd name="connsiteX72" fmla="*/ 619534 w 1508539"/>
              <a:gd name="connsiteY72" fmla="*/ 3777135 h 6858000"/>
              <a:gd name="connsiteX73" fmla="*/ 621267 w 1508539"/>
              <a:gd name="connsiteY73" fmla="*/ 3771656 h 6858000"/>
              <a:gd name="connsiteX74" fmla="*/ 625010 w 1508539"/>
              <a:gd name="connsiteY74" fmla="*/ 3769007 h 6858000"/>
              <a:gd name="connsiteX75" fmla="*/ 624476 w 1508539"/>
              <a:gd name="connsiteY75" fmla="*/ 3767709 h 6858000"/>
              <a:gd name="connsiteX76" fmla="*/ 633172 w 1508539"/>
              <a:gd name="connsiteY76" fmla="*/ 3738082 h 6858000"/>
              <a:gd name="connsiteX77" fmla="*/ 640518 w 1508539"/>
              <a:gd name="connsiteY77" fmla="*/ 3673397 h 6858000"/>
              <a:gd name="connsiteX78" fmla="*/ 639814 w 1508539"/>
              <a:gd name="connsiteY78" fmla="*/ 3637109 h 6858000"/>
              <a:gd name="connsiteX79" fmla="*/ 643257 w 1508539"/>
              <a:gd name="connsiteY79" fmla="*/ 3536883 h 6858000"/>
              <a:gd name="connsiteX80" fmla="*/ 650795 w 1508539"/>
              <a:gd name="connsiteY80" fmla="*/ 3435652 h 6858000"/>
              <a:gd name="connsiteX81" fmla="*/ 652466 w 1508539"/>
              <a:gd name="connsiteY81" fmla="*/ 3307769 h 6858000"/>
              <a:gd name="connsiteX82" fmla="*/ 670029 w 1508539"/>
              <a:gd name="connsiteY82" fmla="*/ 3250522 h 6858000"/>
              <a:gd name="connsiteX83" fmla="*/ 670454 w 1508539"/>
              <a:gd name="connsiteY83" fmla="*/ 3229163 h 6858000"/>
              <a:gd name="connsiteX84" fmla="*/ 672277 w 1508539"/>
              <a:gd name="connsiteY84" fmla="*/ 3217217 h 6858000"/>
              <a:gd name="connsiteX85" fmla="*/ 659112 w 1508539"/>
              <a:gd name="connsiteY85" fmla="*/ 3183755 h 6858000"/>
              <a:gd name="connsiteX86" fmla="*/ 659613 w 1508539"/>
              <a:gd name="connsiteY86" fmla="*/ 3178642 h 6858000"/>
              <a:gd name="connsiteX87" fmla="*/ 647213 w 1508539"/>
              <a:gd name="connsiteY87" fmla="*/ 3158586 h 6858000"/>
              <a:gd name="connsiteX88" fmla="*/ 632398 w 1508539"/>
              <a:gd name="connsiteY88" fmla="*/ 3129034 h 6858000"/>
              <a:gd name="connsiteX89" fmla="*/ 633063 w 1508539"/>
              <a:gd name="connsiteY89" fmla="*/ 3126682 h 6858000"/>
              <a:gd name="connsiteX90" fmla="*/ 623931 w 1508539"/>
              <a:gd name="connsiteY90" fmla="*/ 3114519 h 6858000"/>
              <a:gd name="connsiteX91" fmla="*/ 610540 w 1508539"/>
              <a:gd name="connsiteY91" fmla="*/ 3106272 h 6858000"/>
              <a:gd name="connsiteX92" fmla="*/ 583270 w 1508539"/>
              <a:gd name="connsiteY92" fmla="*/ 2958185 h 6858000"/>
              <a:gd name="connsiteX93" fmla="*/ 525884 w 1508539"/>
              <a:gd name="connsiteY93" fmla="*/ 2762989 h 6858000"/>
              <a:gd name="connsiteX94" fmla="*/ 474802 w 1508539"/>
              <a:gd name="connsiteY94" fmla="*/ 2554718 h 6858000"/>
              <a:gd name="connsiteX95" fmla="*/ 454896 w 1508539"/>
              <a:gd name="connsiteY95" fmla="*/ 2485734 h 6858000"/>
              <a:gd name="connsiteX96" fmla="*/ 445619 w 1508539"/>
              <a:gd name="connsiteY96" fmla="*/ 2447068 h 6858000"/>
              <a:gd name="connsiteX97" fmla="*/ 432580 w 1508539"/>
              <a:gd name="connsiteY97" fmla="*/ 2425819 h 6858000"/>
              <a:gd name="connsiteX98" fmla="*/ 438579 w 1508539"/>
              <a:gd name="connsiteY98" fmla="*/ 2402874 h 6858000"/>
              <a:gd name="connsiteX99" fmla="*/ 441191 w 1508539"/>
              <a:gd name="connsiteY99" fmla="*/ 2381443 h 6858000"/>
              <a:gd name="connsiteX100" fmla="*/ 417520 w 1508539"/>
              <a:gd name="connsiteY100" fmla="*/ 2261920 h 6858000"/>
              <a:gd name="connsiteX101" fmla="*/ 407407 w 1508539"/>
              <a:gd name="connsiteY101" fmla="*/ 2195378 h 6858000"/>
              <a:gd name="connsiteX102" fmla="*/ 391624 w 1508539"/>
              <a:gd name="connsiteY102" fmla="*/ 2155135 h 6858000"/>
              <a:gd name="connsiteX103" fmla="*/ 389082 w 1508539"/>
              <a:gd name="connsiteY103" fmla="*/ 2118008 h 6858000"/>
              <a:gd name="connsiteX104" fmla="*/ 390075 w 1508539"/>
              <a:gd name="connsiteY104" fmla="*/ 2050531 h 6858000"/>
              <a:gd name="connsiteX105" fmla="*/ 381881 w 1508539"/>
              <a:gd name="connsiteY105" fmla="*/ 1963269 h 6858000"/>
              <a:gd name="connsiteX106" fmla="*/ 363059 w 1508539"/>
              <a:gd name="connsiteY106" fmla="*/ 1906352 h 6858000"/>
              <a:gd name="connsiteX107" fmla="*/ 339616 w 1508539"/>
              <a:gd name="connsiteY107" fmla="*/ 1861531 h 6858000"/>
              <a:gd name="connsiteX108" fmla="*/ 293415 w 1508539"/>
              <a:gd name="connsiteY108" fmla="*/ 1732919 h 6858000"/>
              <a:gd name="connsiteX109" fmla="*/ 265726 w 1508539"/>
              <a:gd name="connsiteY109" fmla="*/ 1663540 h 6858000"/>
              <a:gd name="connsiteX110" fmla="*/ 264852 w 1508539"/>
              <a:gd name="connsiteY110" fmla="*/ 1615777 h 6858000"/>
              <a:gd name="connsiteX111" fmla="*/ 245647 w 1508539"/>
              <a:gd name="connsiteY111" fmla="*/ 1563678 h 6858000"/>
              <a:gd name="connsiteX112" fmla="*/ 258727 w 1508539"/>
              <a:gd name="connsiteY112" fmla="*/ 1519474 h 6858000"/>
              <a:gd name="connsiteX113" fmla="*/ 251469 w 1508539"/>
              <a:gd name="connsiteY113" fmla="*/ 1477995 h 6858000"/>
              <a:gd name="connsiteX114" fmla="*/ 237554 w 1508539"/>
              <a:gd name="connsiteY114" fmla="*/ 1373769 h 6858000"/>
              <a:gd name="connsiteX115" fmla="*/ 245861 w 1508539"/>
              <a:gd name="connsiteY115" fmla="*/ 1307086 h 6858000"/>
              <a:gd name="connsiteX116" fmla="*/ 247049 w 1508539"/>
              <a:gd name="connsiteY116" fmla="*/ 1189033 h 6858000"/>
              <a:gd name="connsiteX117" fmla="*/ 251734 w 1508539"/>
              <a:gd name="connsiteY117" fmla="*/ 1168288 h 6858000"/>
              <a:gd name="connsiteX118" fmla="*/ 244016 w 1508539"/>
              <a:gd name="connsiteY118" fmla="*/ 1142577 h 6858000"/>
              <a:gd name="connsiteX119" fmla="*/ 233322 w 1508539"/>
              <a:gd name="connsiteY119" fmla="*/ 1088484 h 6858000"/>
              <a:gd name="connsiteX120" fmla="*/ 222058 w 1508539"/>
              <a:gd name="connsiteY120" fmla="*/ 1016103 h 6858000"/>
              <a:gd name="connsiteX121" fmla="*/ 223514 w 1508539"/>
              <a:gd name="connsiteY121" fmla="*/ 932283 h 6858000"/>
              <a:gd name="connsiteX122" fmla="*/ 225750 w 1508539"/>
              <a:gd name="connsiteY122" fmla="*/ 915925 h 6858000"/>
              <a:gd name="connsiteX123" fmla="*/ 218379 w 1508539"/>
              <a:gd name="connsiteY123" fmla="*/ 896999 h 6858000"/>
              <a:gd name="connsiteX124" fmla="*/ 187787 w 1508539"/>
              <a:gd name="connsiteY124" fmla="*/ 821517 h 6858000"/>
              <a:gd name="connsiteX125" fmla="*/ 166737 w 1508539"/>
              <a:gd name="connsiteY125" fmla="*/ 751353 h 6858000"/>
              <a:gd name="connsiteX126" fmla="*/ 166295 w 1508539"/>
              <a:gd name="connsiteY126" fmla="*/ 721230 h 6858000"/>
              <a:gd name="connsiteX127" fmla="*/ 151966 w 1508539"/>
              <a:gd name="connsiteY127" fmla="*/ 681659 h 6858000"/>
              <a:gd name="connsiteX128" fmla="*/ 137385 w 1508539"/>
              <a:gd name="connsiteY128" fmla="*/ 635218 h 6858000"/>
              <a:gd name="connsiteX129" fmla="*/ 142396 w 1508539"/>
              <a:gd name="connsiteY129" fmla="*/ 613763 h 6858000"/>
              <a:gd name="connsiteX130" fmla="*/ 128338 w 1508539"/>
              <a:gd name="connsiteY130" fmla="*/ 598582 h 6858000"/>
              <a:gd name="connsiteX131" fmla="*/ 128019 w 1508539"/>
              <a:gd name="connsiteY131" fmla="*/ 576846 h 6858000"/>
              <a:gd name="connsiteX132" fmla="*/ 107645 w 1508539"/>
              <a:gd name="connsiteY132" fmla="*/ 530055 h 6858000"/>
              <a:gd name="connsiteX133" fmla="*/ 106893 w 1508539"/>
              <a:gd name="connsiteY133" fmla="*/ 465389 h 6858000"/>
              <a:gd name="connsiteX134" fmla="*/ 89816 w 1508539"/>
              <a:gd name="connsiteY134" fmla="*/ 424699 h 6858000"/>
              <a:gd name="connsiteX135" fmla="*/ 90191 w 1508539"/>
              <a:gd name="connsiteY135" fmla="*/ 404917 h 6858000"/>
              <a:gd name="connsiteX136" fmla="*/ 70148 w 1508539"/>
              <a:gd name="connsiteY136" fmla="*/ 367211 h 6858000"/>
              <a:gd name="connsiteX137" fmla="*/ 36452 w 1508539"/>
              <a:gd name="connsiteY137" fmla="*/ 268519 h 6858000"/>
              <a:gd name="connsiteX138" fmla="*/ 23935 w 1508539"/>
              <a:gd name="connsiteY138" fmla="*/ 160886 h 6858000"/>
              <a:gd name="connsiteX139" fmla="*/ 19312 w 1508539"/>
              <a:gd name="connsiteY139" fmla="*/ 47336 h 6858000"/>
              <a:gd name="connsiteX140" fmla="*/ 0 w 1508539"/>
              <a:gd name="connsiteY140"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64248 w 1508539"/>
              <a:gd name="connsiteY6" fmla="*/ 6574442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6674 w 1508539"/>
              <a:gd name="connsiteY5" fmla="*/ 6696999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28010 w 1508539"/>
              <a:gd name="connsiteY4" fmla="*/ 6751578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31404 w 1508539"/>
              <a:gd name="connsiteY25" fmla="*/ 566517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494626 w 1508539"/>
              <a:gd name="connsiteY27" fmla="*/ 5476393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139560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133885 w 1508539"/>
              <a:gd name="connsiteY4" fmla="*/ 6729139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149611 w 1508539"/>
              <a:gd name="connsiteY5" fmla="*/ 6666145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170123 w 1508539"/>
              <a:gd name="connsiteY6" fmla="*/ 6608101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164588 w 1508539"/>
              <a:gd name="connsiteY7" fmla="*/ 6568530 h 6858000"/>
              <a:gd name="connsiteX8" fmla="*/ 166997 w 1508539"/>
              <a:gd name="connsiteY8" fmla="*/ 6560674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164588 w 1508539"/>
              <a:gd name="connsiteY7" fmla="*/ 6568530 h 6858000"/>
              <a:gd name="connsiteX8" fmla="*/ 340301 w 1508539"/>
              <a:gd name="connsiteY8" fmla="*/ 6572601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40301 w 1508539"/>
              <a:gd name="connsiteY8" fmla="*/ 6572601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201349 w 1508539"/>
              <a:gd name="connsiteY9" fmla="*/ 653056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215389 w 1508539"/>
              <a:gd name="connsiteY10" fmla="*/ 6478062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226078 w 1508539"/>
              <a:gd name="connsiteY11" fmla="*/ 6460325 h 6858000"/>
              <a:gd name="connsiteX12" fmla="*/ 233311 w 1508539"/>
              <a:gd name="connsiteY12" fmla="*/ 6451488 h 6858000"/>
              <a:gd name="connsiteX13" fmla="*/ 234746 w 1508539"/>
              <a:gd name="connsiteY13" fmla="*/ 6451348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226078 w 1508539"/>
              <a:gd name="connsiteY11" fmla="*/ 6460325 h 6858000"/>
              <a:gd name="connsiteX12" fmla="*/ 233311 w 1508539"/>
              <a:gd name="connsiteY12" fmla="*/ 6451488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226078 w 1508539"/>
              <a:gd name="connsiteY11" fmla="*/ 6460325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504057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239104 w 1508539"/>
              <a:gd name="connsiteY14" fmla="*/ 6414240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262170 w 1508539"/>
              <a:gd name="connsiteY19" fmla="*/ 6281972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246136 w 1508539"/>
              <a:gd name="connsiteY18" fmla="*/ 6348250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63126 w 1508539"/>
              <a:gd name="connsiteY23" fmla="*/ 5934687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290557 w 1508539"/>
              <a:gd name="connsiteY20" fmla="*/ 6153037 h 6858000"/>
              <a:gd name="connsiteX21" fmla="*/ 314428 w 1508539"/>
              <a:gd name="connsiteY21" fmla="*/ 6113913 h 6858000"/>
              <a:gd name="connsiteX22" fmla="*/ 31872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14428 w 1508539"/>
              <a:gd name="connsiteY21" fmla="*/ 6113913 h 6858000"/>
              <a:gd name="connsiteX22" fmla="*/ 31872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1872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244471 w 1508539"/>
              <a:gd name="connsiteY17" fmla="*/ 6349778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240591 w 1508539"/>
              <a:gd name="connsiteY16" fmla="*/ 6367510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241880 w 1508539"/>
              <a:gd name="connsiteY15" fmla="*/ 6384857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25289 w 1508539"/>
              <a:gd name="connsiteY10" fmla="*/ 6525770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16634 w 1508539"/>
              <a:gd name="connsiteY14" fmla="*/ 6346654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08411 w 1508539"/>
              <a:gd name="connsiteY24" fmla="*/ 5704905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386351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392003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394739 w 1508539"/>
              <a:gd name="connsiteY21" fmla="*/ 6090059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43784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81826 w 1508539"/>
              <a:gd name="connsiteY4" fmla="*/ 6776847 h 6858000"/>
              <a:gd name="connsiteX5" fmla="*/ 255284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81826 w 1508539"/>
              <a:gd name="connsiteY4" fmla="*/ 6776847 h 6858000"/>
              <a:gd name="connsiteX5" fmla="*/ 293326 w 1508539"/>
              <a:gd name="connsiteY5" fmla="*/ 6737706 h 6858000"/>
              <a:gd name="connsiteX6" fmla="*/ 267342 w 1508539"/>
              <a:gd name="connsiteY6" fmla="*/ 6683638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0 w 1508539"/>
              <a:gd name="connsiteY0" fmla="*/ 0 h 6858000"/>
              <a:gd name="connsiteX1" fmla="*/ 1508539 w 1508539"/>
              <a:gd name="connsiteY1" fmla="*/ 0 h 6858000"/>
              <a:gd name="connsiteX2" fmla="*/ 1508539 w 1508539"/>
              <a:gd name="connsiteY2" fmla="*/ 6858000 h 6858000"/>
              <a:gd name="connsiteX3" fmla="*/ 245233 w 1508539"/>
              <a:gd name="connsiteY3" fmla="*/ 6857735 h 6858000"/>
              <a:gd name="connsiteX4" fmla="*/ 281826 w 1508539"/>
              <a:gd name="connsiteY4" fmla="*/ 6776847 h 6858000"/>
              <a:gd name="connsiteX5" fmla="*/ 293326 w 1508539"/>
              <a:gd name="connsiteY5" fmla="*/ 6737706 h 6858000"/>
              <a:gd name="connsiteX6" fmla="*/ 318065 w 1508539"/>
              <a:gd name="connsiteY6" fmla="*/ 6691589 h 6858000"/>
              <a:gd name="connsiteX7" fmla="*/ 295622 w 1508539"/>
              <a:gd name="connsiteY7" fmla="*/ 6659970 h 6858000"/>
              <a:gd name="connsiteX8" fmla="*/ 310713 w 1508539"/>
              <a:gd name="connsiteY8" fmla="*/ 6636211 h 6858000"/>
              <a:gd name="connsiteX9" fmla="*/ 328157 w 1508539"/>
              <a:gd name="connsiteY9" fmla="*/ 6594177 h 6858000"/>
              <a:gd name="connsiteX10" fmla="*/ 342197 w 1508539"/>
              <a:gd name="connsiteY10" fmla="*/ 6557575 h 6858000"/>
              <a:gd name="connsiteX11" fmla="*/ 395154 w 1508539"/>
              <a:gd name="connsiteY11" fmla="*/ 6492130 h 6858000"/>
              <a:gd name="connsiteX12" fmla="*/ 410841 w 1508539"/>
              <a:gd name="connsiteY12" fmla="*/ 6431610 h 6858000"/>
              <a:gd name="connsiteX13" fmla="*/ 454546 w 1508539"/>
              <a:gd name="connsiteY13" fmla="*/ 6379786 h 6858000"/>
              <a:gd name="connsiteX14" fmla="*/ 437769 w 1508539"/>
              <a:gd name="connsiteY14" fmla="*/ 6334727 h 6858000"/>
              <a:gd name="connsiteX15" fmla="*/ 415184 w 1508539"/>
              <a:gd name="connsiteY15" fmla="*/ 6313295 h 6858000"/>
              <a:gd name="connsiteX16" fmla="*/ 422348 w 1508539"/>
              <a:gd name="connsiteY16" fmla="*/ 6280046 h 6858000"/>
              <a:gd name="connsiteX17" fmla="*/ 405093 w 1508539"/>
              <a:gd name="connsiteY17" fmla="*/ 6270265 h 6858000"/>
              <a:gd name="connsiteX18" fmla="*/ 432121 w 1508539"/>
              <a:gd name="connsiteY18" fmla="*/ 6252834 h 6858000"/>
              <a:gd name="connsiteX19" fmla="*/ 410113 w 1508539"/>
              <a:gd name="connsiteY19" fmla="*/ 6202459 h 6858000"/>
              <a:gd name="connsiteX20" fmla="*/ 408911 w 1508539"/>
              <a:gd name="connsiteY20" fmla="*/ 6153037 h 6858000"/>
              <a:gd name="connsiteX21" fmla="*/ 424326 w 1508539"/>
              <a:gd name="connsiteY21" fmla="*/ 6078132 h 6858000"/>
              <a:gd name="connsiteX22" fmla="*/ 411713 w 1508539"/>
              <a:gd name="connsiteY22" fmla="*/ 6028119 h 6858000"/>
              <a:gd name="connsiteX23" fmla="*/ 396942 w 1508539"/>
              <a:gd name="connsiteY23" fmla="*/ 5926735 h 6858000"/>
              <a:gd name="connsiteX24" fmla="*/ 446454 w 1508539"/>
              <a:gd name="connsiteY24" fmla="*/ 5712857 h 6858000"/>
              <a:gd name="connsiteX25" fmla="*/ 425529 w 1508539"/>
              <a:gd name="connsiteY25" fmla="*/ 5676393 h 6858000"/>
              <a:gd name="connsiteX26" fmla="*/ 465121 w 1508539"/>
              <a:gd name="connsiteY26" fmla="*/ 5563435 h 6858000"/>
              <a:gd name="connsiteX27" fmla="*/ 512251 w 1508539"/>
              <a:gd name="connsiteY27" fmla="*/ 5437125 h 6858000"/>
              <a:gd name="connsiteX28" fmla="*/ 525819 w 1508539"/>
              <a:gd name="connsiteY28" fmla="*/ 5396260 h 6858000"/>
              <a:gd name="connsiteX29" fmla="*/ 541800 w 1508539"/>
              <a:gd name="connsiteY29" fmla="*/ 5330009 h 6858000"/>
              <a:gd name="connsiteX30" fmla="*/ 575293 w 1508539"/>
              <a:gd name="connsiteY30" fmla="*/ 5273739 h 6858000"/>
              <a:gd name="connsiteX31" fmla="*/ 584892 w 1508539"/>
              <a:gd name="connsiteY31" fmla="*/ 5241779 h 6858000"/>
              <a:gd name="connsiteX32" fmla="*/ 596118 w 1508539"/>
              <a:gd name="connsiteY32" fmla="*/ 5225268 h 6858000"/>
              <a:gd name="connsiteX33" fmla="*/ 597138 w 1508539"/>
              <a:gd name="connsiteY33" fmla="*/ 5217684 h 6858000"/>
              <a:gd name="connsiteX34" fmla="*/ 604479 w 1508539"/>
              <a:gd name="connsiteY34" fmla="*/ 5193377 h 6858000"/>
              <a:gd name="connsiteX35" fmla="*/ 607782 w 1508539"/>
              <a:gd name="connsiteY35" fmla="*/ 5179288 h 6858000"/>
              <a:gd name="connsiteX36" fmla="*/ 608766 w 1508539"/>
              <a:gd name="connsiteY36" fmla="*/ 5173621 h 6858000"/>
              <a:gd name="connsiteX37" fmla="*/ 604400 w 1508539"/>
              <a:gd name="connsiteY37" fmla="*/ 5159961 h 6858000"/>
              <a:gd name="connsiteX38" fmla="*/ 611077 w 1508539"/>
              <a:gd name="connsiteY38" fmla="*/ 5144295 h 6858000"/>
              <a:gd name="connsiteX39" fmla="*/ 608010 w 1508539"/>
              <a:gd name="connsiteY39" fmla="*/ 5125185 h 6858000"/>
              <a:gd name="connsiteX40" fmla="*/ 614840 w 1508539"/>
              <a:gd name="connsiteY40" fmla="*/ 5121884 h 6858000"/>
              <a:gd name="connsiteX41" fmla="*/ 621876 w 1508539"/>
              <a:gd name="connsiteY41" fmla="*/ 5067850 h 6858000"/>
              <a:gd name="connsiteX42" fmla="*/ 624607 w 1508539"/>
              <a:gd name="connsiteY42" fmla="*/ 5060861 h 6858000"/>
              <a:gd name="connsiteX43" fmla="*/ 621311 w 1508539"/>
              <a:gd name="connsiteY43" fmla="*/ 5034192 h 6858000"/>
              <a:gd name="connsiteX44" fmla="*/ 622865 w 1508539"/>
              <a:gd name="connsiteY44" fmla="*/ 4993030 h 6858000"/>
              <a:gd name="connsiteX45" fmla="*/ 629774 w 1508539"/>
              <a:gd name="connsiteY45" fmla="*/ 4946844 h 6858000"/>
              <a:gd name="connsiteX46" fmla="*/ 625630 w 1508539"/>
              <a:gd name="connsiteY46" fmla="*/ 4932692 h 6858000"/>
              <a:gd name="connsiteX47" fmla="*/ 641033 w 1508539"/>
              <a:gd name="connsiteY47" fmla="*/ 4858827 h 6858000"/>
              <a:gd name="connsiteX48" fmla="*/ 646936 w 1508539"/>
              <a:gd name="connsiteY48" fmla="*/ 4821170 h 6858000"/>
              <a:gd name="connsiteX49" fmla="*/ 651669 w 1508539"/>
              <a:gd name="connsiteY49" fmla="*/ 4780965 h 6858000"/>
              <a:gd name="connsiteX50" fmla="*/ 652962 w 1508539"/>
              <a:gd name="connsiteY50" fmla="*/ 4750867 h 6858000"/>
              <a:gd name="connsiteX51" fmla="*/ 650769 w 1508539"/>
              <a:gd name="connsiteY51" fmla="*/ 4690749 h 6858000"/>
              <a:gd name="connsiteX52" fmla="*/ 646249 w 1508539"/>
              <a:gd name="connsiteY52" fmla="*/ 4584173 h 6858000"/>
              <a:gd name="connsiteX53" fmla="*/ 641332 w 1508539"/>
              <a:gd name="connsiteY53" fmla="*/ 4444346 h 6858000"/>
              <a:gd name="connsiteX54" fmla="*/ 637897 w 1508539"/>
              <a:gd name="connsiteY54" fmla="*/ 4375228 h 6858000"/>
              <a:gd name="connsiteX55" fmla="*/ 618550 w 1508539"/>
              <a:gd name="connsiteY55" fmla="*/ 4214165 h 6858000"/>
              <a:gd name="connsiteX56" fmla="*/ 622623 w 1508539"/>
              <a:gd name="connsiteY56" fmla="*/ 4090296 h 6858000"/>
              <a:gd name="connsiteX57" fmla="*/ 607879 w 1508539"/>
              <a:gd name="connsiteY57" fmla="*/ 4033999 h 6858000"/>
              <a:gd name="connsiteX58" fmla="*/ 609028 w 1508539"/>
              <a:gd name="connsiteY58" fmla="*/ 4031933 h 6858000"/>
              <a:gd name="connsiteX59" fmla="*/ 607604 w 1508539"/>
              <a:gd name="connsiteY59" fmla="*/ 4013953 h 6858000"/>
              <a:gd name="connsiteX60" fmla="*/ 593899 w 1508539"/>
              <a:gd name="connsiteY60" fmla="*/ 3974753 h 6858000"/>
              <a:gd name="connsiteX61" fmla="*/ 595497 w 1508539"/>
              <a:gd name="connsiteY61" fmla="*/ 3969950 h 6858000"/>
              <a:gd name="connsiteX62" fmla="*/ 588919 w 1508539"/>
              <a:gd name="connsiteY62" fmla="*/ 3933779 h 6858000"/>
              <a:gd name="connsiteX63" fmla="*/ 590250 w 1508539"/>
              <a:gd name="connsiteY63" fmla="*/ 3933093 h 6858000"/>
              <a:gd name="connsiteX64" fmla="*/ 594604 w 1508539"/>
              <a:gd name="connsiteY64" fmla="*/ 3922082 h 6858000"/>
              <a:gd name="connsiteX65" fmla="*/ 599682 w 1508539"/>
              <a:gd name="connsiteY65" fmla="*/ 3901461 h 6858000"/>
              <a:gd name="connsiteX66" fmla="*/ 622276 w 1508539"/>
              <a:gd name="connsiteY66" fmla="*/ 3813873 h 6858000"/>
              <a:gd name="connsiteX67" fmla="*/ 621701 w 1508539"/>
              <a:gd name="connsiteY67" fmla="*/ 3806161 h 6858000"/>
              <a:gd name="connsiteX68" fmla="*/ 622008 w 1508539"/>
              <a:gd name="connsiteY68" fmla="*/ 3805957 h 6858000"/>
              <a:gd name="connsiteX69" fmla="*/ 622035 w 1508539"/>
              <a:gd name="connsiteY69" fmla="*/ 3797724 h 6858000"/>
              <a:gd name="connsiteX70" fmla="*/ 620650 w 1508539"/>
              <a:gd name="connsiteY70" fmla="*/ 3792098 h 6858000"/>
              <a:gd name="connsiteX71" fmla="*/ 619534 w 1508539"/>
              <a:gd name="connsiteY71" fmla="*/ 3777135 h 6858000"/>
              <a:gd name="connsiteX72" fmla="*/ 621267 w 1508539"/>
              <a:gd name="connsiteY72" fmla="*/ 3771656 h 6858000"/>
              <a:gd name="connsiteX73" fmla="*/ 625010 w 1508539"/>
              <a:gd name="connsiteY73" fmla="*/ 3769007 h 6858000"/>
              <a:gd name="connsiteX74" fmla="*/ 624476 w 1508539"/>
              <a:gd name="connsiteY74" fmla="*/ 3767709 h 6858000"/>
              <a:gd name="connsiteX75" fmla="*/ 633172 w 1508539"/>
              <a:gd name="connsiteY75" fmla="*/ 3738082 h 6858000"/>
              <a:gd name="connsiteX76" fmla="*/ 640518 w 1508539"/>
              <a:gd name="connsiteY76" fmla="*/ 3673397 h 6858000"/>
              <a:gd name="connsiteX77" fmla="*/ 639814 w 1508539"/>
              <a:gd name="connsiteY77" fmla="*/ 3637109 h 6858000"/>
              <a:gd name="connsiteX78" fmla="*/ 643257 w 1508539"/>
              <a:gd name="connsiteY78" fmla="*/ 3536883 h 6858000"/>
              <a:gd name="connsiteX79" fmla="*/ 650795 w 1508539"/>
              <a:gd name="connsiteY79" fmla="*/ 3435652 h 6858000"/>
              <a:gd name="connsiteX80" fmla="*/ 652466 w 1508539"/>
              <a:gd name="connsiteY80" fmla="*/ 3307769 h 6858000"/>
              <a:gd name="connsiteX81" fmla="*/ 670029 w 1508539"/>
              <a:gd name="connsiteY81" fmla="*/ 3250522 h 6858000"/>
              <a:gd name="connsiteX82" fmla="*/ 670454 w 1508539"/>
              <a:gd name="connsiteY82" fmla="*/ 3229163 h 6858000"/>
              <a:gd name="connsiteX83" fmla="*/ 672277 w 1508539"/>
              <a:gd name="connsiteY83" fmla="*/ 3217217 h 6858000"/>
              <a:gd name="connsiteX84" fmla="*/ 659112 w 1508539"/>
              <a:gd name="connsiteY84" fmla="*/ 3183755 h 6858000"/>
              <a:gd name="connsiteX85" fmla="*/ 659613 w 1508539"/>
              <a:gd name="connsiteY85" fmla="*/ 3178642 h 6858000"/>
              <a:gd name="connsiteX86" fmla="*/ 647213 w 1508539"/>
              <a:gd name="connsiteY86" fmla="*/ 3158586 h 6858000"/>
              <a:gd name="connsiteX87" fmla="*/ 632398 w 1508539"/>
              <a:gd name="connsiteY87" fmla="*/ 3129034 h 6858000"/>
              <a:gd name="connsiteX88" fmla="*/ 633063 w 1508539"/>
              <a:gd name="connsiteY88" fmla="*/ 3126682 h 6858000"/>
              <a:gd name="connsiteX89" fmla="*/ 623931 w 1508539"/>
              <a:gd name="connsiteY89" fmla="*/ 3114519 h 6858000"/>
              <a:gd name="connsiteX90" fmla="*/ 610540 w 1508539"/>
              <a:gd name="connsiteY90" fmla="*/ 3106272 h 6858000"/>
              <a:gd name="connsiteX91" fmla="*/ 583270 w 1508539"/>
              <a:gd name="connsiteY91" fmla="*/ 2958185 h 6858000"/>
              <a:gd name="connsiteX92" fmla="*/ 525884 w 1508539"/>
              <a:gd name="connsiteY92" fmla="*/ 2762989 h 6858000"/>
              <a:gd name="connsiteX93" fmla="*/ 474802 w 1508539"/>
              <a:gd name="connsiteY93" fmla="*/ 2554718 h 6858000"/>
              <a:gd name="connsiteX94" fmla="*/ 454896 w 1508539"/>
              <a:gd name="connsiteY94" fmla="*/ 2485734 h 6858000"/>
              <a:gd name="connsiteX95" fmla="*/ 445619 w 1508539"/>
              <a:gd name="connsiteY95" fmla="*/ 2447068 h 6858000"/>
              <a:gd name="connsiteX96" fmla="*/ 432580 w 1508539"/>
              <a:gd name="connsiteY96" fmla="*/ 2425819 h 6858000"/>
              <a:gd name="connsiteX97" fmla="*/ 438579 w 1508539"/>
              <a:gd name="connsiteY97" fmla="*/ 2402874 h 6858000"/>
              <a:gd name="connsiteX98" fmla="*/ 441191 w 1508539"/>
              <a:gd name="connsiteY98" fmla="*/ 2381443 h 6858000"/>
              <a:gd name="connsiteX99" fmla="*/ 417520 w 1508539"/>
              <a:gd name="connsiteY99" fmla="*/ 2261920 h 6858000"/>
              <a:gd name="connsiteX100" fmla="*/ 407407 w 1508539"/>
              <a:gd name="connsiteY100" fmla="*/ 2195378 h 6858000"/>
              <a:gd name="connsiteX101" fmla="*/ 391624 w 1508539"/>
              <a:gd name="connsiteY101" fmla="*/ 2155135 h 6858000"/>
              <a:gd name="connsiteX102" fmla="*/ 389082 w 1508539"/>
              <a:gd name="connsiteY102" fmla="*/ 2118008 h 6858000"/>
              <a:gd name="connsiteX103" fmla="*/ 390075 w 1508539"/>
              <a:gd name="connsiteY103" fmla="*/ 2050531 h 6858000"/>
              <a:gd name="connsiteX104" fmla="*/ 381881 w 1508539"/>
              <a:gd name="connsiteY104" fmla="*/ 1963269 h 6858000"/>
              <a:gd name="connsiteX105" fmla="*/ 363059 w 1508539"/>
              <a:gd name="connsiteY105" fmla="*/ 1906352 h 6858000"/>
              <a:gd name="connsiteX106" fmla="*/ 339616 w 1508539"/>
              <a:gd name="connsiteY106" fmla="*/ 1861531 h 6858000"/>
              <a:gd name="connsiteX107" fmla="*/ 293415 w 1508539"/>
              <a:gd name="connsiteY107" fmla="*/ 1732919 h 6858000"/>
              <a:gd name="connsiteX108" fmla="*/ 265726 w 1508539"/>
              <a:gd name="connsiteY108" fmla="*/ 1663540 h 6858000"/>
              <a:gd name="connsiteX109" fmla="*/ 264852 w 1508539"/>
              <a:gd name="connsiteY109" fmla="*/ 1615777 h 6858000"/>
              <a:gd name="connsiteX110" fmla="*/ 245647 w 1508539"/>
              <a:gd name="connsiteY110" fmla="*/ 1563678 h 6858000"/>
              <a:gd name="connsiteX111" fmla="*/ 258727 w 1508539"/>
              <a:gd name="connsiteY111" fmla="*/ 1519474 h 6858000"/>
              <a:gd name="connsiteX112" fmla="*/ 251469 w 1508539"/>
              <a:gd name="connsiteY112" fmla="*/ 1477995 h 6858000"/>
              <a:gd name="connsiteX113" fmla="*/ 237554 w 1508539"/>
              <a:gd name="connsiteY113" fmla="*/ 1373769 h 6858000"/>
              <a:gd name="connsiteX114" fmla="*/ 245861 w 1508539"/>
              <a:gd name="connsiteY114" fmla="*/ 1307086 h 6858000"/>
              <a:gd name="connsiteX115" fmla="*/ 247049 w 1508539"/>
              <a:gd name="connsiteY115" fmla="*/ 1189033 h 6858000"/>
              <a:gd name="connsiteX116" fmla="*/ 251734 w 1508539"/>
              <a:gd name="connsiteY116" fmla="*/ 1168288 h 6858000"/>
              <a:gd name="connsiteX117" fmla="*/ 244016 w 1508539"/>
              <a:gd name="connsiteY117" fmla="*/ 1142577 h 6858000"/>
              <a:gd name="connsiteX118" fmla="*/ 233322 w 1508539"/>
              <a:gd name="connsiteY118" fmla="*/ 1088484 h 6858000"/>
              <a:gd name="connsiteX119" fmla="*/ 222058 w 1508539"/>
              <a:gd name="connsiteY119" fmla="*/ 1016103 h 6858000"/>
              <a:gd name="connsiteX120" fmla="*/ 223514 w 1508539"/>
              <a:gd name="connsiteY120" fmla="*/ 932283 h 6858000"/>
              <a:gd name="connsiteX121" fmla="*/ 225750 w 1508539"/>
              <a:gd name="connsiteY121" fmla="*/ 915925 h 6858000"/>
              <a:gd name="connsiteX122" fmla="*/ 218379 w 1508539"/>
              <a:gd name="connsiteY122" fmla="*/ 896999 h 6858000"/>
              <a:gd name="connsiteX123" fmla="*/ 187787 w 1508539"/>
              <a:gd name="connsiteY123" fmla="*/ 821517 h 6858000"/>
              <a:gd name="connsiteX124" fmla="*/ 166737 w 1508539"/>
              <a:gd name="connsiteY124" fmla="*/ 751353 h 6858000"/>
              <a:gd name="connsiteX125" fmla="*/ 166295 w 1508539"/>
              <a:gd name="connsiteY125" fmla="*/ 721230 h 6858000"/>
              <a:gd name="connsiteX126" fmla="*/ 151966 w 1508539"/>
              <a:gd name="connsiteY126" fmla="*/ 681659 h 6858000"/>
              <a:gd name="connsiteX127" fmla="*/ 137385 w 1508539"/>
              <a:gd name="connsiteY127" fmla="*/ 635218 h 6858000"/>
              <a:gd name="connsiteX128" fmla="*/ 142396 w 1508539"/>
              <a:gd name="connsiteY128" fmla="*/ 613763 h 6858000"/>
              <a:gd name="connsiteX129" fmla="*/ 128338 w 1508539"/>
              <a:gd name="connsiteY129" fmla="*/ 598582 h 6858000"/>
              <a:gd name="connsiteX130" fmla="*/ 128019 w 1508539"/>
              <a:gd name="connsiteY130" fmla="*/ 576846 h 6858000"/>
              <a:gd name="connsiteX131" fmla="*/ 107645 w 1508539"/>
              <a:gd name="connsiteY131" fmla="*/ 530055 h 6858000"/>
              <a:gd name="connsiteX132" fmla="*/ 106893 w 1508539"/>
              <a:gd name="connsiteY132" fmla="*/ 465389 h 6858000"/>
              <a:gd name="connsiteX133" fmla="*/ 89816 w 1508539"/>
              <a:gd name="connsiteY133" fmla="*/ 424699 h 6858000"/>
              <a:gd name="connsiteX134" fmla="*/ 90191 w 1508539"/>
              <a:gd name="connsiteY134" fmla="*/ 404917 h 6858000"/>
              <a:gd name="connsiteX135" fmla="*/ 70148 w 1508539"/>
              <a:gd name="connsiteY135" fmla="*/ 367211 h 6858000"/>
              <a:gd name="connsiteX136" fmla="*/ 36452 w 1508539"/>
              <a:gd name="connsiteY136" fmla="*/ 268519 h 6858000"/>
              <a:gd name="connsiteX137" fmla="*/ 23935 w 1508539"/>
              <a:gd name="connsiteY137" fmla="*/ 160886 h 6858000"/>
              <a:gd name="connsiteX138" fmla="*/ 19312 w 1508539"/>
              <a:gd name="connsiteY138" fmla="*/ 47336 h 6858000"/>
              <a:gd name="connsiteX139" fmla="*/ 0 w 1508539"/>
              <a:gd name="connsiteY139" fmla="*/ 0 h 6858000"/>
              <a:gd name="connsiteX0" fmla="*/ 164830 w 1491612"/>
              <a:gd name="connsiteY0" fmla="*/ 0 h 6858000"/>
              <a:gd name="connsiteX1" fmla="*/ 1491612 w 1491612"/>
              <a:gd name="connsiteY1" fmla="*/ 0 h 6858000"/>
              <a:gd name="connsiteX2" fmla="*/ 1491612 w 1491612"/>
              <a:gd name="connsiteY2" fmla="*/ 6858000 h 6858000"/>
              <a:gd name="connsiteX3" fmla="*/ 228306 w 1491612"/>
              <a:gd name="connsiteY3" fmla="*/ 6857735 h 6858000"/>
              <a:gd name="connsiteX4" fmla="*/ 264899 w 1491612"/>
              <a:gd name="connsiteY4" fmla="*/ 6776847 h 6858000"/>
              <a:gd name="connsiteX5" fmla="*/ 276399 w 1491612"/>
              <a:gd name="connsiteY5" fmla="*/ 6737706 h 6858000"/>
              <a:gd name="connsiteX6" fmla="*/ 301138 w 1491612"/>
              <a:gd name="connsiteY6" fmla="*/ 6691589 h 6858000"/>
              <a:gd name="connsiteX7" fmla="*/ 278695 w 1491612"/>
              <a:gd name="connsiteY7" fmla="*/ 6659970 h 6858000"/>
              <a:gd name="connsiteX8" fmla="*/ 293786 w 1491612"/>
              <a:gd name="connsiteY8" fmla="*/ 6636211 h 6858000"/>
              <a:gd name="connsiteX9" fmla="*/ 311230 w 1491612"/>
              <a:gd name="connsiteY9" fmla="*/ 6594177 h 6858000"/>
              <a:gd name="connsiteX10" fmla="*/ 325270 w 1491612"/>
              <a:gd name="connsiteY10" fmla="*/ 6557575 h 6858000"/>
              <a:gd name="connsiteX11" fmla="*/ 378227 w 1491612"/>
              <a:gd name="connsiteY11" fmla="*/ 6492130 h 6858000"/>
              <a:gd name="connsiteX12" fmla="*/ 393914 w 1491612"/>
              <a:gd name="connsiteY12" fmla="*/ 6431610 h 6858000"/>
              <a:gd name="connsiteX13" fmla="*/ 437619 w 1491612"/>
              <a:gd name="connsiteY13" fmla="*/ 6379786 h 6858000"/>
              <a:gd name="connsiteX14" fmla="*/ 420842 w 1491612"/>
              <a:gd name="connsiteY14" fmla="*/ 6334727 h 6858000"/>
              <a:gd name="connsiteX15" fmla="*/ 398257 w 1491612"/>
              <a:gd name="connsiteY15" fmla="*/ 6313295 h 6858000"/>
              <a:gd name="connsiteX16" fmla="*/ 405421 w 1491612"/>
              <a:gd name="connsiteY16" fmla="*/ 6280046 h 6858000"/>
              <a:gd name="connsiteX17" fmla="*/ 388166 w 1491612"/>
              <a:gd name="connsiteY17" fmla="*/ 6270265 h 6858000"/>
              <a:gd name="connsiteX18" fmla="*/ 415194 w 1491612"/>
              <a:gd name="connsiteY18" fmla="*/ 6252834 h 6858000"/>
              <a:gd name="connsiteX19" fmla="*/ 393186 w 1491612"/>
              <a:gd name="connsiteY19" fmla="*/ 6202459 h 6858000"/>
              <a:gd name="connsiteX20" fmla="*/ 391984 w 1491612"/>
              <a:gd name="connsiteY20" fmla="*/ 6153037 h 6858000"/>
              <a:gd name="connsiteX21" fmla="*/ 407399 w 1491612"/>
              <a:gd name="connsiteY21" fmla="*/ 6078132 h 6858000"/>
              <a:gd name="connsiteX22" fmla="*/ 394786 w 1491612"/>
              <a:gd name="connsiteY22" fmla="*/ 6028119 h 6858000"/>
              <a:gd name="connsiteX23" fmla="*/ 380015 w 1491612"/>
              <a:gd name="connsiteY23" fmla="*/ 5926735 h 6858000"/>
              <a:gd name="connsiteX24" fmla="*/ 429527 w 1491612"/>
              <a:gd name="connsiteY24" fmla="*/ 5712857 h 6858000"/>
              <a:gd name="connsiteX25" fmla="*/ 408602 w 1491612"/>
              <a:gd name="connsiteY25" fmla="*/ 5676393 h 6858000"/>
              <a:gd name="connsiteX26" fmla="*/ 448194 w 1491612"/>
              <a:gd name="connsiteY26" fmla="*/ 5563435 h 6858000"/>
              <a:gd name="connsiteX27" fmla="*/ 495324 w 1491612"/>
              <a:gd name="connsiteY27" fmla="*/ 5437125 h 6858000"/>
              <a:gd name="connsiteX28" fmla="*/ 508892 w 1491612"/>
              <a:gd name="connsiteY28" fmla="*/ 5396260 h 6858000"/>
              <a:gd name="connsiteX29" fmla="*/ 524873 w 1491612"/>
              <a:gd name="connsiteY29" fmla="*/ 5330009 h 6858000"/>
              <a:gd name="connsiteX30" fmla="*/ 558366 w 1491612"/>
              <a:gd name="connsiteY30" fmla="*/ 5273739 h 6858000"/>
              <a:gd name="connsiteX31" fmla="*/ 567965 w 1491612"/>
              <a:gd name="connsiteY31" fmla="*/ 5241779 h 6858000"/>
              <a:gd name="connsiteX32" fmla="*/ 579191 w 1491612"/>
              <a:gd name="connsiteY32" fmla="*/ 5225268 h 6858000"/>
              <a:gd name="connsiteX33" fmla="*/ 580211 w 1491612"/>
              <a:gd name="connsiteY33" fmla="*/ 5217684 h 6858000"/>
              <a:gd name="connsiteX34" fmla="*/ 587552 w 1491612"/>
              <a:gd name="connsiteY34" fmla="*/ 5193377 h 6858000"/>
              <a:gd name="connsiteX35" fmla="*/ 590855 w 1491612"/>
              <a:gd name="connsiteY35" fmla="*/ 5179288 h 6858000"/>
              <a:gd name="connsiteX36" fmla="*/ 591839 w 1491612"/>
              <a:gd name="connsiteY36" fmla="*/ 5173621 h 6858000"/>
              <a:gd name="connsiteX37" fmla="*/ 587473 w 1491612"/>
              <a:gd name="connsiteY37" fmla="*/ 5159961 h 6858000"/>
              <a:gd name="connsiteX38" fmla="*/ 594150 w 1491612"/>
              <a:gd name="connsiteY38" fmla="*/ 5144295 h 6858000"/>
              <a:gd name="connsiteX39" fmla="*/ 591083 w 1491612"/>
              <a:gd name="connsiteY39" fmla="*/ 5125185 h 6858000"/>
              <a:gd name="connsiteX40" fmla="*/ 597913 w 1491612"/>
              <a:gd name="connsiteY40" fmla="*/ 5121884 h 6858000"/>
              <a:gd name="connsiteX41" fmla="*/ 604949 w 1491612"/>
              <a:gd name="connsiteY41" fmla="*/ 5067850 h 6858000"/>
              <a:gd name="connsiteX42" fmla="*/ 607680 w 1491612"/>
              <a:gd name="connsiteY42" fmla="*/ 5060861 h 6858000"/>
              <a:gd name="connsiteX43" fmla="*/ 604384 w 1491612"/>
              <a:gd name="connsiteY43" fmla="*/ 5034192 h 6858000"/>
              <a:gd name="connsiteX44" fmla="*/ 605938 w 1491612"/>
              <a:gd name="connsiteY44" fmla="*/ 4993030 h 6858000"/>
              <a:gd name="connsiteX45" fmla="*/ 612847 w 1491612"/>
              <a:gd name="connsiteY45" fmla="*/ 4946844 h 6858000"/>
              <a:gd name="connsiteX46" fmla="*/ 608703 w 1491612"/>
              <a:gd name="connsiteY46" fmla="*/ 4932692 h 6858000"/>
              <a:gd name="connsiteX47" fmla="*/ 624106 w 1491612"/>
              <a:gd name="connsiteY47" fmla="*/ 4858827 h 6858000"/>
              <a:gd name="connsiteX48" fmla="*/ 630009 w 1491612"/>
              <a:gd name="connsiteY48" fmla="*/ 4821170 h 6858000"/>
              <a:gd name="connsiteX49" fmla="*/ 634742 w 1491612"/>
              <a:gd name="connsiteY49" fmla="*/ 4780965 h 6858000"/>
              <a:gd name="connsiteX50" fmla="*/ 636035 w 1491612"/>
              <a:gd name="connsiteY50" fmla="*/ 4750867 h 6858000"/>
              <a:gd name="connsiteX51" fmla="*/ 633842 w 1491612"/>
              <a:gd name="connsiteY51" fmla="*/ 4690749 h 6858000"/>
              <a:gd name="connsiteX52" fmla="*/ 629322 w 1491612"/>
              <a:gd name="connsiteY52" fmla="*/ 4584173 h 6858000"/>
              <a:gd name="connsiteX53" fmla="*/ 624405 w 1491612"/>
              <a:gd name="connsiteY53" fmla="*/ 4444346 h 6858000"/>
              <a:gd name="connsiteX54" fmla="*/ 620970 w 1491612"/>
              <a:gd name="connsiteY54" fmla="*/ 4375228 h 6858000"/>
              <a:gd name="connsiteX55" fmla="*/ 601623 w 1491612"/>
              <a:gd name="connsiteY55" fmla="*/ 4214165 h 6858000"/>
              <a:gd name="connsiteX56" fmla="*/ 605696 w 1491612"/>
              <a:gd name="connsiteY56" fmla="*/ 4090296 h 6858000"/>
              <a:gd name="connsiteX57" fmla="*/ 590952 w 1491612"/>
              <a:gd name="connsiteY57" fmla="*/ 4033999 h 6858000"/>
              <a:gd name="connsiteX58" fmla="*/ 592101 w 1491612"/>
              <a:gd name="connsiteY58" fmla="*/ 4031933 h 6858000"/>
              <a:gd name="connsiteX59" fmla="*/ 590677 w 1491612"/>
              <a:gd name="connsiteY59" fmla="*/ 4013953 h 6858000"/>
              <a:gd name="connsiteX60" fmla="*/ 576972 w 1491612"/>
              <a:gd name="connsiteY60" fmla="*/ 3974753 h 6858000"/>
              <a:gd name="connsiteX61" fmla="*/ 578570 w 1491612"/>
              <a:gd name="connsiteY61" fmla="*/ 3969950 h 6858000"/>
              <a:gd name="connsiteX62" fmla="*/ 571992 w 1491612"/>
              <a:gd name="connsiteY62" fmla="*/ 3933779 h 6858000"/>
              <a:gd name="connsiteX63" fmla="*/ 573323 w 1491612"/>
              <a:gd name="connsiteY63" fmla="*/ 3933093 h 6858000"/>
              <a:gd name="connsiteX64" fmla="*/ 577677 w 1491612"/>
              <a:gd name="connsiteY64" fmla="*/ 3922082 h 6858000"/>
              <a:gd name="connsiteX65" fmla="*/ 582755 w 1491612"/>
              <a:gd name="connsiteY65" fmla="*/ 3901461 h 6858000"/>
              <a:gd name="connsiteX66" fmla="*/ 605349 w 1491612"/>
              <a:gd name="connsiteY66" fmla="*/ 3813873 h 6858000"/>
              <a:gd name="connsiteX67" fmla="*/ 604774 w 1491612"/>
              <a:gd name="connsiteY67" fmla="*/ 3806161 h 6858000"/>
              <a:gd name="connsiteX68" fmla="*/ 605081 w 1491612"/>
              <a:gd name="connsiteY68" fmla="*/ 3805957 h 6858000"/>
              <a:gd name="connsiteX69" fmla="*/ 605108 w 1491612"/>
              <a:gd name="connsiteY69" fmla="*/ 3797724 h 6858000"/>
              <a:gd name="connsiteX70" fmla="*/ 603723 w 1491612"/>
              <a:gd name="connsiteY70" fmla="*/ 3792098 h 6858000"/>
              <a:gd name="connsiteX71" fmla="*/ 602607 w 1491612"/>
              <a:gd name="connsiteY71" fmla="*/ 3777135 h 6858000"/>
              <a:gd name="connsiteX72" fmla="*/ 604340 w 1491612"/>
              <a:gd name="connsiteY72" fmla="*/ 3771656 h 6858000"/>
              <a:gd name="connsiteX73" fmla="*/ 608083 w 1491612"/>
              <a:gd name="connsiteY73" fmla="*/ 3769007 h 6858000"/>
              <a:gd name="connsiteX74" fmla="*/ 607549 w 1491612"/>
              <a:gd name="connsiteY74" fmla="*/ 3767709 h 6858000"/>
              <a:gd name="connsiteX75" fmla="*/ 616245 w 1491612"/>
              <a:gd name="connsiteY75" fmla="*/ 3738082 h 6858000"/>
              <a:gd name="connsiteX76" fmla="*/ 623591 w 1491612"/>
              <a:gd name="connsiteY76" fmla="*/ 3673397 h 6858000"/>
              <a:gd name="connsiteX77" fmla="*/ 622887 w 1491612"/>
              <a:gd name="connsiteY77" fmla="*/ 3637109 h 6858000"/>
              <a:gd name="connsiteX78" fmla="*/ 626330 w 1491612"/>
              <a:gd name="connsiteY78" fmla="*/ 3536883 h 6858000"/>
              <a:gd name="connsiteX79" fmla="*/ 633868 w 1491612"/>
              <a:gd name="connsiteY79" fmla="*/ 3435652 h 6858000"/>
              <a:gd name="connsiteX80" fmla="*/ 635539 w 1491612"/>
              <a:gd name="connsiteY80" fmla="*/ 3307769 h 6858000"/>
              <a:gd name="connsiteX81" fmla="*/ 653102 w 1491612"/>
              <a:gd name="connsiteY81" fmla="*/ 3250522 h 6858000"/>
              <a:gd name="connsiteX82" fmla="*/ 653527 w 1491612"/>
              <a:gd name="connsiteY82" fmla="*/ 3229163 h 6858000"/>
              <a:gd name="connsiteX83" fmla="*/ 655350 w 1491612"/>
              <a:gd name="connsiteY83" fmla="*/ 3217217 h 6858000"/>
              <a:gd name="connsiteX84" fmla="*/ 642185 w 1491612"/>
              <a:gd name="connsiteY84" fmla="*/ 3183755 h 6858000"/>
              <a:gd name="connsiteX85" fmla="*/ 642686 w 1491612"/>
              <a:gd name="connsiteY85" fmla="*/ 3178642 h 6858000"/>
              <a:gd name="connsiteX86" fmla="*/ 630286 w 1491612"/>
              <a:gd name="connsiteY86" fmla="*/ 3158586 h 6858000"/>
              <a:gd name="connsiteX87" fmla="*/ 615471 w 1491612"/>
              <a:gd name="connsiteY87" fmla="*/ 3129034 h 6858000"/>
              <a:gd name="connsiteX88" fmla="*/ 616136 w 1491612"/>
              <a:gd name="connsiteY88" fmla="*/ 3126682 h 6858000"/>
              <a:gd name="connsiteX89" fmla="*/ 607004 w 1491612"/>
              <a:gd name="connsiteY89" fmla="*/ 3114519 h 6858000"/>
              <a:gd name="connsiteX90" fmla="*/ 593613 w 1491612"/>
              <a:gd name="connsiteY90" fmla="*/ 3106272 h 6858000"/>
              <a:gd name="connsiteX91" fmla="*/ 566343 w 1491612"/>
              <a:gd name="connsiteY91" fmla="*/ 2958185 h 6858000"/>
              <a:gd name="connsiteX92" fmla="*/ 508957 w 1491612"/>
              <a:gd name="connsiteY92" fmla="*/ 2762989 h 6858000"/>
              <a:gd name="connsiteX93" fmla="*/ 457875 w 1491612"/>
              <a:gd name="connsiteY93" fmla="*/ 2554718 h 6858000"/>
              <a:gd name="connsiteX94" fmla="*/ 437969 w 1491612"/>
              <a:gd name="connsiteY94" fmla="*/ 2485734 h 6858000"/>
              <a:gd name="connsiteX95" fmla="*/ 428692 w 1491612"/>
              <a:gd name="connsiteY95" fmla="*/ 2447068 h 6858000"/>
              <a:gd name="connsiteX96" fmla="*/ 415653 w 1491612"/>
              <a:gd name="connsiteY96" fmla="*/ 2425819 h 6858000"/>
              <a:gd name="connsiteX97" fmla="*/ 421652 w 1491612"/>
              <a:gd name="connsiteY97" fmla="*/ 2402874 h 6858000"/>
              <a:gd name="connsiteX98" fmla="*/ 424264 w 1491612"/>
              <a:gd name="connsiteY98" fmla="*/ 2381443 h 6858000"/>
              <a:gd name="connsiteX99" fmla="*/ 400593 w 1491612"/>
              <a:gd name="connsiteY99" fmla="*/ 2261920 h 6858000"/>
              <a:gd name="connsiteX100" fmla="*/ 390480 w 1491612"/>
              <a:gd name="connsiteY100" fmla="*/ 2195378 h 6858000"/>
              <a:gd name="connsiteX101" fmla="*/ 374697 w 1491612"/>
              <a:gd name="connsiteY101" fmla="*/ 2155135 h 6858000"/>
              <a:gd name="connsiteX102" fmla="*/ 372155 w 1491612"/>
              <a:gd name="connsiteY102" fmla="*/ 2118008 h 6858000"/>
              <a:gd name="connsiteX103" fmla="*/ 373148 w 1491612"/>
              <a:gd name="connsiteY103" fmla="*/ 2050531 h 6858000"/>
              <a:gd name="connsiteX104" fmla="*/ 364954 w 1491612"/>
              <a:gd name="connsiteY104" fmla="*/ 1963269 h 6858000"/>
              <a:gd name="connsiteX105" fmla="*/ 346132 w 1491612"/>
              <a:gd name="connsiteY105" fmla="*/ 1906352 h 6858000"/>
              <a:gd name="connsiteX106" fmla="*/ 322689 w 1491612"/>
              <a:gd name="connsiteY106" fmla="*/ 1861531 h 6858000"/>
              <a:gd name="connsiteX107" fmla="*/ 276488 w 1491612"/>
              <a:gd name="connsiteY107" fmla="*/ 1732919 h 6858000"/>
              <a:gd name="connsiteX108" fmla="*/ 248799 w 1491612"/>
              <a:gd name="connsiteY108" fmla="*/ 1663540 h 6858000"/>
              <a:gd name="connsiteX109" fmla="*/ 247925 w 1491612"/>
              <a:gd name="connsiteY109" fmla="*/ 1615777 h 6858000"/>
              <a:gd name="connsiteX110" fmla="*/ 228720 w 1491612"/>
              <a:gd name="connsiteY110" fmla="*/ 1563678 h 6858000"/>
              <a:gd name="connsiteX111" fmla="*/ 241800 w 1491612"/>
              <a:gd name="connsiteY111" fmla="*/ 1519474 h 6858000"/>
              <a:gd name="connsiteX112" fmla="*/ 234542 w 1491612"/>
              <a:gd name="connsiteY112" fmla="*/ 1477995 h 6858000"/>
              <a:gd name="connsiteX113" fmla="*/ 220627 w 1491612"/>
              <a:gd name="connsiteY113" fmla="*/ 1373769 h 6858000"/>
              <a:gd name="connsiteX114" fmla="*/ 228934 w 1491612"/>
              <a:gd name="connsiteY114" fmla="*/ 1307086 h 6858000"/>
              <a:gd name="connsiteX115" fmla="*/ 230122 w 1491612"/>
              <a:gd name="connsiteY115" fmla="*/ 1189033 h 6858000"/>
              <a:gd name="connsiteX116" fmla="*/ 234807 w 1491612"/>
              <a:gd name="connsiteY116" fmla="*/ 1168288 h 6858000"/>
              <a:gd name="connsiteX117" fmla="*/ 227089 w 1491612"/>
              <a:gd name="connsiteY117" fmla="*/ 1142577 h 6858000"/>
              <a:gd name="connsiteX118" fmla="*/ 216395 w 1491612"/>
              <a:gd name="connsiteY118" fmla="*/ 1088484 h 6858000"/>
              <a:gd name="connsiteX119" fmla="*/ 205131 w 1491612"/>
              <a:gd name="connsiteY119" fmla="*/ 1016103 h 6858000"/>
              <a:gd name="connsiteX120" fmla="*/ 206587 w 1491612"/>
              <a:gd name="connsiteY120" fmla="*/ 932283 h 6858000"/>
              <a:gd name="connsiteX121" fmla="*/ 208823 w 1491612"/>
              <a:gd name="connsiteY121" fmla="*/ 915925 h 6858000"/>
              <a:gd name="connsiteX122" fmla="*/ 201452 w 1491612"/>
              <a:gd name="connsiteY122" fmla="*/ 896999 h 6858000"/>
              <a:gd name="connsiteX123" fmla="*/ 170860 w 1491612"/>
              <a:gd name="connsiteY123" fmla="*/ 821517 h 6858000"/>
              <a:gd name="connsiteX124" fmla="*/ 149810 w 1491612"/>
              <a:gd name="connsiteY124" fmla="*/ 751353 h 6858000"/>
              <a:gd name="connsiteX125" fmla="*/ 149368 w 1491612"/>
              <a:gd name="connsiteY125" fmla="*/ 721230 h 6858000"/>
              <a:gd name="connsiteX126" fmla="*/ 135039 w 1491612"/>
              <a:gd name="connsiteY126" fmla="*/ 681659 h 6858000"/>
              <a:gd name="connsiteX127" fmla="*/ 120458 w 1491612"/>
              <a:gd name="connsiteY127" fmla="*/ 635218 h 6858000"/>
              <a:gd name="connsiteX128" fmla="*/ 125469 w 1491612"/>
              <a:gd name="connsiteY128" fmla="*/ 613763 h 6858000"/>
              <a:gd name="connsiteX129" fmla="*/ 111411 w 1491612"/>
              <a:gd name="connsiteY129" fmla="*/ 598582 h 6858000"/>
              <a:gd name="connsiteX130" fmla="*/ 111092 w 1491612"/>
              <a:gd name="connsiteY130" fmla="*/ 576846 h 6858000"/>
              <a:gd name="connsiteX131" fmla="*/ 90718 w 1491612"/>
              <a:gd name="connsiteY131" fmla="*/ 530055 h 6858000"/>
              <a:gd name="connsiteX132" fmla="*/ 89966 w 1491612"/>
              <a:gd name="connsiteY132" fmla="*/ 465389 h 6858000"/>
              <a:gd name="connsiteX133" fmla="*/ 72889 w 1491612"/>
              <a:gd name="connsiteY133" fmla="*/ 424699 h 6858000"/>
              <a:gd name="connsiteX134" fmla="*/ 73264 w 1491612"/>
              <a:gd name="connsiteY134" fmla="*/ 404917 h 6858000"/>
              <a:gd name="connsiteX135" fmla="*/ 53221 w 1491612"/>
              <a:gd name="connsiteY135" fmla="*/ 367211 h 6858000"/>
              <a:gd name="connsiteX136" fmla="*/ 19525 w 1491612"/>
              <a:gd name="connsiteY136" fmla="*/ 268519 h 6858000"/>
              <a:gd name="connsiteX137" fmla="*/ 7008 w 1491612"/>
              <a:gd name="connsiteY137" fmla="*/ 160886 h 6858000"/>
              <a:gd name="connsiteX138" fmla="*/ 2385 w 1491612"/>
              <a:gd name="connsiteY138" fmla="*/ 47336 h 6858000"/>
              <a:gd name="connsiteX139" fmla="*/ 164830 w 1491612"/>
              <a:gd name="connsiteY139" fmla="*/ 0 h 6858000"/>
              <a:gd name="connsiteX0" fmla="*/ 158408 w 1485190"/>
              <a:gd name="connsiteY0" fmla="*/ 0 h 6858000"/>
              <a:gd name="connsiteX1" fmla="*/ 1485190 w 1485190"/>
              <a:gd name="connsiteY1" fmla="*/ 0 h 6858000"/>
              <a:gd name="connsiteX2" fmla="*/ 1485190 w 1485190"/>
              <a:gd name="connsiteY2" fmla="*/ 6858000 h 6858000"/>
              <a:gd name="connsiteX3" fmla="*/ 221884 w 1485190"/>
              <a:gd name="connsiteY3" fmla="*/ 6857735 h 6858000"/>
              <a:gd name="connsiteX4" fmla="*/ 258477 w 1485190"/>
              <a:gd name="connsiteY4" fmla="*/ 6776847 h 6858000"/>
              <a:gd name="connsiteX5" fmla="*/ 269977 w 1485190"/>
              <a:gd name="connsiteY5" fmla="*/ 6737706 h 6858000"/>
              <a:gd name="connsiteX6" fmla="*/ 294716 w 1485190"/>
              <a:gd name="connsiteY6" fmla="*/ 6691589 h 6858000"/>
              <a:gd name="connsiteX7" fmla="*/ 272273 w 1485190"/>
              <a:gd name="connsiteY7" fmla="*/ 6659970 h 6858000"/>
              <a:gd name="connsiteX8" fmla="*/ 287364 w 1485190"/>
              <a:gd name="connsiteY8" fmla="*/ 6636211 h 6858000"/>
              <a:gd name="connsiteX9" fmla="*/ 304808 w 1485190"/>
              <a:gd name="connsiteY9" fmla="*/ 6594177 h 6858000"/>
              <a:gd name="connsiteX10" fmla="*/ 318848 w 1485190"/>
              <a:gd name="connsiteY10" fmla="*/ 6557575 h 6858000"/>
              <a:gd name="connsiteX11" fmla="*/ 371805 w 1485190"/>
              <a:gd name="connsiteY11" fmla="*/ 6492130 h 6858000"/>
              <a:gd name="connsiteX12" fmla="*/ 387492 w 1485190"/>
              <a:gd name="connsiteY12" fmla="*/ 6431610 h 6858000"/>
              <a:gd name="connsiteX13" fmla="*/ 431197 w 1485190"/>
              <a:gd name="connsiteY13" fmla="*/ 6379786 h 6858000"/>
              <a:gd name="connsiteX14" fmla="*/ 414420 w 1485190"/>
              <a:gd name="connsiteY14" fmla="*/ 6334727 h 6858000"/>
              <a:gd name="connsiteX15" fmla="*/ 391835 w 1485190"/>
              <a:gd name="connsiteY15" fmla="*/ 6313295 h 6858000"/>
              <a:gd name="connsiteX16" fmla="*/ 398999 w 1485190"/>
              <a:gd name="connsiteY16" fmla="*/ 6280046 h 6858000"/>
              <a:gd name="connsiteX17" fmla="*/ 381744 w 1485190"/>
              <a:gd name="connsiteY17" fmla="*/ 6270265 h 6858000"/>
              <a:gd name="connsiteX18" fmla="*/ 408772 w 1485190"/>
              <a:gd name="connsiteY18" fmla="*/ 6252834 h 6858000"/>
              <a:gd name="connsiteX19" fmla="*/ 386764 w 1485190"/>
              <a:gd name="connsiteY19" fmla="*/ 6202459 h 6858000"/>
              <a:gd name="connsiteX20" fmla="*/ 385562 w 1485190"/>
              <a:gd name="connsiteY20" fmla="*/ 6153037 h 6858000"/>
              <a:gd name="connsiteX21" fmla="*/ 400977 w 1485190"/>
              <a:gd name="connsiteY21" fmla="*/ 6078132 h 6858000"/>
              <a:gd name="connsiteX22" fmla="*/ 388364 w 1485190"/>
              <a:gd name="connsiteY22" fmla="*/ 6028119 h 6858000"/>
              <a:gd name="connsiteX23" fmla="*/ 373593 w 1485190"/>
              <a:gd name="connsiteY23" fmla="*/ 5926735 h 6858000"/>
              <a:gd name="connsiteX24" fmla="*/ 423105 w 1485190"/>
              <a:gd name="connsiteY24" fmla="*/ 5712857 h 6858000"/>
              <a:gd name="connsiteX25" fmla="*/ 402180 w 1485190"/>
              <a:gd name="connsiteY25" fmla="*/ 5676393 h 6858000"/>
              <a:gd name="connsiteX26" fmla="*/ 441772 w 1485190"/>
              <a:gd name="connsiteY26" fmla="*/ 5563435 h 6858000"/>
              <a:gd name="connsiteX27" fmla="*/ 488902 w 1485190"/>
              <a:gd name="connsiteY27" fmla="*/ 5437125 h 6858000"/>
              <a:gd name="connsiteX28" fmla="*/ 502470 w 1485190"/>
              <a:gd name="connsiteY28" fmla="*/ 5396260 h 6858000"/>
              <a:gd name="connsiteX29" fmla="*/ 518451 w 1485190"/>
              <a:gd name="connsiteY29" fmla="*/ 5330009 h 6858000"/>
              <a:gd name="connsiteX30" fmla="*/ 551944 w 1485190"/>
              <a:gd name="connsiteY30" fmla="*/ 5273739 h 6858000"/>
              <a:gd name="connsiteX31" fmla="*/ 561543 w 1485190"/>
              <a:gd name="connsiteY31" fmla="*/ 5241779 h 6858000"/>
              <a:gd name="connsiteX32" fmla="*/ 572769 w 1485190"/>
              <a:gd name="connsiteY32" fmla="*/ 5225268 h 6858000"/>
              <a:gd name="connsiteX33" fmla="*/ 573789 w 1485190"/>
              <a:gd name="connsiteY33" fmla="*/ 5217684 h 6858000"/>
              <a:gd name="connsiteX34" fmla="*/ 581130 w 1485190"/>
              <a:gd name="connsiteY34" fmla="*/ 5193377 h 6858000"/>
              <a:gd name="connsiteX35" fmla="*/ 584433 w 1485190"/>
              <a:gd name="connsiteY35" fmla="*/ 5179288 h 6858000"/>
              <a:gd name="connsiteX36" fmla="*/ 585417 w 1485190"/>
              <a:gd name="connsiteY36" fmla="*/ 5173621 h 6858000"/>
              <a:gd name="connsiteX37" fmla="*/ 581051 w 1485190"/>
              <a:gd name="connsiteY37" fmla="*/ 5159961 h 6858000"/>
              <a:gd name="connsiteX38" fmla="*/ 587728 w 1485190"/>
              <a:gd name="connsiteY38" fmla="*/ 5144295 h 6858000"/>
              <a:gd name="connsiteX39" fmla="*/ 584661 w 1485190"/>
              <a:gd name="connsiteY39" fmla="*/ 5125185 h 6858000"/>
              <a:gd name="connsiteX40" fmla="*/ 591491 w 1485190"/>
              <a:gd name="connsiteY40" fmla="*/ 5121884 h 6858000"/>
              <a:gd name="connsiteX41" fmla="*/ 598527 w 1485190"/>
              <a:gd name="connsiteY41" fmla="*/ 5067850 h 6858000"/>
              <a:gd name="connsiteX42" fmla="*/ 601258 w 1485190"/>
              <a:gd name="connsiteY42" fmla="*/ 5060861 h 6858000"/>
              <a:gd name="connsiteX43" fmla="*/ 597962 w 1485190"/>
              <a:gd name="connsiteY43" fmla="*/ 5034192 h 6858000"/>
              <a:gd name="connsiteX44" fmla="*/ 599516 w 1485190"/>
              <a:gd name="connsiteY44" fmla="*/ 4993030 h 6858000"/>
              <a:gd name="connsiteX45" fmla="*/ 606425 w 1485190"/>
              <a:gd name="connsiteY45" fmla="*/ 4946844 h 6858000"/>
              <a:gd name="connsiteX46" fmla="*/ 602281 w 1485190"/>
              <a:gd name="connsiteY46" fmla="*/ 4932692 h 6858000"/>
              <a:gd name="connsiteX47" fmla="*/ 617684 w 1485190"/>
              <a:gd name="connsiteY47" fmla="*/ 4858827 h 6858000"/>
              <a:gd name="connsiteX48" fmla="*/ 623587 w 1485190"/>
              <a:gd name="connsiteY48" fmla="*/ 4821170 h 6858000"/>
              <a:gd name="connsiteX49" fmla="*/ 628320 w 1485190"/>
              <a:gd name="connsiteY49" fmla="*/ 4780965 h 6858000"/>
              <a:gd name="connsiteX50" fmla="*/ 629613 w 1485190"/>
              <a:gd name="connsiteY50" fmla="*/ 4750867 h 6858000"/>
              <a:gd name="connsiteX51" fmla="*/ 627420 w 1485190"/>
              <a:gd name="connsiteY51" fmla="*/ 4690749 h 6858000"/>
              <a:gd name="connsiteX52" fmla="*/ 622900 w 1485190"/>
              <a:gd name="connsiteY52" fmla="*/ 4584173 h 6858000"/>
              <a:gd name="connsiteX53" fmla="*/ 617983 w 1485190"/>
              <a:gd name="connsiteY53" fmla="*/ 4444346 h 6858000"/>
              <a:gd name="connsiteX54" fmla="*/ 614548 w 1485190"/>
              <a:gd name="connsiteY54" fmla="*/ 4375228 h 6858000"/>
              <a:gd name="connsiteX55" fmla="*/ 595201 w 1485190"/>
              <a:gd name="connsiteY55" fmla="*/ 4214165 h 6858000"/>
              <a:gd name="connsiteX56" fmla="*/ 599274 w 1485190"/>
              <a:gd name="connsiteY56" fmla="*/ 4090296 h 6858000"/>
              <a:gd name="connsiteX57" fmla="*/ 584530 w 1485190"/>
              <a:gd name="connsiteY57" fmla="*/ 4033999 h 6858000"/>
              <a:gd name="connsiteX58" fmla="*/ 585679 w 1485190"/>
              <a:gd name="connsiteY58" fmla="*/ 4031933 h 6858000"/>
              <a:gd name="connsiteX59" fmla="*/ 584255 w 1485190"/>
              <a:gd name="connsiteY59" fmla="*/ 4013953 h 6858000"/>
              <a:gd name="connsiteX60" fmla="*/ 570550 w 1485190"/>
              <a:gd name="connsiteY60" fmla="*/ 3974753 h 6858000"/>
              <a:gd name="connsiteX61" fmla="*/ 572148 w 1485190"/>
              <a:gd name="connsiteY61" fmla="*/ 3969950 h 6858000"/>
              <a:gd name="connsiteX62" fmla="*/ 565570 w 1485190"/>
              <a:gd name="connsiteY62" fmla="*/ 3933779 h 6858000"/>
              <a:gd name="connsiteX63" fmla="*/ 566901 w 1485190"/>
              <a:gd name="connsiteY63" fmla="*/ 3933093 h 6858000"/>
              <a:gd name="connsiteX64" fmla="*/ 571255 w 1485190"/>
              <a:gd name="connsiteY64" fmla="*/ 3922082 h 6858000"/>
              <a:gd name="connsiteX65" fmla="*/ 576333 w 1485190"/>
              <a:gd name="connsiteY65" fmla="*/ 3901461 h 6858000"/>
              <a:gd name="connsiteX66" fmla="*/ 598927 w 1485190"/>
              <a:gd name="connsiteY66" fmla="*/ 3813873 h 6858000"/>
              <a:gd name="connsiteX67" fmla="*/ 598352 w 1485190"/>
              <a:gd name="connsiteY67" fmla="*/ 3806161 h 6858000"/>
              <a:gd name="connsiteX68" fmla="*/ 598659 w 1485190"/>
              <a:gd name="connsiteY68" fmla="*/ 3805957 h 6858000"/>
              <a:gd name="connsiteX69" fmla="*/ 598686 w 1485190"/>
              <a:gd name="connsiteY69" fmla="*/ 3797724 h 6858000"/>
              <a:gd name="connsiteX70" fmla="*/ 597301 w 1485190"/>
              <a:gd name="connsiteY70" fmla="*/ 3792098 h 6858000"/>
              <a:gd name="connsiteX71" fmla="*/ 596185 w 1485190"/>
              <a:gd name="connsiteY71" fmla="*/ 3777135 h 6858000"/>
              <a:gd name="connsiteX72" fmla="*/ 597918 w 1485190"/>
              <a:gd name="connsiteY72" fmla="*/ 3771656 h 6858000"/>
              <a:gd name="connsiteX73" fmla="*/ 601661 w 1485190"/>
              <a:gd name="connsiteY73" fmla="*/ 3769007 h 6858000"/>
              <a:gd name="connsiteX74" fmla="*/ 601127 w 1485190"/>
              <a:gd name="connsiteY74" fmla="*/ 3767709 h 6858000"/>
              <a:gd name="connsiteX75" fmla="*/ 609823 w 1485190"/>
              <a:gd name="connsiteY75" fmla="*/ 3738082 h 6858000"/>
              <a:gd name="connsiteX76" fmla="*/ 617169 w 1485190"/>
              <a:gd name="connsiteY76" fmla="*/ 3673397 h 6858000"/>
              <a:gd name="connsiteX77" fmla="*/ 616465 w 1485190"/>
              <a:gd name="connsiteY77" fmla="*/ 3637109 h 6858000"/>
              <a:gd name="connsiteX78" fmla="*/ 619908 w 1485190"/>
              <a:gd name="connsiteY78" fmla="*/ 3536883 h 6858000"/>
              <a:gd name="connsiteX79" fmla="*/ 627446 w 1485190"/>
              <a:gd name="connsiteY79" fmla="*/ 3435652 h 6858000"/>
              <a:gd name="connsiteX80" fmla="*/ 629117 w 1485190"/>
              <a:gd name="connsiteY80" fmla="*/ 3307769 h 6858000"/>
              <a:gd name="connsiteX81" fmla="*/ 646680 w 1485190"/>
              <a:gd name="connsiteY81" fmla="*/ 3250522 h 6858000"/>
              <a:gd name="connsiteX82" fmla="*/ 647105 w 1485190"/>
              <a:gd name="connsiteY82" fmla="*/ 3229163 h 6858000"/>
              <a:gd name="connsiteX83" fmla="*/ 648928 w 1485190"/>
              <a:gd name="connsiteY83" fmla="*/ 3217217 h 6858000"/>
              <a:gd name="connsiteX84" fmla="*/ 635763 w 1485190"/>
              <a:gd name="connsiteY84" fmla="*/ 3183755 h 6858000"/>
              <a:gd name="connsiteX85" fmla="*/ 636264 w 1485190"/>
              <a:gd name="connsiteY85" fmla="*/ 3178642 h 6858000"/>
              <a:gd name="connsiteX86" fmla="*/ 623864 w 1485190"/>
              <a:gd name="connsiteY86" fmla="*/ 3158586 h 6858000"/>
              <a:gd name="connsiteX87" fmla="*/ 609049 w 1485190"/>
              <a:gd name="connsiteY87" fmla="*/ 3129034 h 6858000"/>
              <a:gd name="connsiteX88" fmla="*/ 609714 w 1485190"/>
              <a:gd name="connsiteY88" fmla="*/ 3126682 h 6858000"/>
              <a:gd name="connsiteX89" fmla="*/ 600582 w 1485190"/>
              <a:gd name="connsiteY89" fmla="*/ 3114519 h 6858000"/>
              <a:gd name="connsiteX90" fmla="*/ 587191 w 1485190"/>
              <a:gd name="connsiteY90" fmla="*/ 3106272 h 6858000"/>
              <a:gd name="connsiteX91" fmla="*/ 559921 w 1485190"/>
              <a:gd name="connsiteY91" fmla="*/ 2958185 h 6858000"/>
              <a:gd name="connsiteX92" fmla="*/ 502535 w 1485190"/>
              <a:gd name="connsiteY92" fmla="*/ 2762989 h 6858000"/>
              <a:gd name="connsiteX93" fmla="*/ 451453 w 1485190"/>
              <a:gd name="connsiteY93" fmla="*/ 2554718 h 6858000"/>
              <a:gd name="connsiteX94" fmla="*/ 431547 w 1485190"/>
              <a:gd name="connsiteY94" fmla="*/ 2485734 h 6858000"/>
              <a:gd name="connsiteX95" fmla="*/ 422270 w 1485190"/>
              <a:gd name="connsiteY95" fmla="*/ 2447068 h 6858000"/>
              <a:gd name="connsiteX96" fmla="*/ 409231 w 1485190"/>
              <a:gd name="connsiteY96" fmla="*/ 2425819 h 6858000"/>
              <a:gd name="connsiteX97" fmla="*/ 415230 w 1485190"/>
              <a:gd name="connsiteY97" fmla="*/ 2402874 h 6858000"/>
              <a:gd name="connsiteX98" fmla="*/ 417842 w 1485190"/>
              <a:gd name="connsiteY98" fmla="*/ 2381443 h 6858000"/>
              <a:gd name="connsiteX99" fmla="*/ 394171 w 1485190"/>
              <a:gd name="connsiteY99" fmla="*/ 2261920 h 6858000"/>
              <a:gd name="connsiteX100" fmla="*/ 384058 w 1485190"/>
              <a:gd name="connsiteY100" fmla="*/ 2195378 h 6858000"/>
              <a:gd name="connsiteX101" fmla="*/ 368275 w 1485190"/>
              <a:gd name="connsiteY101" fmla="*/ 2155135 h 6858000"/>
              <a:gd name="connsiteX102" fmla="*/ 365733 w 1485190"/>
              <a:gd name="connsiteY102" fmla="*/ 2118008 h 6858000"/>
              <a:gd name="connsiteX103" fmla="*/ 366726 w 1485190"/>
              <a:gd name="connsiteY103" fmla="*/ 2050531 h 6858000"/>
              <a:gd name="connsiteX104" fmla="*/ 358532 w 1485190"/>
              <a:gd name="connsiteY104" fmla="*/ 1963269 h 6858000"/>
              <a:gd name="connsiteX105" fmla="*/ 339710 w 1485190"/>
              <a:gd name="connsiteY105" fmla="*/ 1906352 h 6858000"/>
              <a:gd name="connsiteX106" fmla="*/ 316267 w 1485190"/>
              <a:gd name="connsiteY106" fmla="*/ 1861531 h 6858000"/>
              <a:gd name="connsiteX107" fmla="*/ 270066 w 1485190"/>
              <a:gd name="connsiteY107" fmla="*/ 1732919 h 6858000"/>
              <a:gd name="connsiteX108" fmla="*/ 242377 w 1485190"/>
              <a:gd name="connsiteY108" fmla="*/ 1663540 h 6858000"/>
              <a:gd name="connsiteX109" fmla="*/ 241503 w 1485190"/>
              <a:gd name="connsiteY109" fmla="*/ 1615777 h 6858000"/>
              <a:gd name="connsiteX110" fmla="*/ 222298 w 1485190"/>
              <a:gd name="connsiteY110" fmla="*/ 1563678 h 6858000"/>
              <a:gd name="connsiteX111" fmla="*/ 235378 w 1485190"/>
              <a:gd name="connsiteY111" fmla="*/ 1519474 h 6858000"/>
              <a:gd name="connsiteX112" fmla="*/ 228120 w 1485190"/>
              <a:gd name="connsiteY112" fmla="*/ 1477995 h 6858000"/>
              <a:gd name="connsiteX113" fmla="*/ 214205 w 1485190"/>
              <a:gd name="connsiteY113" fmla="*/ 1373769 h 6858000"/>
              <a:gd name="connsiteX114" fmla="*/ 222512 w 1485190"/>
              <a:gd name="connsiteY114" fmla="*/ 1307086 h 6858000"/>
              <a:gd name="connsiteX115" fmla="*/ 223700 w 1485190"/>
              <a:gd name="connsiteY115" fmla="*/ 1189033 h 6858000"/>
              <a:gd name="connsiteX116" fmla="*/ 228385 w 1485190"/>
              <a:gd name="connsiteY116" fmla="*/ 1168288 h 6858000"/>
              <a:gd name="connsiteX117" fmla="*/ 220667 w 1485190"/>
              <a:gd name="connsiteY117" fmla="*/ 1142577 h 6858000"/>
              <a:gd name="connsiteX118" fmla="*/ 209973 w 1485190"/>
              <a:gd name="connsiteY118" fmla="*/ 1088484 h 6858000"/>
              <a:gd name="connsiteX119" fmla="*/ 198709 w 1485190"/>
              <a:gd name="connsiteY119" fmla="*/ 1016103 h 6858000"/>
              <a:gd name="connsiteX120" fmla="*/ 200165 w 1485190"/>
              <a:gd name="connsiteY120" fmla="*/ 932283 h 6858000"/>
              <a:gd name="connsiteX121" fmla="*/ 202401 w 1485190"/>
              <a:gd name="connsiteY121" fmla="*/ 915925 h 6858000"/>
              <a:gd name="connsiteX122" fmla="*/ 195030 w 1485190"/>
              <a:gd name="connsiteY122" fmla="*/ 896999 h 6858000"/>
              <a:gd name="connsiteX123" fmla="*/ 164438 w 1485190"/>
              <a:gd name="connsiteY123" fmla="*/ 821517 h 6858000"/>
              <a:gd name="connsiteX124" fmla="*/ 143388 w 1485190"/>
              <a:gd name="connsiteY124" fmla="*/ 751353 h 6858000"/>
              <a:gd name="connsiteX125" fmla="*/ 142946 w 1485190"/>
              <a:gd name="connsiteY125" fmla="*/ 721230 h 6858000"/>
              <a:gd name="connsiteX126" fmla="*/ 128617 w 1485190"/>
              <a:gd name="connsiteY126" fmla="*/ 681659 h 6858000"/>
              <a:gd name="connsiteX127" fmla="*/ 114036 w 1485190"/>
              <a:gd name="connsiteY127" fmla="*/ 635218 h 6858000"/>
              <a:gd name="connsiteX128" fmla="*/ 119047 w 1485190"/>
              <a:gd name="connsiteY128" fmla="*/ 613763 h 6858000"/>
              <a:gd name="connsiteX129" fmla="*/ 104989 w 1485190"/>
              <a:gd name="connsiteY129" fmla="*/ 598582 h 6858000"/>
              <a:gd name="connsiteX130" fmla="*/ 104670 w 1485190"/>
              <a:gd name="connsiteY130" fmla="*/ 576846 h 6858000"/>
              <a:gd name="connsiteX131" fmla="*/ 84296 w 1485190"/>
              <a:gd name="connsiteY131" fmla="*/ 530055 h 6858000"/>
              <a:gd name="connsiteX132" fmla="*/ 83544 w 1485190"/>
              <a:gd name="connsiteY132" fmla="*/ 465389 h 6858000"/>
              <a:gd name="connsiteX133" fmla="*/ 66467 w 1485190"/>
              <a:gd name="connsiteY133" fmla="*/ 424699 h 6858000"/>
              <a:gd name="connsiteX134" fmla="*/ 66842 w 1485190"/>
              <a:gd name="connsiteY134" fmla="*/ 404917 h 6858000"/>
              <a:gd name="connsiteX135" fmla="*/ 46799 w 1485190"/>
              <a:gd name="connsiteY135" fmla="*/ 367211 h 6858000"/>
              <a:gd name="connsiteX136" fmla="*/ 13103 w 1485190"/>
              <a:gd name="connsiteY136" fmla="*/ 268519 h 6858000"/>
              <a:gd name="connsiteX137" fmla="*/ 586 w 1485190"/>
              <a:gd name="connsiteY137" fmla="*/ 160886 h 6858000"/>
              <a:gd name="connsiteX138" fmla="*/ 198854 w 1485190"/>
              <a:gd name="connsiteY138" fmla="*/ 55288 h 6858000"/>
              <a:gd name="connsiteX139" fmla="*/ 158408 w 1485190"/>
              <a:gd name="connsiteY139" fmla="*/ 0 h 6858000"/>
              <a:gd name="connsiteX0" fmla="*/ 145305 w 1472087"/>
              <a:gd name="connsiteY0" fmla="*/ 0 h 6858000"/>
              <a:gd name="connsiteX1" fmla="*/ 1472087 w 1472087"/>
              <a:gd name="connsiteY1" fmla="*/ 0 h 6858000"/>
              <a:gd name="connsiteX2" fmla="*/ 1472087 w 1472087"/>
              <a:gd name="connsiteY2" fmla="*/ 6858000 h 6858000"/>
              <a:gd name="connsiteX3" fmla="*/ 208781 w 1472087"/>
              <a:gd name="connsiteY3" fmla="*/ 6857735 h 6858000"/>
              <a:gd name="connsiteX4" fmla="*/ 245374 w 1472087"/>
              <a:gd name="connsiteY4" fmla="*/ 6776847 h 6858000"/>
              <a:gd name="connsiteX5" fmla="*/ 256874 w 1472087"/>
              <a:gd name="connsiteY5" fmla="*/ 6737706 h 6858000"/>
              <a:gd name="connsiteX6" fmla="*/ 281613 w 1472087"/>
              <a:gd name="connsiteY6" fmla="*/ 6691589 h 6858000"/>
              <a:gd name="connsiteX7" fmla="*/ 259170 w 1472087"/>
              <a:gd name="connsiteY7" fmla="*/ 6659970 h 6858000"/>
              <a:gd name="connsiteX8" fmla="*/ 274261 w 1472087"/>
              <a:gd name="connsiteY8" fmla="*/ 6636211 h 6858000"/>
              <a:gd name="connsiteX9" fmla="*/ 291705 w 1472087"/>
              <a:gd name="connsiteY9" fmla="*/ 6594177 h 6858000"/>
              <a:gd name="connsiteX10" fmla="*/ 305745 w 1472087"/>
              <a:gd name="connsiteY10" fmla="*/ 6557575 h 6858000"/>
              <a:gd name="connsiteX11" fmla="*/ 358702 w 1472087"/>
              <a:gd name="connsiteY11" fmla="*/ 6492130 h 6858000"/>
              <a:gd name="connsiteX12" fmla="*/ 374389 w 1472087"/>
              <a:gd name="connsiteY12" fmla="*/ 6431610 h 6858000"/>
              <a:gd name="connsiteX13" fmla="*/ 418094 w 1472087"/>
              <a:gd name="connsiteY13" fmla="*/ 6379786 h 6858000"/>
              <a:gd name="connsiteX14" fmla="*/ 401317 w 1472087"/>
              <a:gd name="connsiteY14" fmla="*/ 6334727 h 6858000"/>
              <a:gd name="connsiteX15" fmla="*/ 378732 w 1472087"/>
              <a:gd name="connsiteY15" fmla="*/ 6313295 h 6858000"/>
              <a:gd name="connsiteX16" fmla="*/ 385896 w 1472087"/>
              <a:gd name="connsiteY16" fmla="*/ 6280046 h 6858000"/>
              <a:gd name="connsiteX17" fmla="*/ 368641 w 1472087"/>
              <a:gd name="connsiteY17" fmla="*/ 6270265 h 6858000"/>
              <a:gd name="connsiteX18" fmla="*/ 395669 w 1472087"/>
              <a:gd name="connsiteY18" fmla="*/ 6252834 h 6858000"/>
              <a:gd name="connsiteX19" fmla="*/ 373661 w 1472087"/>
              <a:gd name="connsiteY19" fmla="*/ 6202459 h 6858000"/>
              <a:gd name="connsiteX20" fmla="*/ 372459 w 1472087"/>
              <a:gd name="connsiteY20" fmla="*/ 6153037 h 6858000"/>
              <a:gd name="connsiteX21" fmla="*/ 387874 w 1472087"/>
              <a:gd name="connsiteY21" fmla="*/ 6078132 h 6858000"/>
              <a:gd name="connsiteX22" fmla="*/ 375261 w 1472087"/>
              <a:gd name="connsiteY22" fmla="*/ 6028119 h 6858000"/>
              <a:gd name="connsiteX23" fmla="*/ 360490 w 1472087"/>
              <a:gd name="connsiteY23" fmla="*/ 5926735 h 6858000"/>
              <a:gd name="connsiteX24" fmla="*/ 410002 w 1472087"/>
              <a:gd name="connsiteY24" fmla="*/ 5712857 h 6858000"/>
              <a:gd name="connsiteX25" fmla="*/ 389077 w 1472087"/>
              <a:gd name="connsiteY25" fmla="*/ 5676393 h 6858000"/>
              <a:gd name="connsiteX26" fmla="*/ 428669 w 1472087"/>
              <a:gd name="connsiteY26" fmla="*/ 5563435 h 6858000"/>
              <a:gd name="connsiteX27" fmla="*/ 475799 w 1472087"/>
              <a:gd name="connsiteY27" fmla="*/ 5437125 h 6858000"/>
              <a:gd name="connsiteX28" fmla="*/ 489367 w 1472087"/>
              <a:gd name="connsiteY28" fmla="*/ 5396260 h 6858000"/>
              <a:gd name="connsiteX29" fmla="*/ 505348 w 1472087"/>
              <a:gd name="connsiteY29" fmla="*/ 5330009 h 6858000"/>
              <a:gd name="connsiteX30" fmla="*/ 538841 w 1472087"/>
              <a:gd name="connsiteY30" fmla="*/ 5273739 h 6858000"/>
              <a:gd name="connsiteX31" fmla="*/ 548440 w 1472087"/>
              <a:gd name="connsiteY31" fmla="*/ 5241779 h 6858000"/>
              <a:gd name="connsiteX32" fmla="*/ 559666 w 1472087"/>
              <a:gd name="connsiteY32" fmla="*/ 5225268 h 6858000"/>
              <a:gd name="connsiteX33" fmla="*/ 560686 w 1472087"/>
              <a:gd name="connsiteY33" fmla="*/ 5217684 h 6858000"/>
              <a:gd name="connsiteX34" fmla="*/ 568027 w 1472087"/>
              <a:gd name="connsiteY34" fmla="*/ 5193377 h 6858000"/>
              <a:gd name="connsiteX35" fmla="*/ 571330 w 1472087"/>
              <a:gd name="connsiteY35" fmla="*/ 5179288 h 6858000"/>
              <a:gd name="connsiteX36" fmla="*/ 572314 w 1472087"/>
              <a:gd name="connsiteY36" fmla="*/ 5173621 h 6858000"/>
              <a:gd name="connsiteX37" fmla="*/ 567948 w 1472087"/>
              <a:gd name="connsiteY37" fmla="*/ 5159961 h 6858000"/>
              <a:gd name="connsiteX38" fmla="*/ 574625 w 1472087"/>
              <a:gd name="connsiteY38" fmla="*/ 5144295 h 6858000"/>
              <a:gd name="connsiteX39" fmla="*/ 571558 w 1472087"/>
              <a:gd name="connsiteY39" fmla="*/ 5125185 h 6858000"/>
              <a:gd name="connsiteX40" fmla="*/ 578388 w 1472087"/>
              <a:gd name="connsiteY40" fmla="*/ 5121884 h 6858000"/>
              <a:gd name="connsiteX41" fmla="*/ 585424 w 1472087"/>
              <a:gd name="connsiteY41" fmla="*/ 5067850 h 6858000"/>
              <a:gd name="connsiteX42" fmla="*/ 588155 w 1472087"/>
              <a:gd name="connsiteY42" fmla="*/ 5060861 h 6858000"/>
              <a:gd name="connsiteX43" fmla="*/ 584859 w 1472087"/>
              <a:gd name="connsiteY43" fmla="*/ 5034192 h 6858000"/>
              <a:gd name="connsiteX44" fmla="*/ 586413 w 1472087"/>
              <a:gd name="connsiteY44" fmla="*/ 4993030 h 6858000"/>
              <a:gd name="connsiteX45" fmla="*/ 593322 w 1472087"/>
              <a:gd name="connsiteY45" fmla="*/ 4946844 h 6858000"/>
              <a:gd name="connsiteX46" fmla="*/ 589178 w 1472087"/>
              <a:gd name="connsiteY46" fmla="*/ 4932692 h 6858000"/>
              <a:gd name="connsiteX47" fmla="*/ 604581 w 1472087"/>
              <a:gd name="connsiteY47" fmla="*/ 4858827 h 6858000"/>
              <a:gd name="connsiteX48" fmla="*/ 610484 w 1472087"/>
              <a:gd name="connsiteY48" fmla="*/ 4821170 h 6858000"/>
              <a:gd name="connsiteX49" fmla="*/ 615217 w 1472087"/>
              <a:gd name="connsiteY49" fmla="*/ 4780965 h 6858000"/>
              <a:gd name="connsiteX50" fmla="*/ 616510 w 1472087"/>
              <a:gd name="connsiteY50" fmla="*/ 4750867 h 6858000"/>
              <a:gd name="connsiteX51" fmla="*/ 614317 w 1472087"/>
              <a:gd name="connsiteY51" fmla="*/ 4690749 h 6858000"/>
              <a:gd name="connsiteX52" fmla="*/ 609797 w 1472087"/>
              <a:gd name="connsiteY52" fmla="*/ 4584173 h 6858000"/>
              <a:gd name="connsiteX53" fmla="*/ 604880 w 1472087"/>
              <a:gd name="connsiteY53" fmla="*/ 4444346 h 6858000"/>
              <a:gd name="connsiteX54" fmla="*/ 601445 w 1472087"/>
              <a:gd name="connsiteY54" fmla="*/ 4375228 h 6858000"/>
              <a:gd name="connsiteX55" fmla="*/ 582098 w 1472087"/>
              <a:gd name="connsiteY55" fmla="*/ 4214165 h 6858000"/>
              <a:gd name="connsiteX56" fmla="*/ 586171 w 1472087"/>
              <a:gd name="connsiteY56" fmla="*/ 4090296 h 6858000"/>
              <a:gd name="connsiteX57" fmla="*/ 571427 w 1472087"/>
              <a:gd name="connsiteY57" fmla="*/ 4033999 h 6858000"/>
              <a:gd name="connsiteX58" fmla="*/ 572576 w 1472087"/>
              <a:gd name="connsiteY58" fmla="*/ 4031933 h 6858000"/>
              <a:gd name="connsiteX59" fmla="*/ 571152 w 1472087"/>
              <a:gd name="connsiteY59" fmla="*/ 4013953 h 6858000"/>
              <a:gd name="connsiteX60" fmla="*/ 557447 w 1472087"/>
              <a:gd name="connsiteY60" fmla="*/ 3974753 h 6858000"/>
              <a:gd name="connsiteX61" fmla="*/ 559045 w 1472087"/>
              <a:gd name="connsiteY61" fmla="*/ 3969950 h 6858000"/>
              <a:gd name="connsiteX62" fmla="*/ 552467 w 1472087"/>
              <a:gd name="connsiteY62" fmla="*/ 3933779 h 6858000"/>
              <a:gd name="connsiteX63" fmla="*/ 553798 w 1472087"/>
              <a:gd name="connsiteY63" fmla="*/ 3933093 h 6858000"/>
              <a:gd name="connsiteX64" fmla="*/ 558152 w 1472087"/>
              <a:gd name="connsiteY64" fmla="*/ 3922082 h 6858000"/>
              <a:gd name="connsiteX65" fmla="*/ 563230 w 1472087"/>
              <a:gd name="connsiteY65" fmla="*/ 3901461 h 6858000"/>
              <a:gd name="connsiteX66" fmla="*/ 585824 w 1472087"/>
              <a:gd name="connsiteY66" fmla="*/ 3813873 h 6858000"/>
              <a:gd name="connsiteX67" fmla="*/ 585249 w 1472087"/>
              <a:gd name="connsiteY67" fmla="*/ 3806161 h 6858000"/>
              <a:gd name="connsiteX68" fmla="*/ 585556 w 1472087"/>
              <a:gd name="connsiteY68" fmla="*/ 3805957 h 6858000"/>
              <a:gd name="connsiteX69" fmla="*/ 585583 w 1472087"/>
              <a:gd name="connsiteY69" fmla="*/ 3797724 h 6858000"/>
              <a:gd name="connsiteX70" fmla="*/ 584198 w 1472087"/>
              <a:gd name="connsiteY70" fmla="*/ 3792098 h 6858000"/>
              <a:gd name="connsiteX71" fmla="*/ 583082 w 1472087"/>
              <a:gd name="connsiteY71" fmla="*/ 3777135 h 6858000"/>
              <a:gd name="connsiteX72" fmla="*/ 584815 w 1472087"/>
              <a:gd name="connsiteY72" fmla="*/ 3771656 h 6858000"/>
              <a:gd name="connsiteX73" fmla="*/ 588558 w 1472087"/>
              <a:gd name="connsiteY73" fmla="*/ 3769007 h 6858000"/>
              <a:gd name="connsiteX74" fmla="*/ 588024 w 1472087"/>
              <a:gd name="connsiteY74" fmla="*/ 3767709 h 6858000"/>
              <a:gd name="connsiteX75" fmla="*/ 596720 w 1472087"/>
              <a:gd name="connsiteY75" fmla="*/ 3738082 h 6858000"/>
              <a:gd name="connsiteX76" fmla="*/ 604066 w 1472087"/>
              <a:gd name="connsiteY76" fmla="*/ 3673397 h 6858000"/>
              <a:gd name="connsiteX77" fmla="*/ 603362 w 1472087"/>
              <a:gd name="connsiteY77" fmla="*/ 3637109 h 6858000"/>
              <a:gd name="connsiteX78" fmla="*/ 606805 w 1472087"/>
              <a:gd name="connsiteY78" fmla="*/ 3536883 h 6858000"/>
              <a:gd name="connsiteX79" fmla="*/ 614343 w 1472087"/>
              <a:gd name="connsiteY79" fmla="*/ 3435652 h 6858000"/>
              <a:gd name="connsiteX80" fmla="*/ 616014 w 1472087"/>
              <a:gd name="connsiteY80" fmla="*/ 3307769 h 6858000"/>
              <a:gd name="connsiteX81" fmla="*/ 633577 w 1472087"/>
              <a:gd name="connsiteY81" fmla="*/ 3250522 h 6858000"/>
              <a:gd name="connsiteX82" fmla="*/ 634002 w 1472087"/>
              <a:gd name="connsiteY82" fmla="*/ 3229163 h 6858000"/>
              <a:gd name="connsiteX83" fmla="*/ 635825 w 1472087"/>
              <a:gd name="connsiteY83" fmla="*/ 3217217 h 6858000"/>
              <a:gd name="connsiteX84" fmla="*/ 622660 w 1472087"/>
              <a:gd name="connsiteY84" fmla="*/ 3183755 h 6858000"/>
              <a:gd name="connsiteX85" fmla="*/ 623161 w 1472087"/>
              <a:gd name="connsiteY85" fmla="*/ 3178642 h 6858000"/>
              <a:gd name="connsiteX86" fmla="*/ 610761 w 1472087"/>
              <a:gd name="connsiteY86" fmla="*/ 3158586 h 6858000"/>
              <a:gd name="connsiteX87" fmla="*/ 595946 w 1472087"/>
              <a:gd name="connsiteY87" fmla="*/ 3129034 h 6858000"/>
              <a:gd name="connsiteX88" fmla="*/ 596611 w 1472087"/>
              <a:gd name="connsiteY88" fmla="*/ 3126682 h 6858000"/>
              <a:gd name="connsiteX89" fmla="*/ 587479 w 1472087"/>
              <a:gd name="connsiteY89" fmla="*/ 3114519 h 6858000"/>
              <a:gd name="connsiteX90" fmla="*/ 574088 w 1472087"/>
              <a:gd name="connsiteY90" fmla="*/ 3106272 h 6858000"/>
              <a:gd name="connsiteX91" fmla="*/ 546818 w 1472087"/>
              <a:gd name="connsiteY91" fmla="*/ 2958185 h 6858000"/>
              <a:gd name="connsiteX92" fmla="*/ 489432 w 1472087"/>
              <a:gd name="connsiteY92" fmla="*/ 2762989 h 6858000"/>
              <a:gd name="connsiteX93" fmla="*/ 438350 w 1472087"/>
              <a:gd name="connsiteY93" fmla="*/ 2554718 h 6858000"/>
              <a:gd name="connsiteX94" fmla="*/ 418444 w 1472087"/>
              <a:gd name="connsiteY94" fmla="*/ 2485734 h 6858000"/>
              <a:gd name="connsiteX95" fmla="*/ 409167 w 1472087"/>
              <a:gd name="connsiteY95" fmla="*/ 2447068 h 6858000"/>
              <a:gd name="connsiteX96" fmla="*/ 396128 w 1472087"/>
              <a:gd name="connsiteY96" fmla="*/ 2425819 h 6858000"/>
              <a:gd name="connsiteX97" fmla="*/ 402127 w 1472087"/>
              <a:gd name="connsiteY97" fmla="*/ 2402874 h 6858000"/>
              <a:gd name="connsiteX98" fmla="*/ 404739 w 1472087"/>
              <a:gd name="connsiteY98" fmla="*/ 2381443 h 6858000"/>
              <a:gd name="connsiteX99" fmla="*/ 381068 w 1472087"/>
              <a:gd name="connsiteY99" fmla="*/ 2261920 h 6858000"/>
              <a:gd name="connsiteX100" fmla="*/ 370955 w 1472087"/>
              <a:gd name="connsiteY100" fmla="*/ 2195378 h 6858000"/>
              <a:gd name="connsiteX101" fmla="*/ 355172 w 1472087"/>
              <a:gd name="connsiteY101" fmla="*/ 2155135 h 6858000"/>
              <a:gd name="connsiteX102" fmla="*/ 352630 w 1472087"/>
              <a:gd name="connsiteY102" fmla="*/ 2118008 h 6858000"/>
              <a:gd name="connsiteX103" fmla="*/ 353623 w 1472087"/>
              <a:gd name="connsiteY103" fmla="*/ 2050531 h 6858000"/>
              <a:gd name="connsiteX104" fmla="*/ 345429 w 1472087"/>
              <a:gd name="connsiteY104" fmla="*/ 1963269 h 6858000"/>
              <a:gd name="connsiteX105" fmla="*/ 326607 w 1472087"/>
              <a:gd name="connsiteY105" fmla="*/ 1906352 h 6858000"/>
              <a:gd name="connsiteX106" fmla="*/ 303164 w 1472087"/>
              <a:gd name="connsiteY106" fmla="*/ 1861531 h 6858000"/>
              <a:gd name="connsiteX107" fmla="*/ 256963 w 1472087"/>
              <a:gd name="connsiteY107" fmla="*/ 1732919 h 6858000"/>
              <a:gd name="connsiteX108" fmla="*/ 229274 w 1472087"/>
              <a:gd name="connsiteY108" fmla="*/ 1663540 h 6858000"/>
              <a:gd name="connsiteX109" fmla="*/ 228400 w 1472087"/>
              <a:gd name="connsiteY109" fmla="*/ 1615777 h 6858000"/>
              <a:gd name="connsiteX110" fmla="*/ 209195 w 1472087"/>
              <a:gd name="connsiteY110" fmla="*/ 1563678 h 6858000"/>
              <a:gd name="connsiteX111" fmla="*/ 222275 w 1472087"/>
              <a:gd name="connsiteY111" fmla="*/ 1519474 h 6858000"/>
              <a:gd name="connsiteX112" fmla="*/ 215017 w 1472087"/>
              <a:gd name="connsiteY112" fmla="*/ 1477995 h 6858000"/>
              <a:gd name="connsiteX113" fmla="*/ 201102 w 1472087"/>
              <a:gd name="connsiteY113" fmla="*/ 1373769 h 6858000"/>
              <a:gd name="connsiteX114" fmla="*/ 209409 w 1472087"/>
              <a:gd name="connsiteY114" fmla="*/ 1307086 h 6858000"/>
              <a:gd name="connsiteX115" fmla="*/ 210597 w 1472087"/>
              <a:gd name="connsiteY115" fmla="*/ 1189033 h 6858000"/>
              <a:gd name="connsiteX116" fmla="*/ 215282 w 1472087"/>
              <a:gd name="connsiteY116" fmla="*/ 1168288 h 6858000"/>
              <a:gd name="connsiteX117" fmla="*/ 207564 w 1472087"/>
              <a:gd name="connsiteY117" fmla="*/ 1142577 h 6858000"/>
              <a:gd name="connsiteX118" fmla="*/ 196870 w 1472087"/>
              <a:gd name="connsiteY118" fmla="*/ 1088484 h 6858000"/>
              <a:gd name="connsiteX119" fmla="*/ 185606 w 1472087"/>
              <a:gd name="connsiteY119" fmla="*/ 1016103 h 6858000"/>
              <a:gd name="connsiteX120" fmla="*/ 187062 w 1472087"/>
              <a:gd name="connsiteY120" fmla="*/ 932283 h 6858000"/>
              <a:gd name="connsiteX121" fmla="*/ 189298 w 1472087"/>
              <a:gd name="connsiteY121" fmla="*/ 915925 h 6858000"/>
              <a:gd name="connsiteX122" fmla="*/ 181927 w 1472087"/>
              <a:gd name="connsiteY122" fmla="*/ 896999 h 6858000"/>
              <a:gd name="connsiteX123" fmla="*/ 151335 w 1472087"/>
              <a:gd name="connsiteY123" fmla="*/ 821517 h 6858000"/>
              <a:gd name="connsiteX124" fmla="*/ 130285 w 1472087"/>
              <a:gd name="connsiteY124" fmla="*/ 751353 h 6858000"/>
              <a:gd name="connsiteX125" fmla="*/ 129843 w 1472087"/>
              <a:gd name="connsiteY125" fmla="*/ 721230 h 6858000"/>
              <a:gd name="connsiteX126" fmla="*/ 115514 w 1472087"/>
              <a:gd name="connsiteY126" fmla="*/ 681659 h 6858000"/>
              <a:gd name="connsiteX127" fmla="*/ 100933 w 1472087"/>
              <a:gd name="connsiteY127" fmla="*/ 635218 h 6858000"/>
              <a:gd name="connsiteX128" fmla="*/ 105944 w 1472087"/>
              <a:gd name="connsiteY128" fmla="*/ 613763 h 6858000"/>
              <a:gd name="connsiteX129" fmla="*/ 91886 w 1472087"/>
              <a:gd name="connsiteY129" fmla="*/ 598582 h 6858000"/>
              <a:gd name="connsiteX130" fmla="*/ 91567 w 1472087"/>
              <a:gd name="connsiteY130" fmla="*/ 576846 h 6858000"/>
              <a:gd name="connsiteX131" fmla="*/ 71193 w 1472087"/>
              <a:gd name="connsiteY131" fmla="*/ 530055 h 6858000"/>
              <a:gd name="connsiteX132" fmla="*/ 70441 w 1472087"/>
              <a:gd name="connsiteY132" fmla="*/ 465389 h 6858000"/>
              <a:gd name="connsiteX133" fmla="*/ 53364 w 1472087"/>
              <a:gd name="connsiteY133" fmla="*/ 424699 h 6858000"/>
              <a:gd name="connsiteX134" fmla="*/ 53739 w 1472087"/>
              <a:gd name="connsiteY134" fmla="*/ 404917 h 6858000"/>
              <a:gd name="connsiteX135" fmla="*/ 33696 w 1472087"/>
              <a:gd name="connsiteY135" fmla="*/ 367211 h 6858000"/>
              <a:gd name="connsiteX136" fmla="*/ 0 w 1472087"/>
              <a:gd name="connsiteY136" fmla="*/ 268519 h 6858000"/>
              <a:gd name="connsiteX137" fmla="*/ 173467 w 1472087"/>
              <a:gd name="connsiteY137" fmla="*/ 144983 h 6858000"/>
              <a:gd name="connsiteX138" fmla="*/ 185751 w 1472087"/>
              <a:gd name="connsiteY138" fmla="*/ 55288 h 6858000"/>
              <a:gd name="connsiteX139" fmla="*/ 145305 w 1472087"/>
              <a:gd name="connsiteY139" fmla="*/ 0 h 6858000"/>
              <a:gd name="connsiteX0" fmla="*/ 112107 w 1438889"/>
              <a:gd name="connsiteY0" fmla="*/ 0 h 6858000"/>
              <a:gd name="connsiteX1" fmla="*/ 1438889 w 1438889"/>
              <a:gd name="connsiteY1" fmla="*/ 0 h 6858000"/>
              <a:gd name="connsiteX2" fmla="*/ 1438889 w 1438889"/>
              <a:gd name="connsiteY2" fmla="*/ 6858000 h 6858000"/>
              <a:gd name="connsiteX3" fmla="*/ 175583 w 1438889"/>
              <a:gd name="connsiteY3" fmla="*/ 6857735 h 6858000"/>
              <a:gd name="connsiteX4" fmla="*/ 212176 w 1438889"/>
              <a:gd name="connsiteY4" fmla="*/ 6776847 h 6858000"/>
              <a:gd name="connsiteX5" fmla="*/ 223676 w 1438889"/>
              <a:gd name="connsiteY5" fmla="*/ 6737706 h 6858000"/>
              <a:gd name="connsiteX6" fmla="*/ 248415 w 1438889"/>
              <a:gd name="connsiteY6" fmla="*/ 6691589 h 6858000"/>
              <a:gd name="connsiteX7" fmla="*/ 225972 w 1438889"/>
              <a:gd name="connsiteY7" fmla="*/ 6659970 h 6858000"/>
              <a:gd name="connsiteX8" fmla="*/ 241063 w 1438889"/>
              <a:gd name="connsiteY8" fmla="*/ 6636211 h 6858000"/>
              <a:gd name="connsiteX9" fmla="*/ 258507 w 1438889"/>
              <a:gd name="connsiteY9" fmla="*/ 6594177 h 6858000"/>
              <a:gd name="connsiteX10" fmla="*/ 272547 w 1438889"/>
              <a:gd name="connsiteY10" fmla="*/ 6557575 h 6858000"/>
              <a:gd name="connsiteX11" fmla="*/ 325504 w 1438889"/>
              <a:gd name="connsiteY11" fmla="*/ 6492130 h 6858000"/>
              <a:gd name="connsiteX12" fmla="*/ 341191 w 1438889"/>
              <a:gd name="connsiteY12" fmla="*/ 6431610 h 6858000"/>
              <a:gd name="connsiteX13" fmla="*/ 384896 w 1438889"/>
              <a:gd name="connsiteY13" fmla="*/ 6379786 h 6858000"/>
              <a:gd name="connsiteX14" fmla="*/ 368119 w 1438889"/>
              <a:gd name="connsiteY14" fmla="*/ 6334727 h 6858000"/>
              <a:gd name="connsiteX15" fmla="*/ 345534 w 1438889"/>
              <a:gd name="connsiteY15" fmla="*/ 6313295 h 6858000"/>
              <a:gd name="connsiteX16" fmla="*/ 352698 w 1438889"/>
              <a:gd name="connsiteY16" fmla="*/ 6280046 h 6858000"/>
              <a:gd name="connsiteX17" fmla="*/ 335443 w 1438889"/>
              <a:gd name="connsiteY17" fmla="*/ 6270265 h 6858000"/>
              <a:gd name="connsiteX18" fmla="*/ 362471 w 1438889"/>
              <a:gd name="connsiteY18" fmla="*/ 6252834 h 6858000"/>
              <a:gd name="connsiteX19" fmla="*/ 340463 w 1438889"/>
              <a:gd name="connsiteY19" fmla="*/ 6202459 h 6858000"/>
              <a:gd name="connsiteX20" fmla="*/ 339261 w 1438889"/>
              <a:gd name="connsiteY20" fmla="*/ 6153037 h 6858000"/>
              <a:gd name="connsiteX21" fmla="*/ 354676 w 1438889"/>
              <a:gd name="connsiteY21" fmla="*/ 6078132 h 6858000"/>
              <a:gd name="connsiteX22" fmla="*/ 342063 w 1438889"/>
              <a:gd name="connsiteY22" fmla="*/ 6028119 h 6858000"/>
              <a:gd name="connsiteX23" fmla="*/ 327292 w 1438889"/>
              <a:gd name="connsiteY23" fmla="*/ 5926735 h 6858000"/>
              <a:gd name="connsiteX24" fmla="*/ 376804 w 1438889"/>
              <a:gd name="connsiteY24" fmla="*/ 5712857 h 6858000"/>
              <a:gd name="connsiteX25" fmla="*/ 355879 w 1438889"/>
              <a:gd name="connsiteY25" fmla="*/ 5676393 h 6858000"/>
              <a:gd name="connsiteX26" fmla="*/ 395471 w 1438889"/>
              <a:gd name="connsiteY26" fmla="*/ 5563435 h 6858000"/>
              <a:gd name="connsiteX27" fmla="*/ 442601 w 1438889"/>
              <a:gd name="connsiteY27" fmla="*/ 5437125 h 6858000"/>
              <a:gd name="connsiteX28" fmla="*/ 456169 w 1438889"/>
              <a:gd name="connsiteY28" fmla="*/ 5396260 h 6858000"/>
              <a:gd name="connsiteX29" fmla="*/ 472150 w 1438889"/>
              <a:gd name="connsiteY29" fmla="*/ 5330009 h 6858000"/>
              <a:gd name="connsiteX30" fmla="*/ 505643 w 1438889"/>
              <a:gd name="connsiteY30" fmla="*/ 5273739 h 6858000"/>
              <a:gd name="connsiteX31" fmla="*/ 515242 w 1438889"/>
              <a:gd name="connsiteY31" fmla="*/ 5241779 h 6858000"/>
              <a:gd name="connsiteX32" fmla="*/ 526468 w 1438889"/>
              <a:gd name="connsiteY32" fmla="*/ 5225268 h 6858000"/>
              <a:gd name="connsiteX33" fmla="*/ 527488 w 1438889"/>
              <a:gd name="connsiteY33" fmla="*/ 5217684 h 6858000"/>
              <a:gd name="connsiteX34" fmla="*/ 534829 w 1438889"/>
              <a:gd name="connsiteY34" fmla="*/ 5193377 h 6858000"/>
              <a:gd name="connsiteX35" fmla="*/ 538132 w 1438889"/>
              <a:gd name="connsiteY35" fmla="*/ 5179288 h 6858000"/>
              <a:gd name="connsiteX36" fmla="*/ 539116 w 1438889"/>
              <a:gd name="connsiteY36" fmla="*/ 5173621 h 6858000"/>
              <a:gd name="connsiteX37" fmla="*/ 534750 w 1438889"/>
              <a:gd name="connsiteY37" fmla="*/ 5159961 h 6858000"/>
              <a:gd name="connsiteX38" fmla="*/ 541427 w 1438889"/>
              <a:gd name="connsiteY38" fmla="*/ 5144295 h 6858000"/>
              <a:gd name="connsiteX39" fmla="*/ 538360 w 1438889"/>
              <a:gd name="connsiteY39" fmla="*/ 5125185 h 6858000"/>
              <a:gd name="connsiteX40" fmla="*/ 545190 w 1438889"/>
              <a:gd name="connsiteY40" fmla="*/ 5121884 h 6858000"/>
              <a:gd name="connsiteX41" fmla="*/ 552226 w 1438889"/>
              <a:gd name="connsiteY41" fmla="*/ 5067850 h 6858000"/>
              <a:gd name="connsiteX42" fmla="*/ 554957 w 1438889"/>
              <a:gd name="connsiteY42" fmla="*/ 5060861 h 6858000"/>
              <a:gd name="connsiteX43" fmla="*/ 551661 w 1438889"/>
              <a:gd name="connsiteY43" fmla="*/ 5034192 h 6858000"/>
              <a:gd name="connsiteX44" fmla="*/ 553215 w 1438889"/>
              <a:gd name="connsiteY44" fmla="*/ 4993030 h 6858000"/>
              <a:gd name="connsiteX45" fmla="*/ 560124 w 1438889"/>
              <a:gd name="connsiteY45" fmla="*/ 4946844 h 6858000"/>
              <a:gd name="connsiteX46" fmla="*/ 555980 w 1438889"/>
              <a:gd name="connsiteY46" fmla="*/ 4932692 h 6858000"/>
              <a:gd name="connsiteX47" fmla="*/ 571383 w 1438889"/>
              <a:gd name="connsiteY47" fmla="*/ 4858827 h 6858000"/>
              <a:gd name="connsiteX48" fmla="*/ 577286 w 1438889"/>
              <a:gd name="connsiteY48" fmla="*/ 4821170 h 6858000"/>
              <a:gd name="connsiteX49" fmla="*/ 582019 w 1438889"/>
              <a:gd name="connsiteY49" fmla="*/ 4780965 h 6858000"/>
              <a:gd name="connsiteX50" fmla="*/ 583312 w 1438889"/>
              <a:gd name="connsiteY50" fmla="*/ 4750867 h 6858000"/>
              <a:gd name="connsiteX51" fmla="*/ 581119 w 1438889"/>
              <a:gd name="connsiteY51" fmla="*/ 4690749 h 6858000"/>
              <a:gd name="connsiteX52" fmla="*/ 576599 w 1438889"/>
              <a:gd name="connsiteY52" fmla="*/ 4584173 h 6858000"/>
              <a:gd name="connsiteX53" fmla="*/ 571682 w 1438889"/>
              <a:gd name="connsiteY53" fmla="*/ 4444346 h 6858000"/>
              <a:gd name="connsiteX54" fmla="*/ 568247 w 1438889"/>
              <a:gd name="connsiteY54" fmla="*/ 4375228 h 6858000"/>
              <a:gd name="connsiteX55" fmla="*/ 548900 w 1438889"/>
              <a:gd name="connsiteY55" fmla="*/ 4214165 h 6858000"/>
              <a:gd name="connsiteX56" fmla="*/ 552973 w 1438889"/>
              <a:gd name="connsiteY56" fmla="*/ 4090296 h 6858000"/>
              <a:gd name="connsiteX57" fmla="*/ 538229 w 1438889"/>
              <a:gd name="connsiteY57" fmla="*/ 4033999 h 6858000"/>
              <a:gd name="connsiteX58" fmla="*/ 539378 w 1438889"/>
              <a:gd name="connsiteY58" fmla="*/ 4031933 h 6858000"/>
              <a:gd name="connsiteX59" fmla="*/ 537954 w 1438889"/>
              <a:gd name="connsiteY59" fmla="*/ 4013953 h 6858000"/>
              <a:gd name="connsiteX60" fmla="*/ 524249 w 1438889"/>
              <a:gd name="connsiteY60" fmla="*/ 3974753 h 6858000"/>
              <a:gd name="connsiteX61" fmla="*/ 525847 w 1438889"/>
              <a:gd name="connsiteY61" fmla="*/ 3969950 h 6858000"/>
              <a:gd name="connsiteX62" fmla="*/ 519269 w 1438889"/>
              <a:gd name="connsiteY62" fmla="*/ 3933779 h 6858000"/>
              <a:gd name="connsiteX63" fmla="*/ 520600 w 1438889"/>
              <a:gd name="connsiteY63" fmla="*/ 3933093 h 6858000"/>
              <a:gd name="connsiteX64" fmla="*/ 524954 w 1438889"/>
              <a:gd name="connsiteY64" fmla="*/ 3922082 h 6858000"/>
              <a:gd name="connsiteX65" fmla="*/ 530032 w 1438889"/>
              <a:gd name="connsiteY65" fmla="*/ 3901461 h 6858000"/>
              <a:gd name="connsiteX66" fmla="*/ 552626 w 1438889"/>
              <a:gd name="connsiteY66" fmla="*/ 3813873 h 6858000"/>
              <a:gd name="connsiteX67" fmla="*/ 552051 w 1438889"/>
              <a:gd name="connsiteY67" fmla="*/ 3806161 h 6858000"/>
              <a:gd name="connsiteX68" fmla="*/ 552358 w 1438889"/>
              <a:gd name="connsiteY68" fmla="*/ 3805957 h 6858000"/>
              <a:gd name="connsiteX69" fmla="*/ 552385 w 1438889"/>
              <a:gd name="connsiteY69" fmla="*/ 3797724 h 6858000"/>
              <a:gd name="connsiteX70" fmla="*/ 551000 w 1438889"/>
              <a:gd name="connsiteY70" fmla="*/ 3792098 h 6858000"/>
              <a:gd name="connsiteX71" fmla="*/ 549884 w 1438889"/>
              <a:gd name="connsiteY71" fmla="*/ 3777135 h 6858000"/>
              <a:gd name="connsiteX72" fmla="*/ 551617 w 1438889"/>
              <a:gd name="connsiteY72" fmla="*/ 3771656 h 6858000"/>
              <a:gd name="connsiteX73" fmla="*/ 555360 w 1438889"/>
              <a:gd name="connsiteY73" fmla="*/ 3769007 h 6858000"/>
              <a:gd name="connsiteX74" fmla="*/ 554826 w 1438889"/>
              <a:gd name="connsiteY74" fmla="*/ 3767709 h 6858000"/>
              <a:gd name="connsiteX75" fmla="*/ 563522 w 1438889"/>
              <a:gd name="connsiteY75" fmla="*/ 3738082 h 6858000"/>
              <a:gd name="connsiteX76" fmla="*/ 570868 w 1438889"/>
              <a:gd name="connsiteY76" fmla="*/ 3673397 h 6858000"/>
              <a:gd name="connsiteX77" fmla="*/ 570164 w 1438889"/>
              <a:gd name="connsiteY77" fmla="*/ 3637109 h 6858000"/>
              <a:gd name="connsiteX78" fmla="*/ 573607 w 1438889"/>
              <a:gd name="connsiteY78" fmla="*/ 3536883 h 6858000"/>
              <a:gd name="connsiteX79" fmla="*/ 581145 w 1438889"/>
              <a:gd name="connsiteY79" fmla="*/ 3435652 h 6858000"/>
              <a:gd name="connsiteX80" fmla="*/ 582816 w 1438889"/>
              <a:gd name="connsiteY80" fmla="*/ 3307769 h 6858000"/>
              <a:gd name="connsiteX81" fmla="*/ 600379 w 1438889"/>
              <a:gd name="connsiteY81" fmla="*/ 3250522 h 6858000"/>
              <a:gd name="connsiteX82" fmla="*/ 600804 w 1438889"/>
              <a:gd name="connsiteY82" fmla="*/ 3229163 h 6858000"/>
              <a:gd name="connsiteX83" fmla="*/ 602627 w 1438889"/>
              <a:gd name="connsiteY83" fmla="*/ 3217217 h 6858000"/>
              <a:gd name="connsiteX84" fmla="*/ 589462 w 1438889"/>
              <a:gd name="connsiteY84" fmla="*/ 3183755 h 6858000"/>
              <a:gd name="connsiteX85" fmla="*/ 589963 w 1438889"/>
              <a:gd name="connsiteY85" fmla="*/ 3178642 h 6858000"/>
              <a:gd name="connsiteX86" fmla="*/ 577563 w 1438889"/>
              <a:gd name="connsiteY86" fmla="*/ 3158586 h 6858000"/>
              <a:gd name="connsiteX87" fmla="*/ 562748 w 1438889"/>
              <a:gd name="connsiteY87" fmla="*/ 3129034 h 6858000"/>
              <a:gd name="connsiteX88" fmla="*/ 563413 w 1438889"/>
              <a:gd name="connsiteY88" fmla="*/ 3126682 h 6858000"/>
              <a:gd name="connsiteX89" fmla="*/ 554281 w 1438889"/>
              <a:gd name="connsiteY89" fmla="*/ 3114519 h 6858000"/>
              <a:gd name="connsiteX90" fmla="*/ 540890 w 1438889"/>
              <a:gd name="connsiteY90" fmla="*/ 3106272 h 6858000"/>
              <a:gd name="connsiteX91" fmla="*/ 513620 w 1438889"/>
              <a:gd name="connsiteY91" fmla="*/ 2958185 h 6858000"/>
              <a:gd name="connsiteX92" fmla="*/ 456234 w 1438889"/>
              <a:gd name="connsiteY92" fmla="*/ 2762989 h 6858000"/>
              <a:gd name="connsiteX93" fmla="*/ 405152 w 1438889"/>
              <a:gd name="connsiteY93" fmla="*/ 2554718 h 6858000"/>
              <a:gd name="connsiteX94" fmla="*/ 385246 w 1438889"/>
              <a:gd name="connsiteY94" fmla="*/ 2485734 h 6858000"/>
              <a:gd name="connsiteX95" fmla="*/ 375969 w 1438889"/>
              <a:gd name="connsiteY95" fmla="*/ 2447068 h 6858000"/>
              <a:gd name="connsiteX96" fmla="*/ 362930 w 1438889"/>
              <a:gd name="connsiteY96" fmla="*/ 2425819 h 6858000"/>
              <a:gd name="connsiteX97" fmla="*/ 368929 w 1438889"/>
              <a:gd name="connsiteY97" fmla="*/ 2402874 h 6858000"/>
              <a:gd name="connsiteX98" fmla="*/ 371541 w 1438889"/>
              <a:gd name="connsiteY98" fmla="*/ 2381443 h 6858000"/>
              <a:gd name="connsiteX99" fmla="*/ 347870 w 1438889"/>
              <a:gd name="connsiteY99" fmla="*/ 2261920 h 6858000"/>
              <a:gd name="connsiteX100" fmla="*/ 337757 w 1438889"/>
              <a:gd name="connsiteY100" fmla="*/ 2195378 h 6858000"/>
              <a:gd name="connsiteX101" fmla="*/ 321974 w 1438889"/>
              <a:gd name="connsiteY101" fmla="*/ 2155135 h 6858000"/>
              <a:gd name="connsiteX102" fmla="*/ 319432 w 1438889"/>
              <a:gd name="connsiteY102" fmla="*/ 2118008 h 6858000"/>
              <a:gd name="connsiteX103" fmla="*/ 320425 w 1438889"/>
              <a:gd name="connsiteY103" fmla="*/ 2050531 h 6858000"/>
              <a:gd name="connsiteX104" fmla="*/ 312231 w 1438889"/>
              <a:gd name="connsiteY104" fmla="*/ 1963269 h 6858000"/>
              <a:gd name="connsiteX105" fmla="*/ 293409 w 1438889"/>
              <a:gd name="connsiteY105" fmla="*/ 1906352 h 6858000"/>
              <a:gd name="connsiteX106" fmla="*/ 269966 w 1438889"/>
              <a:gd name="connsiteY106" fmla="*/ 1861531 h 6858000"/>
              <a:gd name="connsiteX107" fmla="*/ 223765 w 1438889"/>
              <a:gd name="connsiteY107" fmla="*/ 1732919 h 6858000"/>
              <a:gd name="connsiteX108" fmla="*/ 196076 w 1438889"/>
              <a:gd name="connsiteY108" fmla="*/ 1663540 h 6858000"/>
              <a:gd name="connsiteX109" fmla="*/ 195202 w 1438889"/>
              <a:gd name="connsiteY109" fmla="*/ 1615777 h 6858000"/>
              <a:gd name="connsiteX110" fmla="*/ 175997 w 1438889"/>
              <a:gd name="connsiteY110" fmla="*/ 1563678 h 6858000"/>
              <a:gd name="connsiteX111" fmla="*/ 189077 w 1438889"/>
              <a:gd name="connsiteY111" fmla="*/ 1519474 h 6858000"/>
              <a:gd name="connsiteX112" fmla="*/ 181819 w 1438889"/>
              <a:gd name="connsiteY112" fmla="*/ 1477995 h 6858000"/>
              <a:gd name="connsiteX113" fmla="*/ 167904 w 1438889"/>
              <a:gd name="connsiteY113" fmla="*/ 1373769 h 6858000"/>
              <a:gd name="connsiteX114" fmla="*/ 176211 w 1438889"/>
              <a:gd name="connsiteY114" fmla="*/ 1307086 h 6858000"/>
              <a:gd name="connsiteX115" fmla="*/ 177399 w 1438889"/>
              <a:gd name="connsiteY115" fmla="*/ 1189033 h 6858000"/>
              <a:gd name="connsiteX116" fmla="*/ 182084 w 1438889"/>
              <a:gd name="connsiteY116" fmla="*/ 1168288 h 6858000"/>
              <a:gd name="connsiteX117" fmla="*/ 174366 w 1438889"/>
              <a:gd name="connsiteY117" fmla="*/ 1142577 h 6858000"/>
              <a:gd name="connsiteX118" fmla="*/ 163672 w 1438889"/>
              <a:gd name="connsiteY118" fmla="*/ 1088484 h 6858000"/>
              <a:gd name="connsiteX119" fmla="*/ 152408 w 1438889"/>
              <a:gd name="connsiteY119" fmla="*/ 1016103 h 6858000"/>
              <a:gd name="connsiteX120" fmla="*/ 153864 w 1438889"/>
              <a:gd name="connsiteY120" fmla="*/ 932283 h 6858000"/>
              <a:gd name="connsiteX121" fmla="*/ 156100 w 1438889"/>
              <a:gd name="connsiteY121" fmla="*/ 915925 h 6858000"/>
              <a:gd name="connsiteX122" fmla="*/ 148729 w 1438889"/>
              <a:gd name="connsiteY122" fmla="*/ 896999 h 6858000"/>
              <a:gd name="connsiteX123" fmla="*/ 118137 w 1438889"/>
              <a:gd name="connsiteY123" fmla="*/ 821517 h 6858000"/>
              <a:gd name="connsiteX124" fmla="*/ 97087 w 1438889"/>
              <a:gd name="connsiteY124" fmla="*/ 751353 h 6858000"/>
              <a:gd name="connsiteX125" fmla="*/ 96645 w 1438889"/>
              <a:gd name="connsiteY125" fmla="*/ 721230 h 6858000"/>
              <a:gd name="connsiteX126" fmla="*/ 82316 w 1438889"/>
              <a:gd name="connsiteY126" fmla="*/ 681659 h 6858000"/>
              <a:gd name="connsiteX127" fmla="*/ 67735 w 1438889"/>
              <a:gd name="connsiteY127" fmla="*/ 635218 h 6858000"/>
              <a:gd name="connsiteX128" fmla="*/ 72746 w 1438889"/>
              <a:gd name="connsiteY128" fmla="*/ 613763 h 6858000"/>
              <a:gd name="connsiteX129" fmla="*/ 58688 w 1438889"/>
              <a:gd name="connsiteY129" fmla="*/ 598582 h 6858000"/>
              <a:gd name="connsiteX130" fmla="*/ 58369 w 1438889"/>
              <a:gd name="connsiteY130" fmla="*/ 576846 h 6858000"/>
              <a:gd name="connsiteX131" fmla="*/ 37995 w 1438889"/>
              <a:gd name="connsiteY131" fmla="*/ 530055 h 6858000"/>
              <a:gd name="connsiteX132" fmla="*/ 37243 w 1438889"/>
              <a:gd name="connsiteY132" fmla="*/ 465389 h 6858000"/>
              <a:gd name="connsiteX133" fmla="*/ 20166 w 1438889"/>
              <a:gd name="connsiteY133" fmla="*/ 424699 h 6858000"/>
              <a:gd name="connsiteX134" fmla="*/ 20541 w 1438889"/>
              <a:gd name="connsiteY134" fmla="*/ 404917 h 6858000"/>
              <a:gd name="connsiteX135" fmla="*/ 498 w 1438889"/>
              <a:gd name="connsiteY135" fmla="*/ 367211 h 6858000"/>
              <a:gd name="connsiteX136" fmla="*/ 148559 w 1438889"/>
              <a:gd name="connsiteY136" fmla="*/ 212860 h 6858000"/>
              <a:gd name="connsiteX137" fmla="*/ 140269 w 1438889"/>
              <a:gd name="connsiteY137" fmla="*/ 144983 h 6858000"/>
              <a:gd name="connsiteX138" fmla="*/ 152553 w 1438889"/>
              <a:gd name="connsiteY138" fmla="*/ 55288 h 6858000"/>
              <a:gd name="connsiteX139" fmla="*/ 112107 w 1438889"/>
              <a:gd name="connsiteY139" fmla="*/ 0 h 6858000"/>
              <a:gd name="connsiteX0" fmla="*/ 92101 w 1418883"/>
              <a:gd name="connsiteY0" fmla="*/ 0 h 6858000"/>
              <a:gd name="connsiteX1" fmla="*/ 1418883 w 1418883"/>
              <a:gd name="connsiteY1" fmla="*/ 0 h 6858000"/>
              <a:gd name="connsiteX2" fmla="*/ 1418883 w 1418883"/>
              <a:gd name="connsiteY2" fmla="*/ 6858000 h 6858000"/>
              <a:gd name="connsiteX3" fmla="*/ 155577 w 1418883"/>
              <a:gd name="connsiteY3" fmla="*/ 6857735 h 6858000"/>
              <a:gd name="connsiteX4" fmla="*/ 192170 w 1418883"/>
              <a:gd name="connsiteY4" fmla="*/ 6776847 h 6858000"/>
              <a:gd name="connsiteX5" fmla="*/ 203670 w 1418883"/>
              <a:gd name="connsiteY5" fmla="*/ 6737706 h 6858000"/>
              <a:gd name="connsiteX6" fmla="*/ 228409 w 1418883"/>
              <a:gd name="connsiteY6" fmla="*/ 6691589 h 6858000"/>
              <a:gd name="connsiteX7" fmla="*/ 205966 w 1418883"/>
              <a:gd name="connsiteY7" fmla="*/ 6659970 h 6858000"/>
              <a:gd name="connsiteX8" fmla="*/ 221057 w 1418883"/>
              <a:gd name="connsiteY8" fmla="*/ 6636211 h 6858000"/>
              <a:gd name="connsiteX9" fmla="*/ 238501 w 1418883"/>
              <a:gd name="connsiteY9" fmla="*/ 6594177 h 6858000"/>
              <a:gd name="connsiteX10" fmla="*/ 252541 w 1418883"/>
              <a:gd name="connsiteY10" fmla="*/ 6557575 h 6858000"/>
              <a:gd name="connsiteX11" fmla="*/ 305498 w 1418883"/>
              <a:gd name="connsiteY11" fmla="*/ 6492130 h 6858000"/>
              <a:gd name="connsiteX12" fmla="*/ 321185 w 1418883"/>
              <a:gd name="connsiteY12" fmla="*/ 6431610 h 6858000"/>
              <a:gd name="connsiteX13" fmla="*/ 364890 w 1418883"/>
              <a:gd name="connsiteY13" fmla="*/ 6379786 h 6858000"/>
              <a:gd name="connsiteX14" fmla="*/ 348113 w 1418883"/>
              <a:gd name="connsiteY14" fmla="*/ 6334727 h 6858000"/>
              <a:gd name="connsiteX15" fmla="*/ 325528 w 1418883"/>
              <a:gd name="connsiteY15" fmla="*/ 6313295 h 6858000"/>
              <a:gd name="connsiteX16" fmla="*/ 332692 w 1418883"/>
              <a:gd name="connsiteY16" fmla="*/ 6280046 h 6858000"/>
              <a:gd name="connsiteX17" fmla="*/ 315437 w 1418883"/>
              <a:gd name="connsiteY17" fmla="*/ 6270265 h 6858000"/>
              <a:gd name="connsiteX18" fmla="*/ 342465 w 1418883"/>
              <a:gd name="connsiteY18" fmla="*/ 6252834 h 6858000"/>
              <a:gd name="connsiteX19" fmla="*/ 320457 w 1418883"/>
              <a:gd name="connsiteY19" fmla="*/ 6202459 h 6858000"/>
              <a:gd name="connsiteX20" fmla="*/ 319255 w 1418883"/>
              <a:gd name="connsiteY20" fmla="*/ 6153037 h 6858000"/>
              <a:gd name="connsiteX21" fmla="*/ 334670 w 1418883"/>
              <a:gd name="connsiteY21" fmla="*/ 6078132 h 6858000"/>
              <a:gd name="connsiteX22" fmla="*/ 322057 w 1418883"/>
              <a:gd name="connsiteY22" fmla="*/ 6028119 h 6858000"/>
              <a:gd name="connsiteX23" fmla="*/ 307286 w 1418883"/>
              <a:gd name="connsiteY23" fmla="*/ 5926735 h 6858000"/>
              <a:gd name="connsiteX24" fmla="*/ 356798 w 1418883"/>
              <a:gd name="connsiteY24" fmla="*/ 5712857 h 6858000"/>
              <a:gd name="connsiteX25" fmla="*/ 335873 w 1418883"/>
              <a:gd name="connsiteY25" fmla="*/ 5676393 h 6858000"/>
              <a:gd name="connsiteX26" fmla="*/ 375465 w 1418883"/>
              <a:gd name="connsiteY26" fmla="*/ 5563435 h 6858000"/>
              <a:gd name="connsiteX27" fmla="*/ 422595 w 1418883"/>
              <a:gd name="connsiteY27" fmla="*/ 5437125 h 6858000"/>
              <a:gd name="connsiteX28" fmla="*/ 436163 w 1418883"/>
              <a:gd name="connsiteY28" fmla="*/ 5396260 h 6858000"/>
              <a:gd name="connsiteX29" fmla="*/ 452144 w 1418883"/>
              <a:gd name="connsiteY29" fmla="*/ 5330009 h 6858000"/>
              <a:gd name="connsiteX30" fmla="*/ 485637 w 1418883"/>
              <a:gd name="connsiteY30" fmla="*/ 5273739 h 6858000"/>
              <a:gd name="connsiteX31" fmla="*/ 495236 w 1418883"/>
              <a:gd name="connsiteY31" fmla="*/ 5241779 h 6858000"/>
              <a:gd name="connsiteX32" fmla="*/ 506462 w 1418883"/>
              <a:gd name="connsiteY32" fmla="*/ 5225268 h 6858000"/>
              <a:gd name="connsiteX33" fmla="*/ 507482 w 1418883"/>
              <a:gd name="connsiteY33" fmla="*/ 5217684 h 6858000"/>
              <a:gd name="connsiteX34" fmla="*/ 514823 w 1418883"/>
              <a:gd name="connsiteY34" fmla="*/ 5193377 h 6858000"/>
              <a:gd name="connsiteX35" fmla="*/ 518126 w 1418883"/>
              <a:gd name="connsiteY35" fmla="*/ 5179288 h 6858000"/>
              <a:gd name="connsiteX36" fmla="*/ 519110 w 1418883"/>
              <a:gd name="connsiteY36" fmla="*/ 5173621 h 6858000"/>
              <a:gd name="connsiteX37" fmla="*/ 514744 w 1418883"/>
              <a:gd name="connsiteY37" fmla="*/ 5159961 h 6858000"/>
              <a:gd name="connsiteX38" fmla="*/ 521421 w 1418883"/>
              <a:gd name="connsiteY38" fmla="*/ 5144295 h 6858000"/>
              <a:gd name="connsiteX39" fmla="*/ 518354 w 1418883"/>
              <a:gd name="connsiteY39" fmla="*/ 5125185 h 6858000"/>
              <a:gd name="connsiteX40" fmla="*/ 525184 w 1418883"/>
              <a:gd name="connsiteY40" fmla="*/ 5121884 h 6858000"/>
              <a:gd name="connsiteX41" fmla="*/ 532220 w 1418883"/>
              <a:gd name="connsiteY41" fmla="*/ 5067850 h 6858000"/>
              <a:gd name="connsiteX42" fmla="*/ 534951 w 1418883"/>
              <a:gd name="connsiteY42" fmla="*/ 5060861 h 6858000"/>
              <a:gd name="connsiteX43" fmla="*/ 531655 w 1418883"/>
              <a:gd name="connsiteY43" fmla="*/ 5034192 h 6858000"/>
              <a:gd name="connsiteX44" fmla="*/ 533209 w 1418883"/>
              <a:gd name="connsiteY44" fmla="*/ 4993030 h 6858000"/>
              <a:gd name="connsiteX45" fmla="*/ 540118 w 1418883"/>
              <a:gd name="connsiteY45" fmla="*/ 4946844 h 6858000"/>
              <a:gd name="connsiteX46" fmla="*/ 535974 w 1418883"/>
              <a:gd name="connsiteY46" fmla="*/ 4932692 h 6858000"/>
              <a:gd name="connsiteX47" fmla="*/ 551377 w 1418883"/>
              <a:gd name="connsiteY47" fmla="*/ 4858827 h 6858000"/>
              <a:gd name="connsiteX48" fmla="*/ 557280 w 1418883"/>
              <a:gd name="connsiteY48" fmla="*/ 4821170 h 6858000"/>
              <a:gd name="connsiteX49" fmla="*/ 562013 w 1418883"/>
              <a:gd name="connsiteY49" fmla="*/ 4780965 h 6858000"/>
              <a:gd name="connsiteX50" fmla="*/ 563306 w 1418883"/>
              <a:gd name="connsiteY50" fmla="*/ 4750867 h 6858000"/>
              <a:gd name="connsiteX51" fmla="*/ 561113 w 1418883"/>
              <a:gd name="connsiteY51" fmla="*/ 4690749 h 6858000"/>
              <a:gd name="connsiteX52" fmla="*/ 556593 w 1418883"/>
              <a:gd name="connsiteY52" fmla="*/ 4584173 h 6858000"/>
              <a:gd name="connsiteX53" fmla="*/ 551676 w 1418883"/>
              <a:gd name="connsiteY53" fmla="*/ 4444346 h 6858000"/>
              <a:gd name="connsiteX54" fmla="*/ 548241 w 1418883"/>
              <a:gd name="connsiteY54" fmla="*/ 4375228 h 6858000"/>
              <a:gd name="connsiteX55" fmla="*/ 528894 w 1418883"/>
              <a:gd name="connsiteY55" fmla="*/ 4214165 h 6858000"/>
              <a:gd name="connsiteX56" fmla="*/ 532967 w 1418883"/>
              <a:gd name="connsiteY56" fmla="*/ 4090296 h 6858000"/>
              <a:gd name="connsiteX57" fmla="*/ 518223 w 1418883"/>
              <a:gd name="connsiteY57" fmla="*/ 4033999 h 6858000"/>
              <a:gd name="connsiteX58" fmla="*/ 519372 w 1418883"/>
              <a:gd name="connsiteY58" fmla="*/ 4031933 h 6858000"/>
              <a:gd name="connsiteX59" fmla="*/ 517948 w 1418883"/>
              <a:gd name="connsiteY59" fmla="*/ 4013953 h 6858000"/>
              <a:gd name="connsiteX60" fmla="*/ 504243 w 1418883"/>
              <a:gd name="connsiteY60" fmla="*/ 3974753 h 6858000"/>
              <a:gd name="connsiteX61" fmla="*/ 505841 w 1418883"/>
              <a:gd name="connsiteY61" fmla="*/ 3969950 h 6858000"/>
              <a:gd name="connsiteX62" fmla="*/ 499263 w 1418883"/>
              <a:gd name="connsiteY62" fmla="*/ 3933779 h 6858000"/>
              <a:gd name="connsiteX63" fmla="*/ 500594 w 1418883"/>
              <a:gd name="connsiteY63" fmla="*/ 3933093 h 6858000"/>
              <a:gd name="connsiteX64" fmla="*/ 504948 w 1418883"/>
              <a:gd name="connsiteY64" fmla="*/ 3922082 h 6858000"/>
              <a:gd name="connsiteX65" fmla="*/ 510026 w 1418883"/>
              <a:gd name="connsiteY65" fmla="*/ 3901461 h 6858000"/>
              <a:gd name="connsiteX66" fmla="*/ 532620 w 1418883"/>
              <a:gd name="connsiteY66" fmla="*/ 3813873 h 6858000"/>
              <a:gd name="connsiteX67" fmla="*/ 532045 w 1418883"/>
              <a:gd name="connsiteY67" fmla="*/ 3806161 h 6858000"/>
              <a:gd name="connsiteX68" fmla="*/ 532352 w 1418883"/>
              <a:gd name="connsiteY68" fmla="*/ 3805957 h 6858000"/>
              <a:gd name="connsiteX69" fmla="*/ 532379 w 1418883"/>
              <a:gd name="connsiteY69" fmla="*/ 3797724 h 6858000"/>
              <a:gd name="connsiteX70" fmla="*/ 530994 w 1418883"/>
              <a:gd name="connsiteY70" fmla="*/ 3792098 h 6858000"/>
              <a:gd name="connsiteX71" fmla="*/ 529878 w 1418883"/>
              <a:gd name="connsiteY71" fmla="*/ 3777135 h 6858000"/>
              <a:gd name="connsiteX72" fmla="*/ 531611 w 1418883"/>
              <a:gd name="connsiteY72" fmla="*/ 3771656 h 6858000"/>
              <a:gd name="connsiteX73" fmla="*/ 535354 w 1418883"/>
              <a:gd name="connsiteY73" fmla="*/ 3769007 h 6858000"/>
              <a:gd name="connsiteX74" fmla="*/ 534820 w 1418883"/>
              <a:gd name="connsiteY74" fmla="*/ 3767709 h 6858000"/>
              <a:gd name="connsiteX75" fmla="*/ 543516 w 1418883"/>
              <a:gd name="connsiteY75" fmla="*/ 3738082 h 6858000"/>
              <a:gd name="connsiteX76" fmla="*/ 550862 w 1418883"/>
              <a:gd name="connsiteY76" fmla="*/ 3673397 h 6858000"/>
              <a:gd name="connsiteX77" fmla="*/ 550158 w 1418883"/>
              <a:gd name="connsiteY77" fmla="*/ 3637109 h 6858000"/>
              <a:gd name="connsiteX78" fmla="*/ 553601 w 1418883"/>
              <a:gd name="connsiteY78" fmla="*/ 3536883 h 6858000"/>
              <a:gd name="connsiteX79" fmla="*/ 561139 w 1418883"/>
              <a:gd name="connsiteY79" fmla="*/ 3435652 h 6858000"/>
              <a:gd name="connsiteX80" fmla="*/ 562810 w 1418883"/>
              <a:gd name="connsiteY80" fmla="*/ 3307769 h 6858000"/>
              <a:gd name="connsiteX81" fmla="*/ 580373 w 1418883"/>
              <a:gd name="connsiteY81" fmla="*/ 3250522 h 6858000"/>
              <a:gd name="connsiteX82" fmla="*/ 580798 w 1418883"/>
              <a:gd name="connsiteY82" fmla="*/ 3229163 h 6858000"/>
              <a:gd name="connsiteX83" fmla="*/ 582621 w 1418883"/>
              <a:gd name="connsiteY83" fmla="*/ 3217217 h 6858000"/>
              <a:gd name="connsiteX84" fmla="*/ 569456 w 1418883"/>
              <a:gd name="connsiteY84" fmla="*/ 3183755 h 6858000"/>
              <a:gd name="connsiteX85" fmla="*/ 569957 w 1418883"/>
              <a:gd name="connsiteY85" fmla="*/ 3178642 h 6858000"/>
              <a:gd name="connsiteX86" fmla="*/ 557557 w 1418883"/>
              <a:gd name="connsiteY86" fmla="*/ 3158586 h 6858000"/>
              <a:gd name="connsiteX87" fmla="*/ 542742 w 1418883"/>
              <a:gd name="connsiteY87" fmla="*/ 3129034 h 6858000"/>
              <a:gd name="connsiteX88" fmla="*/ 543407 w 1418883"/>
              <a:gd name="connsiteY88" fmla="*/ 3126682 h 6858000"/>
              <a:gd name="connsiteX89" fmla="*/ 534275 w 1418883"/>
              <a:gd name="connsiteY89" fmla="*/ 3114519 h 6858000"/>
              <a:gd name="connsiteX90" fmla="*/ 520884 w 1418883"/>
              <a:gd name="connsiteY90" fmla="*/ 3106272 h 6858000"/>
              <a:gd name="connsiteX91" fmla="*/ 493614 w 1418883"/>
              <a:gd name="connsiteY91" fmla="*/ 2958185 h 6858000"/>
              <a:gd name="connsiteX92" fmla="*/ 436228 w 1418883"/>
              <a:gd name="connsiteY92" fmla="*/ 2762989 h 6858000"/>
              <a:gd name="connsiteX93" fmla="*/ 385146 w 1418883"/>
              <a:gd name="connsiteY93" fmla="*/ 2554718 h 6858000"/>
              <a:gd name="connsiteX94" fmla="*/ 365240 w 1418883"/>
              <a:gd name="connsiteY94" fmla="*/ 2485734 h 6858000"/>
              <a:gd name="connsiteX95" fmla="*/ 355963 w 1418883"/>
              <a:gd name="connsiteY95" fmla="*/ 2447068 h 6858000"/>
              <a:gd name="connsiteX96" fmla="*/ 342924 w 1418883"/>
              <a:gd name="connsiteY96" fmla="*/ 2425819 h 6858000"/>
              <a:gd name="connsiteX97" fmla="*/ 348923 w 1418883"/>
              <a:gd name="connsiteY97" fmla="*/ 2402874 h 6858000"/>
              <a:gd name="connsiteX98" fmla="*/ 351535 w 1418883"/>
              <a:gd name="connsiteY98" fmla="*/ 2381443 h 6858000"/>
              <a:gd name="connsiteX99" fmla="*/ 327864 w 1418883"/>
              <a:gd name="connsiteY99" fmla="*/ 2261920 h 6858000"/>
              <a:gd name="connsiteX100" fmla="*/ 317751 w 1418883"/>
              <a:gd name="connsiteY100" fmla="*/ 2195378 h 6858000"/>
              <a:gd name="connsiteX101" fmla="*/ 301968 w 1418883"/>
              <a:gd name="connsiteY101" fmla="*/ 2155135 h 6858000"/>
              <a:gd name="connsiteX102" fmla="*/ 299426 w 1418883"/>
              <a:gd name="connsiteY102" fmla="*/ 2118008 h 6858000"/>
              <a:gd name="connsiteX103" fmla="*/ 300419 w 1418883"/>
              <a:gd name="connsiteY103" fmla="*/ 2050531 h 6858000"/>
              <a:gd name="connsiteX104" fmla="*/ 292225 w 1418883"/>
              <a:gd name="connsiteY104" fmla="*/ 1963269 h 6858000"/>
              <a:gd name="connsiteX105" fmla="*/ 273403 w 1418883"/>
              <a:gd name="connsiteY105" fmla="*/ 1906352 h 6858000"/>
              <a:gd name="connsiteX106" fmla="*/ 249960 w 1418883"/>
              <a:gd name="connsiteY106" fmla="*/ 1861531 h 6858000"/>
              <a:gd name="connsiteX107" fmla="*/ 203759 w 1418883"/>
              <a:gd name="connsiteY107" fmla="*/ 1732919 h 6858000"/>
              <a:gd name="connsiteX108" fmla="*/ 176070 w 1418883"/>
              <a:gd name="connsiteY108" fmla="*/ 1663540 h 6858000"/>
              <a:gd name="connsiteX109" fmla="*/ 175196 w 1418883"/>
              <a:gd name="connsiteY109" fmla="*/ 1615777 h 6858000"/>
              <a:gd name="connsiteX110" fmla="*/ 155991 w 1418883"/>
              <a:gd name="connsiteY110" fmla="*/ 1563678 h 6858000"/>
              <a:gd name="connsiteX111" fmla="*/ 169071 w 1418883"/>
              <a:gd name="connsiteY111" fmla="*/ 1519474 h 6858000"/>
              <a:gd name="connsiteX112" fmla="*/ 161813 w 1418883"/>
              <a:gd name="connsiteY112" fmla="*/ 1477995 h 6858000"/>
              <a:gd name="connsiteX113" fmla="*/ 147898 w 1418883"/>
              <a:gd name="connsiteY113" fmla="*/ 1373769 h 6858000"/>
              <a:gd name="connsiteX114" fmla="*/ 156205 w 1418883"/>
              <a:gd name="connsiteY114" fmla="*/ 1307086 h 6858000"/>
              <a:gd name="connsiteX115" fmla="*/ 157393 w 1418883"/>
              <a:gd name="connsiteY115" fmla="*/ 1189033 h 6858000"/>
              <a:gd name="connsiteX116" fmla="*/ 162078 w 1418883"/>
              <a:gd name="connsiteY116" fmla="*/ 1168288 h 6858000"/>
              <a:gd name="connsiteX117" fmla="*/ 154360 w 1418883"/>
              <a:gd name="connsiteY117" fmla="*/ 1142577 h 6858000"/>
              <a:gd name="connsiteX118" fmla="*/ 143666 w 1418883"/>
              <a:gd name="connsiteY118" fmla="*/ 1088484 h 6858000"/>
              <a:gd name="connsiteX119" fmla="*/ 132402 w 1418883"/>
              <a:gd name="connsiteY119" fmla="*/ 1016103 h 6858000"/>
              <a:gd name="connsiteX120" fmla="*/ 133858 w 1418883"/>
              <a:gd name="connsiteY120" fmla="*/ 932283 h 6858000"/>
              <a:gd name="connsiteX121" fmla="*/ 136094 w 1418883"/>
              <a:gd name="connsiteY121" fmla="*/ 915925 h 6858000"/>
              <a:gd name="connsiteX122" fmla="*/ 128723 w 1418883"/>
              <a:gd name="connsiteY122" fmla="*/ 896999 h 6858000"/>
              <a:gd name="connsiteX123" fmla="*/ 98131 w 1418883"/>
              <a:gd name="connsiteY123" fmla="*/ 821517 h 6858000"/>
              <a:gd name="connsiteX124" fmla="*/ 77081 w 1418883"/>
              <a:gd name="connsiteY124" fmla="*/ 751353 h 6858000"/>
              <a:gd name="connsiteX125" fmla="*/ 76639 w 1418883"/>
              <a:gd name="connsiteY125" fmla="*/ 721230 h 6858000"/>
              <a:gd name="connsiteX126" fmla="*/ 62310 w 1418883"/>
              <a:gd name="connsiteY126" fmla="*/ 681659 h 6858000"/>
              <a:gd name="connsiteX127" fmla="*/ 47729 w 1418883"/>
              <a:gd name="connsiteY127" fmla="*/ 635218 h 6858000"/>
              <a:gd name="connsiteX128" fmla="*/ 52740 w 1418883"/>
              <a:gd name="connsiteY128" fmla="*/ 613763 h 6858000"/>
              <a:gd name="connsiteX129" fmla="*/ 38682 w 1418883"/>
              <a:gd name="connsiteY129" fmla="*/ 598582 h 6858000"/>
              <a:gd name="connsiteX130" fmla="*/ 38363 w 1418883"/>
              <a:gd name="connsiteY130" fmla="*/ 576846 h 6858000"/>
              <a:gd name="connsiteX131" fmla="*/ 17989 w 1418883"/>
              <a:gd name="connsiteY131" fmla="*/ 530055 h 6858000"/>
              <a:gd name="connsiteX132" fmla="*/ 17237 w 1418883"/>
              <a:gd name="connsiteY132" fmla="*/ 465389 h 6858000"/>
              <a:gd name="connsiteX133" fmla="*/ 160 w 1418883"/>
              <a:gd name="connsiteY133" fmla="*/ 424699 h 6858000"/>
              <a:gd name="connsiteX134" fmla="*/ 535 w 1418883"/>
              <a:gd name="connsiteY134" fmla="*/ 404917 h 6858000"/>
              <a:gd name="connsiteX135" fmla="*/ 111526 w 1418883"/>
              <a:gd name="connsiteY135" fmla="*/ 275771 h 6858000"/>
              <a:gd name="connsiteX136" fmla="*/ 128553 w 1418883"/>
              <a:gd name="connsiteY136" fmla="*/ 212860 h 6858000"/>
              <a:gd name="connsiteX137" fmla="*/ 120263 w 1418883"/>
              <a:gd name="connsiteY137" fmla="*/ 144983 h 6858000"/>
              <a:gd name="connsiteX138" fmla="*/ 132547 w 1418883"/>
              <a:gd name="connsiteY138" fmla="*/ 55288 h 6858000"/>
              <a:gd name="connsiteX139" fmla="*/ 92101 w 1418883"/>
              <a:gd name="connsiteY139" fmla="*/ 0 h 6858000"/>
              <a:gd name="connsiteX0" fmla="*/ 91951 w 1418733"/>
              <a:gd name="connsiteY0" fmla="*/ 0 h 6858000"/>
              <a:gd name="connsiteX1" fmla="*/ 1418733 w 1418733"/>
              <a:gd name="connsiteY1" fmla="*/ 0 h 6858000"/>
              <a:gd name="connsiteX2" fmla="*/ 1418733 w 1418733"/>
              <a:gd name="connsiteY2" fmla="*/ 6858000 h 6858000"/>
              <a:gd name="connsiteX3" fmla="*/ 155427 w 1418733"/>
              <a:gd name="connsiteY3" fmla="*/ 6857735 h 6858000"/>
              <a:gd name="connsiteX4" fmla="*/ 192020 w 1418733"/>
              <a:gd name="connsiteY4" fmla="*/ 6776847 h 6858000"/>
              <a:gd name="connsiteX5" fmla="*/ 203520 w 1418733"/>
              <a:gd name="connsiteY5" fmla="*/ 6737706 h 6858000"/>
              <a:gd name="connsiteX6" fmla="*/ 228259 w 1418733"/>
              <a:gd name="connsiteY6" fmla="*/ 6691589 h 6858000"/>
              <a:gd name="connsiteX7" fmla="*/ 205816 w 1418733"/>
              <a:gd name="connsiteY7" fmla="*/ 6659970 h 6858000"/>
              <a:gd name="connsiteX8" fmla="*/ 220907 w 1418733"/>
              <a:gd name="connsiteY8" fmla="*/ 6636211 h 6858000"/>
              <a:gd name="connsiteX9" fmla="*/ 238351 w 1418733"/>
              <a:gd name="connsiteY9" fmla="*/ 6594177 h 6858000"/>
              <a:gd name="connsiteX10" fmla="*/ 252391 w 1418733"/>
              <a:gd name="connsiteY10" fmla="*/ 6557575 h 6858000"/>
              <a:gd name="connsiteX11" fmla="*/ 305348 w 1418733"/>
              <a:gd name="connsiteY11" fmla="*/ 6492130 h 6858000"/>
              <a:gd name="connsiteX12" fmla="*/ 321035 w 1418733"/>
              <a:gd name="connsiteY12" fmla="*/ 6431610 h 6858000"/>
              <a:gd name="connsiteX13" fmla="*/ 364740 w 1418733"/>
              <a:gd name="connsiteY13" fmla="*/ 6379786 h 6858000"/>
              <a:gd name="connsiteX14" fmla="*/ 347963 w 1418733"/>
              <a:gd name="connsiteY14" fmla="*/ 6334727 h 6858000"/>
              <a:gd name="connsiteX15" fmla="*/ 325378 w 1418733"/>
              <a:gd name="connsiteY15" fmla="*/ 6313295 h 6858000"/>
              <a:gd name="connsiteX16" fmla="*/ 332542 w 1418733"/>
              <a:gd name="connsiteY16" fmla="*/ 6280046 h 6858000"/>
              <a:gd name="connsiteX17" fmla="*/ 315287 w 1418733"/>
              <a:gd name="connsiteY17" fmla="*/ 6270265 h 6858000"/>
              <a:gd name="connsiteX18" fmla="*/ 342315 w 1418733"/>
              <a:gd name="connsiteY18" fmla="*/ 6252834 h 6858000"/>
              <a:gd name="connsiteX19" fmla="*/ 320307 w 1418733"/>
              <a:gd name="connsiteY19" fmla="*/ 6202459 h 6858000"/>
              <a:gd name="connsiteX20" fmla="*/ 319105 w 1418733"/>
              <a:gd name="connsiteY20" fmla="*/ 6153037 h 6858000"/>
              <a:gd name="connsiteX21" fmla="*/ 334520 w 1418733"/>
              <a:gd name="connsiteY21" fmla="*/ 6078132 h 6858000"/>
              <a:gd name="connsiteX22" fmla="*/ 321907 w 1418733"/>
              <a:gd name="connsiteY22" fmla="*/ 6028119 h 6858000"/>
              <a:gd name="connsiteX23" fmla="*/ 307136 w 1418733"/>
              <a:gd name="connsiteY23" fmla="*/ 5926735 h 6858000"/>
              <a:gd name="connsiteX24" fmla="*/ 356648 w 1418733"/>
              <a:gd name="connsiteY24" fmla="*/ 5712857 h 6858000"/>
              <a:gd name="connsiteX25" fmla="*/ 335723 w 1418733"/>
              <a:gd name="connsiteY25" fmla="*/ 5676393 h 6858000"/>
              <a:gd name="connsiteX26" fmla="*/ 375315 w 1418733"/>
              <a:gd name="connsiteY26" fmla="*/ 5563435 h 6858000"/>
              <a:gd name="connsiteX27" fmla="*/ 422445 w 1418733"/>
              <a:gd name="connsiteY27" fmla="*/ 5437125 h 6858000"/>
              <a:gd name="connsiteX28" fmla="*/ 436013 w 1418733"/>
              <a:gd name="connsiteY28" fmla="*/ 5396260 h 6858000"/>
              <a:gd name="connsiteX29" fmla="*/ 451994 w 1418733"/>
              <a:gd name="connsiteY29" fmla="*/ 5330009 h 6858000"/>
              <a:gd name="connsiteX30" fmla="*/ 485487 w 1418733"/>
              <a:gd name="connsiteY30" fmla="*/ 5273739 h 6858000"/>
              <a:gd name="connsiteX31" fmla="*/ 495086 w 1418733"/>
              <a:gd name="connsiteY31" fmla="*/ 5241779 h 6858000"/>
              <a:gd name="connsiteX32" fmla="*/ 506312 w 1418733"/>
              <a:gd name="connsiteY32" fmla="*/ 5225268 h 6858000"/>
              <a:gd name="connsiteX33" fmla="*/ 507332 w 1418733"/>
              <a:gd name="connsiteY33" fmla="*/ 5217684 h 6858000"/>
              <a:gd name="connsiteX34" fmla="*/ 514673 w 1418733"/>
              <a:gd name="connsiteY34" fmla="*/ 5193377 h 6858000"/>
              <a:gd name="connsiteX35" fmla="*/ 517976 w 1418733"/>
              <a:gd name="connsiteY35" fmla="*/ 5179288 h 6858000"/>
              <a:gd name="connsiteX36" fmla="*/ 518960 w 1418733"/>
              <a:gd name="connsiteY36" fmla="*/ 5173621 h 6858000"/>
              <a:gd name="connsiteX37" fmla="*/ 514594 w 1418733"/>
              <a:gd name="connsiteY37" fmla="*/ 5159961 h 6858000"/>
              <a:gd name="connsiteX38" fmla="*/ 521271 w 1418733"/>
              <a:gd name="connsiteY38" fmla="*/ 5144295 h 6858000"/>
              <a:gd name="connsiteX39" fmla="*/ 518204 w 1418733"/>
              <a:gd name="connsiteY39" fmla="*/ 5125185 h 6858000"/>
              <a:gd name="connsiteX40" fmla="*/ 525034 w 1418733"/>
              <a:gd name="connsiteY40" fmla="*/ 5121884 h 6858000"/>
              <a:gd name="connsiteX41" fmla="*/ 532070 w 1418733"/>
              <a:gd name="connsiteY41" fmla="*/ 5067850 h 6858000"/>
              <a:gd name="connsiteX42" fmla="*/ 534801 w 1418733"/>
              <a:gd name="connsiteY42" fmla="*/ 5060861 h 6858000"/>
              <a:gd name="connsiteX43" fmla="*/ 531505 w 1418733"/>
              <a:gd name="connsiteY43" fmla="*/ 5034192 h 6858000"/>
              <a:gd name="connsiteX44" fmla="*/ 533059 w 1418733"/>
              <a:gd name="connsiteY44" fmla="*/ 4993030 h 6858000"/>
              <a:gd name="connsiteX45" fmla="*/ 539968 w 1418733"/>
              <a:gd name="connsiteY45" fmla="*/ 4946844 h 6858000"/>
              <a:gd name="connsiteX46" fmla="*/ 535824 w 1418733"/>
              <a:gd name="connsiteY46" fmla="*/ 4932692 h 6858000"/>
              <a:gd name="connsiteX47" fmla="*/ 551227 w 1418733"/>
              <a:gd name="connsiteY47" fmla="*/ 4858827 h 6858000"/>
              <a:gd name="connsiteX48" fmla="*/ 557130 w 1418733"/>
              <a:gd name="connsiteY48" fmla="*/ 4821170 h 6858000"/>
              <a:gd name="connsiteX49" fmla="*/ 561863 w 1418733"/>
              <a:gd name="connsiteY49" fmla="*/ 4780965 h 6858000"/>
              <a:gd name="connsiteX50" fmla="*/ 563156 w 1418733"/>
              <a:gd name="connsiteY50" fmla="*/ 4750867 h 6858000"/>
              <a:gd name="connsiteX51" fmla="*/ 560963 w 1418733"/>
              <a:gd name="connsiteY51" fmla="*/ 4690749 h 6858000"/>
              <a:gd name="connsiteX52" fmla="*/ 556443 w 1418733"/>
              <a:gd name="connsiteY52" fmla="*/ 4584173 h 6858000"/>
              <a:gd name="connsiteX53" fmla="*/ 551526 w 1418733"/>
              <a:gd name="connsiteY53" fmla="*/ 4444346 h 6858000"/>
              <a:gd name="connsiteX54" fmla="*/ 548091 w 1418733"/>
              <a:gd name="connsiteY54" fmla="*/ 4375228 h 6858000"/>
              <a:gd name="connsiteX55" fmla="*/ 528744 w 1418733"/>
              <a:gd name="connsiteY55" fmla="*/ 4214165 h 6858000"/>
              <a:gd name="connsiteX56" fmla="*/ 532817 w 1418733"/>
              <a:gd name="connsiteY56" fmla="*/ 4090296 h 6858000"/>
              <a:gd name="connsiteX57" fmla="*/ 518073 w 1418733"/>
              <a:gd name="connsiteY57" fmla="*/ 4033999 h 6858000"/>
              <a:gd name="connsiteX58" fmla="*/ 519222 w 1418733"/>
              <a:gd name="connsiteY58" fmla="*/ 4031933 h 6858000"/>
              <a:gd name="connsiteX59" fmla="*/ 517798 w 1418733"/>
              <a:gd name="connsiteY59" fmla="*/ 4013953 h 6858000"/>
              <a:gd name="connsiteX60" fmla="*/ 504093 w 1418733"/>
              <a:gd name="connsiteY60" fmla="*/ 3974753 h 6858000"/>
              <a:gd name="connsiteX61" fmla="*/ 505691 w 1418733"/>
              <a:gd name="connsiteY61" fmla="*/ 3969950 h 6858000"/>
              <a:gd name="connsiteX62" fmla="*/ 499113 w 1418733"/>
              <a:gd name="connsiteY62" fmla="*/ 3933779 h 6858000"/>
              <a:gd name="connsiteX63" fmla="*/ 500444 w 1418733"/>
              <a:gd name="connsiteY63" fmla="*/ 3933093 h 6858000"/>
              <a:gd name="connsiteX64" fmla="*/ 504798 w 1418733"/>
              <a:gd name="connsiteY64" fmla="*/ 3922082 h 6858000"/>
              <a:gd name="connsiteX65" fmla="*/ 509876 w 1418733"/>
              <a:gd name="connsiteY65" fmla="*/ 3901461 h 6858000"/>
              <a:gd name="connsiteX66" fmla="*/ 532470 w 1418733"/>
              <a:gd name="connsiteY66" fmla="*/ 3813873 h 6858000"/>
              <a:gd name="connsiteX67" fmla="*/ 531895 w 1418733"/>
              <a:gd name="connsiteY67" fmla="*/ 3806161 h 6858000"/>
              <a:gd name="connsiteX68" fmla="*/ 532202 w 1418733"/>
              <a:gd name="connsiteY68" fmla="*/ 3805957 h 6858000"/>
              <a:gd name="connsiteX69" fmla="*/ 532229 w 1418733"/>
              <a:gd name="connsiteY69" fmla="*/ 3797724 h 6858000"/>
              <a:gd name="connsiteX70" fmla="*/ 530844 w 1418733"/>
              <a:gd name="connsiteY70" fmla="*/ 3792098 h 6858000"/>
              <a:gd name="connsiteX71" fmla="*/ 529728 w 1418733"/>
              <a:gd name="connsiteY71" fmla="*/ 3777135 h 6858000"/>
              <a:gd name="connsiteX72" fmla="*/ 531461 w 1418733"/>
              <a:gd name="connsiteY72" fmla="*/ 3771656 h 6858000"/>
              <a:gd name="connsiteX73" fmla="*/ 535204 w 1418733"/>
              <a:gd name="connsiteY73" fmla="*/ 3769007 h 6858000"/>
              <a:gd name="connsiteX74" fmla="*/ 534670 w 1418733"/>
              <a:gd name="connsiteY74" fmla="*/ 3767709 h 6858000"/>
              <a:gd name="connsiteX75" fmla="*/ 543366 w 1418733"/>
              <a:gd name="connsiteY75" fmla="*/ 3738082 h 6858000"/>
              <a:gd name="connsiteX76" fmla="*/ 550712 w 1418733"/>
              <a:gd name="connsiteY76" fmla="*/ 3673397 h 6858000"/>
              <a:gd name="connsiteX77" fmla="*/ 550008 w 1418733"/>
              <a:gd name="connsiteY77" fmla="*/ 3637109 h 6858000"/>
              <a:gd name="connsiteX78" fmla="*/ 553451 w 1418733"/>
              <a:gd name="connsiteY78" fmla="*/ 3536883 h 6858000"/>
              <a:gd name="connsiteX79" fmla="*/ 560989 w 1418733"/>
              <a:gd name="connsiteY79" fmla="*/ 3435652 h 6858000"/>
              <a:gd name="connsiteX80" fmla="*/ 562660 w 1418733"/>
              <a:gd name="connsiteY80" fmla="*/ 3307769 h 6858000"/>
              <a:gd name="connsiteX81" fmla="*/ 580223 w 1418733"/>
              <a:gd name="connsiteY81" fmla="*/ 3250522 h 6858000"/>
              <a:gd name="connsiteX82" fmla="*/ 580648 w 1418733"/>
              <a:gd name="connsiteY82" fmla="*/ 3229163 h 6858000"/>
              <a:gd name="connsiteX83" fmla="*/ 582471 w 1418733"/>
              <a:gd name="connsiteY83" fmla="*/ 3217217 h 6858000"/>
              <a:gd name="connsiteX84" fmla="*/ 569306 w 1418733"/>
              <a:gd name="connsiteY84" fmla="*/ 3183755 h 6858000"/>
              <a:gd name="connsiteX85" fmla="*/ 569807 w 1418733"/>
              <a:gd name="connsiteY85" fmla="*/ 3178642 h 6858000"/>
              <a:gd name="connsiteX86" fmla="*/ 557407 w 1418733"/>
              <a:gd name="connsiteY86" fmla="*/ 3158586 h 6858000"/>
              <a:gd name="connsiteX87" fmla="*/ 542592 w 1418733"/>
              <a:gd name="connsiteY87" fmla="*/ 3129034 h 6858000"/>
              <a:gd name="connsiteX88" fmla="*/ 543257 w 1418733"/>
              <a:gd name="connsiteY88" fmla="*/ 3126682 h 6858000"/>
              <a:gd name="connsiteX89" fmla="*/ 534125 w 1418733"/>
              <a:gd name="connsiteY89" fmla="*/ 3114519 h 6858000"/>
              <a:gd name="connsiteX90" fmla="*/ 520734 w 1418733"/>
              <a:gd name="connsiteY90" fmla="*/ 3106272 h 6858000"/>
              <a:gd name="connsiteX91" fmla="*/ 493464 w 1418733"/>
              <a:gd name="connsiteY91" fmla="*/ 2958185 h 6858000"/>
              <a:gd name="connsiteX92" fmla="*/ 436078 w 1418733"/>
              <a:gd name="connsiteY92" fmla="*/ 2762989 h 6858000"/>
              <a:gd name="connsiteX93" fmla="*/ 384996 w 1418733"/>
              <a:gd name="connsiteY93" fmla="*/ 2554718 h 6858000"/>
              <a:gd name="connsiteX94" fmla="*/ 365090 w 1418733"/>
              <a:gd name="connsiteY94" fmla="*/ 2485734 h 6858000"/>
              <a:gd name="connsiteX95" fmla="*/ 355813 w 1418733"/>
              <a:gd name="connsiteY95" fmla="*/ 2447068 h 6858000"/>
              <a:gd name="connsiteX96" fmla="*/ 342774 w 1418733"/>
              <a:gd name="connsiteY96" fmla="*/ 2425819 h 6858000"/>
              <a:gd name="connsiteX97" fmla="*/ 348773 w 1418733"/>
              <a:gd name="connsiteY97" fmla="*/ 2402874 h 6858000"/>
              <a:gd name="connsiteX98" fmla="*/ 351385 w 1418733"/>
              <a:gd name="connsiteY98" fmla="*/ 2381443 h 6858000"/>
              <a:gd name="connsiteX99" fmla="*/ 327714 w 1418733"/>
              <a:gd name="connsiteY99" fmla="*/ 2261920 h 6858000"/>
              <a:gd name="connsiteX100" fmla="*/ 317601 w 1418733"/>
              <a:gd name="connsiteY100" fmla="*/ 2195378 h 6858000"/>
              <a:gd name="connsiteX101" fmla="*/ 301818 w 1418733"/>
              <a:gd name="connsiteY101" fmla="*/ 2155135 h 6858000"/>
              <a:gd name="connsiteX102" fmla="*/ 299276 w 1418733"/>
              <a:gd name="connsiteY102" fmla="*/ 2118008 h 6858000"/>
              <a:gd name="connsiteX103" fmla="*/ 300269 w 1418733"/>
              <a:gd name="connsiteY103" fmla="*/ 2050531 h 6858000"/>
              <a:gd name="connsiteX104" fmla="*/ 292075 w 1418733"/>
              <a:gd name="connsiteY104" fmla="*/ 1963269 h 6858000"/>
              <a:gd name="connsiteX105" fmla="*/ 273253 w 1418733"/>
              <a:gd name="connsiteY105" fmla="*/ 1906352 h 6858000"/>
              <a:gd name="connsiteX106" fmla="*/ 249810 w 1418733"/>
              <a:gd name="connsiteY106" fmla="*/ 1861531 h 6858000"/>
              <a:gd name="connsiteX107" fmla="*/ 203609 w 1418733"/>
              <a:gd name="connsiteY107" fmla="*/ 1732919 h 6858000"/>
              <a:gd name="connsiteX108" fmla="*/ 175920 w 1418733"/>
              <a:gd name="connsiteY108" fmla="*/ 1663540 h 6858000"/>
              <a:gd name="connsiteX109" fmla="*/ 175046 w 1418733"/>
              <a:gd name="connsiteY109" fmla="*/ 1615777 h 6858000"/>
              <a:gd name="connsiteX110" fmla="*/ 155841 w 1418733"/>
              <a:gd name="connsiteY110" fmla="*/ 1563678 h 6858000"/>
              <a:gd name="connsiteX111" fmla="*/ 168921 w 1418733"/>
              <a:gd name="connsiteY111" fmla="*/ 1519474 h 6858000"/>
              <a:gd name="connsiteX112" fmla="*/ 161663 w 1418733"/>
              <a:gd name="connsiteY112" fmla="*/ 1477995 h 6858000"/>
              <a:gd name="connsiteX113" fmla="*/ 147748 w 1418733"/>
              <a:gd name="connsiteY113" fmla="*/ 1373769 h 6858000"/>
              <a:gd name="connsiteX114" fmla="*/ 156055 w 1418733"/>
              <a:gd name="connsiteY114" fmla="*/ 1307086 h 6858000"/>
              <a:gd name="connsiteX115" fmla="*/ 157243 w 1418733"/>
              <a:gd name="connsiteY115" fmla="*/ 1189033 h 6858000"/>
              <a:gd name="connsiteX116" fmla="*/ 161928 w 1418733"/>
              <a:gd name="connsiteY116" fmla="*/ 1168288 h 6858000"/>
              <a:gd name="connsiteX117" fmla="*/ 154210 w 1418733"/>
              <a:gd name="connsiteY117" fmla="*/ 1142577 h 6858000"/>
              <a:gd name="connsiteX118" fmla="*/ 143516 w 1418733"/>
              <a:gd name="connsiteY118" fmla="*/ 1088484 h 6858000"/>
              <a:gd name="connsiteX119" fmla="*/ 132252 w 1418733"/>
              <a:gd name="connsiteY119" fmla="*/ 1016103 h 6858000"/>
              <a:gd name="connsiteX120" fmla="*/ 133708 w 1418733"/>
              <a:gd name="connsiteY120" fmla="*/ 932283 h 6858000"/>
              <a:gd name="connsiteX121" fmla="*/ 135944 w 1418733"/>
              <a:gd name="connsiteY121" fmla="*/ 915925 h 6858000"/>
              <a:gd name="connsiteX122" fmla="*/ 128573 w 1418733"/>
              <a:gd name="connsiteY122" fmla="*/ 896999 h 6858000"/>
              <a:gd name="connsiteX123" fmla="*/ 97981 w 1418733"/>
              <a:gd name="connsiteY123" fmla="*/ 821517 h 6858000"/>
              <a:gd name="connsiteX124" fmla="*/ 76931 w 1418733"/>
              <a:gd name="connsiteY124" fmla="*/ 751353 h 6858000"/>
              <a:gd name="connsiteX125" fmla="*/ 76489 w 1418733"/>
              <a:gd name="connsiteY125" fmla="*/ 721230 h 6858000"/>
              <a:gd name="connsiteX126" fmla="*/ 62160 w 1418733"/>
              <a:gd name="connsiteY126" fmla="*/ 681659 h 6858000"/>
              <a:gd name="connsiteX127" fmla="*/ 47579 w 1418733"/>
              <a:gd name="connsiteY127" fmla="*/ 635218 h 6858000"/>
              <a:gd name="connsiteX128" fmla="*/ 52590 w 1418733"/>
              <a:gd name="connsiteY128" fmla="*/ 613763 h 6858000"/>
              <a:gd name="connsiteX129" fmla="*/ 38532 w 1418733"/>
              <a:gd name="connsiteY129" fmla="*/ 598582 h 6858000"/>
              <a:gd name="connsiteX130" fmla="*/ 38213 w 1418733"/>
              <a:gd name="connsiteY130" fmla="*/ 576846 h 6858000"/>
              <a:gd name="connsiteX131" fmla="*/ 17839 w 1418733"/>
              <a:gd name="connsiteY131" fmla="*/ 530055 h 6858000"/>
              <a:gd name="connsiteX132" fmla="*/ 17087 w 1418733"/>
              <a:gd name="connsiteY132" fmla="*/ 465389 h 6858000"/>
              <a:gd name="connsiteX133" fmla="*/ 10 w 1418733"/>
              <a:gd name="connsiteY133" fmla="*/ 424699 h 6858000"/>
              <a:gd name="connsiteX134" fmla="*/ 127193 w 1418733"/>
              <a:gd name="connsiteY134" fmla="*/ 309501 h 6858000"/>
              <a:gd name="connsiteX135" fmla="*/ 111376 w 1418733"/>
              <a:gd name="connsiteY135" fmla="*/ 275771 h 6858000"/>
              <a:gd name="connsiteX136" fmla="*/ 128403 w 1418733"/>
              <a:gd name="connsiteY136" fmla="*/ 212860 h 6858000"/>
              <a:gd name="connsiteX137" fmla="*/ 120113 w 1418733"/>
              <a:gd name="connsiteY137" fmla="*/ 144983 h 6858000"/>
              <a:gd name="connsiteX138" fmla="*/ 132397 w 1418733"/>
              <a:gd name="connsiteY138" fmla="*/ 55288 h 6858000"/>
              <a:gd name="connsiteX139" fmla="*/ 91951 w 1418733"/>
              <a:gd name="connsiteY139" fmla="*/ 0 h 6858000"/>
              <a:gd name="connsiteX0" fmla="*/ 76413 w 1403195"/>
              <a:gd name="connsiteY0" fmla="*/ 0 h 6858000"/>
              <a:gd name="connsiteX1" fmla="*/ 1403195 w 1403195"/>
              <a:gd name="connsiteY1" fmla="*/ 0 h 6858000"/>
              <a:gd name="connsiteX2" fmla="*/ 1403195 w 1403195"/>
              <a:gd name="connsiteY2" fmla="*/ 6858000 h 6858000"/>
              <a:gd name="connsiteX3" fmla="*/ 139889 w 1403195"/>
              <a:gd name="connsiteY3" fmla="*/ 6857735 h 6858000"/>
              <a:gd name="connsiteX4" fmla="*/ 176482 w 1403195"/>
              <a:gd name="connsiteY4" fmla="*/ 6776847 h 6858000"/>
              <a:gd name="connsiteX5" fmla="*/ 187982 w 1403195"/>
              <a:gd name="connsiteY5" fmla="*/ 6737706 h 6858000"/>
              <a:gd name="connsiteX6" fmla="*/ 212721 w 1403195"/>
              <a:gd name="connsiteY6" fmla="*/ 6691589 h 6858000"/>
              <a:gd name="connsiteX7" fmla="*/ 190278 w 1403195"/>
              <a:gd name="connsiteY7" fmla="*/ 6659970 h 6858000"/>
              <a:gd name="connsiteX8" fmla="*/ 205369 w 1403195"/>
              <a:gd name="connsiteY8" fmla="*/ 6636211 h 6858000"/>
              <a:gd name="connsiteX9" fmla="*/ 222813 w 1403195"/>
              <a:gd name="connsiteY9" fmla="*/ 6594177 h 6858000"/>
              <a:gd name="connsiteX10" fmla="*/ 236853 w 1403195"/>
              <a:gd name="connsiteY10" fmla="*/ 6557575 h 6858000"/>
              <a:gd name="connsiteX11" fmla="*/ 289810 w 1403195"/>
              <a:gd name="connsiteY11" fmla="*/ 6492130 h 6858000"/>
              <a:gd name="connsiteX12" fmla="*/ 305497 w 1403195"/>
              <a:gd name="connsiteY12" fmla="*/ 6431610 h 6858000"/>
              <a:gd name="connsiteX13" fmla="*/ 349202 w 1403195"/>
              <a:gd name="connsiteY13" fmla="*/ 6379786 h 6858000"/>
              <a:gd name="connsiteX14" fmla="*/ 332425 w 1403195"/>
              <a:gd name="connsiteY14" fmla="*/ 6334727 h 6858000"/>
              <a:gd name="connsiteX15" fmla="*/ 309840 w 1403195"/>
              <a:gd name="connsiteY15" fmla="*/ 6313295 h 6858000"/>
              <a:gd name="connsiteX16" fmla="*/ 317004 w 1403195"/>
              <a:gd name="connsiteY16" fmla="*/ 6280046 h 6858000"/>
              <a:gd name="connsiteX17" fmla="*/ 299749 w 1403195"/>
              <a:gd name="connsiteY17" fmla="*/ 6270265 h 6858000"/>
              <a:gd name="connsiteX18" fmla="*/ 326777 w 1403195"/>
              <a:gd name="connsiteY18" fmla="*/ 6252834 h 6858000"/>
              <a:gd name="connsiteX19" fmla="*/ 304769 w 1403195"/>
              <a:gd name="connsiteY19" fmla="*/ 6202459 h 6858000"/>
              <a:gd name="connsiteX20" fmla="*/ 303567 w 1403195"/>
              <a:gd name="connsiteY20" fmla="*/ 6153037 h 6858000"/>
              <a:gd name="connsiteX21" fmla="*/ 318982 w 1403195"/>
              <a:gd name="connsiteY21" fmla="*/ 6078132 h 6858000"/>
              <a:gd name="connsiteX22" fmla="*/ 306369 w 1403195"/>
              <a:gd name="connsiteY22" fmla="*/ 6028119 h 6858000"/>
              <a:gd name="connsiteX23" fmla="*/ 291598 w 1403195"/>
              <a:gd name="connsiteY23" fmla="*/ 5926735 h 6858000"/>
              <a:gd name="connsiteX24" fmla="*/ 341110 w 1403195"/>
              <a:gd name="connsiteY24" fmla="*/ 5712857 h 6858000"/>
              <a:gd name="connsiteX25" fmla="*/ 320185 w 1403195"/>
              <a:gd name="connsiteY25" fmla="*/ 5676393 h 6858000"/>
              <a:gd name="connsiteX26" fmla="*/ 359777 w 1403195"/>
              <a:gd name="connsiteY26" fmla="*/ 5563435 h 6858000"/>
              <a:gd name="connsiteX27" fmla="*/ 406907 w 1403195"/>
              <a:gd name="connsiteY27" fmla="*/ 5437125 h 6858000"/>
              <a:gd name="connsiteX28" fmla="*/ 420475 w 1403195"/>
              <a:gd name="connsiteY28" fmla="*/ 5396260 h 6858000"/>
              <a:gd name="connsiteX29" fmla="*/ 436456 w 1403195"/>
              <a:gd name="connsiteY29" fmla="*/ 5330009 h 6858000"/>
              <a:gd name="connsiteX30" fmla="*/ 469949 w 1403195"/>
              <a:gd name="connsiteY30" fmla="*/ 5273739 h 6858000"/>
              <a:gd name="connsiteX31" fmla="*/ 479548 w 1403195"/>
              <a:gd name="connsiteY31" fmla="*/ 5241779 h 6858000"/>
              <a:gd name="connsiteX32" fmla="*/ 490774 w 1403195"/>
              <a:gd name="connsiteY32" fmla="*/ 5225268 h 6858000"/>
              <a:gd name="connsiteX33" fmla="*/ 491794 w 1403195"/>
              <a:gd name="connsiteY33" fmla="*/ 5217684 h 6858000"/>
              <a:gd name="connsiteX34" fmla="*/ 499135 w 1403195"/>
              <a:gd name="connsiteY34" fmla="*/ 5193377 h 6858000"/>
              <a:gd name="connsiteX35" fmla="*/ 502438 w 1403195"/>
              <a:gd name="connsiteY35" fmla="*/ 5179288 h 6858000"/>
              <a:gd name="connsiteX36" fmla="*/ 503422 w 1403195"/>
              <a:gd name="connsiteY36" fmla="*/ 5173621 h 6858000"/>
              <a:gd name="connsiteX37" fmla="*/ 499056 w 1403195"/>
              <a:gd name="connsiteY37" fmla="*/ 5159961 h 6858000"/>
              <a:gd name="connsiteX38" fmla="*/ 505733 w 1403195"/>
              <a:gd name="connsiteY38" fmla="*/ 5144295 h 6858000"/>
              <a:gd name="connsiteX39" fmla="*/ 502666 w 1403195"/>
              <a:gd name="connsiteY39" fmla="*/ 5125185 h 6858000"/>
              <a:gd name="connsiteX40" fmla="*/ 509496 w 1403195"/>
              <a:gd name="connsiteY40" fmla="*/ 5121884 h 6858000"/>
              <a:gd name="connsiteX41" fmla="*/ 516532 w 1403195"/>
              <a:gd name="connsiteY41" fmla="*/ 5067850 h 6858000"/>
              <a:gd name="connsiteX42" fmla="*/ 519263 w 1403195"/>
              <a:gd name="connsiteY42" fmla="*/ 5060861 h 6858000"/>
              <a:gd name="connsiteX43" fmla="*/ 515967 w 1403195"/>
              <a:gd name="connsiteY43" fmla="*/ 5034192 h 6858000"/>
              <a:gd name="connsiteX44" fmla="*/ 517521 w 1403195"/>
              <a:gd name="connsiteY44" fmla="*/ 4993030 h 6858000"/>
              <a:gd name="connsiteX45" fmla="*/ 524430 w 1403195"/>
              <a:gd name="connsiteY45" fmla="*/ 4946844 h 6858000"/>
              <a:gd name="connsiteX46" fmla="*/ 520286 w 1403195"/>
              <a:gd name="connsiteY46" fmla="*/ 4932692 h 6858000"/>
              <a:gd name="connsiteX47" fmla="*/ 535689 w 1403195"/>
              <a:gd name="connsiteY47" fmla="*/ 4858827 h 6858000"/>
              <a:gd name="connsiteX48" fmla="*/ 541592 w 1403195"/>
              <a:gd name="connsiteY48" fmla="*/ 4821170 h 6858000"/>
              <a:gd name="connsiteX49" fmla="*/ 546325 w 1403195"/>
              <a:gd name="connsiteY49" fmla="*/ 4780965 h 6858000"/>
              <a:gd name="connsiteX50" fmla="*/ 547618 w 1403195"/>
              <a:gd name="connsiteY50" fmla="*/ 4750867 h 6858000"/>
              <a:gd name="connsiteX51" fmla="*/ 545425 w 1403195"/>
              <a:gd name="connsiteY51" fmla="*/ 4690749 h 6858000"/>
              <a:gd name="connsiteX52" fmla="*/ 540905 w 1403195"/>
              <a:gd name="connsiteY52" fmla="*/ 4584173 h 6858000"/>
              <a:gd name="connsiteX53" fmla="*/ 535988 w 1403195"/>
              <a:gd name="connsiteY53" fmla="*/ 4444346 h 6858000"/>
              <a:gd name="connsiteX54" fmla="*/ 532553 w 1403195"/>
              <a:gd name="connsiteY54" fmla="*/ 4375228 h 6858000"/>
              <a:gd name="connsiteX55" fmla="*/ 513206 w 1403195"/>
              <a:gd name="connsiteY55" fmla="*/ 4214165 h 6858000"/>
              <a:gd name="connsiteX56" fmla="*/ 517279 w 1403195"/>
              <a:gd name="connsiteY56" fmla="*/ 4090296 h 6858000"/>
              <a:gd name="connsiteX57" fmla="*/ 502535 w 1403195"/>
              <a:gd name="connsiteY57" fmla="*/ 4033999 h 6858000"/>
              <a:gd name="connsiteX58" fmla="*/ 503684 w 1403195"/>
              <a:gd name="connsiteY58" fmla="*/ 4031933 h 6858000"/>
              <a:gd name="connsiteX59" fmla="*/ 502260 w 1403195"/>
              <a:gd name="connsiteY59" fmla="*/ 4013953 h 6858000"/>
              <a:gd name="connsiteX60" fmla="*/ 488555 w 1403195"/>
              <a:gd name="connsiteY60" fmla="*/ 3974753 h 6858000"/>
              <a:gd name="connsiteX61" fmla="*/ 490153 w 1403195"/>
              <a:gd name="connsiteY61" fmla="*/ 3969950 h 6858000"/>
              <a:gd name="connsiteX62" fmla="*/ 483575 w 1403195"/>
              <a:gd name="connsiteY62" fmla="*/ 3933779 h 6858000"/>
              <a:gd name="connsiteX63" fmla="*/ 484906 w 1403195"/>
              <a:gd name="connsiteY63" fmla="*/ 3933093 h 6858000"/>
              <a:gd name="connsiteX64" fmla="*/ 489260 w 1403195"/>
              <a:gd name="connsiteY64" fmla="*/ 3922082 h 6858000"/>
              <a:gd name="connsiteX65" fmla="*/ 494338 w 1403195"/>
              <a:gd name="connsiteY65" fmla="*/ 3901461 h 6858000"/>
              <a:gd name="connsiteX66" fmla="*/ 516932 w 1403195"/>
              <a:gd name="connsiteY66" fmla="*/ 3813873 h 6858000"/>
              <a:gd name="connsiteX67" fmla="*/ 516357 w 1403195"/>
              <a:gd name="connsiteY67" fmla="*/ 3806161 h 6858000"/>
              <a:gd name="connsiteX68" fmla="*/ 516664 w 1403195"/>
              <a:gd name="connsiteY68" fmla="*/ 3805957 h 6858000"/>
              <a:gd name="connsiteX69" fmla="*/ 516691 w 1403195"/>
              <a:gd name="connsiteY69" fmla="*/ 3797724 h 6858000"/>
              <a:gd name="connsiteX70" fmla="*/ 515306 w 1403195"/>
              <a:gd name="connsiteY70" fmla="*/ 3792098 h 6858000"/>
              <a:gd name="connsiteX71" fmla="*/ 514190 w 1403195"/>
              <a:gd name="connsiteY71" fmla="*/ 3777135 h 6858000"/>
              <a:gd name="connsiteX72" fmla="*/ 515923 w 1403195"/>
              <a:gd name="connsiteY72" fmla="*/ 3771656 h 6858000"/>
              <a:gd name="connsiteX73" fmla="*/ 519666 w 1403195"/>
              <a:gd name="connsiteY73" fmla="*/ 3769007 h 6858000"/>
              <a:gd name="connsiteX74" fmla="*/ 519132 w 1403195"/>
              <a:gd name="connsiteY74" fmla="*/ 3767709 h 6858000"/>
              <a:gd name="connsiteX75" fmla="*/ 527828 w 1403195"/>
              <a:gd name="connsiteY75" fmla="*/ 3738082 h 6858000"/>
              <a:gd name="connsiteX76" fmla="*/ 535174 w 1403195"/>
              <a:gd name="connsiteY76" fmla="*/ 3673397 h 6858000"/>
              <a:gd name="connsiteX77" fmla="*/ 534470 w 1403195"/>
              <a:gd name="connsiteY77" fmla="*/ 3637109 h 6858000"/>
              <a:gd name="connsiteX78" fmla="*/ 537913 w 1403195"/>
              <a:gd name="connsiteY78" fmla="*/ 3536883 h 6858000"/>
              <a:gd name="connsiteX79" fmla="*/ 545451 w 1403195"/>
              <a:gd name="connsiteY79" fmla="*/ 3435652 h 6858000"/>
              <a:gd name="connsiteX80" fmla="*/ 547122 w 1403195"/>
              <a:gd name="connsiteY80" fmla="*/ 3307769 h 6858000"/>
              <a:gd name="connsiteX81" fmla="*/ 564685 w 1403195"/>
              <a:gd name="connsiteY81" fmla="*/ 3250522 h 6858000"/>
              <a:gd name="connsiteX82" fmla="*/ 565110 w 1403195"/>
              <a:gd name="connsiteY82" fmla="*/ 3229163 h 6858000"/>
              <a:gd name="connsiteX83" fmla="*/ 566933 w 1403195"/>
              <a:gd name="connsiteY83" fmla="*/ 3217217 h 6858000"/>
              <a:gd name="connsiteX84" fmla="*/ 553768 w 1403195"/>
              <a:gd name="connsiteY84" fmla="*/ 3183755 h 6858000"/>
              <a:gd name="connsiteX85" fmla="*/ 554269 w 1403195"/>
              <a:gd name="connsiteY85" fmla="*/ 3178642 h 6858000"/>
              <a:gd name="connsiteX86" fmla="*/ 541869 w 1403195"/>
              <a:gd name="connsiteY86" fmla="*/ 3158586 h 6858000"/>
              <a:gd name="connsiteX87" fmla="*/ 527054 w 1403195"/>
              <a:gd name="connsiteY87" fmla="*/ 3129034 h 6858000"/>
              <a:gd name="connsiteX88" fmla="*/ 527719 w 1403195"/>
              <a:gd name="connsiteY88" fmla="*/ 3126682 h 6858000"/>
              <a:gd name="connsiteX89" fmla="*/ 518587 w 1403195"/>
              <a:gd name="connsiteY89" fmla="*/ 3114519 h 6858000"/>
              <a:gd name="connsiteX90" fmla="*/ 505196 w 1403195"/>
              <a:gd name="connsiteY90" fmla="*/ 3106272 h 6858000"/>
              <a:gd name="connsiteX91" fmla="*/ 477926 w 1403195"/>
              <a:gd name="connsiteY91" fmla="*/ 2958185 h 6858000"/>
              <a:gd name="connsiteX92" fmla="*/ 420540 w 1403195"/>
              <a:gd name="connsiteY92" fmla="*/ 2762989 h 6858000"/>
              <a:gd name="connsiteX93" fmla="*/ 369458 w 1403195"/>
              <a:gd name="connsiteY93" fmla="*/ 2554718 h 6858000"/>
              <a:gd name="connsiteX94" fmla="*/ 349552 w 1403195"/>
              <a:gd name="connsiteY94" fmla="*/ 2485734 h 6858000"/>
              <a:gd name="connsiteX95" fmla="*/ 340275 w 1403195"/>
              <a:gd name="connsiteY95" fmla="*/ 2447068 h 6858000"/>
              <a:gd name="connsiteX96" fmla="*/ 327236 w 1403195"/>
              <a:gd name="connsiteY96" fmla="*/ 2425819 h 6858000"/>
              <a:gd name="connsiteX97" fmla="*/ 333235 w 1403195"/>
              <a:gd name="connsiteY97" fmla="*/ 2402874 h 6858000"/>
              <a:gd name="connsiteX98" fmla="*/ 335847 w 1403195"/>
              <a:gd name="connsiteY98" fmla="*/ 2381443 h 6858000"/>
              <a:gd name="connsiteX99" fmla="*/ 312176 w 1403195"/>
              <a:gd name="connsiteY99" fmla="*/ 2261920 h 6858000"/>
              <a:gd name="connsiteX100" fmla="*/ 302063 w 1403195"/>
              <a:gd name="connsiteY100" fmla="*/ 2195378 h 6858000"/>
              <a:gd name="connsiteX101" fmla="*/ 286280 w 1403195"/>
              <a:gd name="connsiteY101" fmla="*/ 2155135 h 6858000"/>
              <a:gd name="connsiteX102" fmla="*/ 283738 w 1403195"/>
              <a:gd name="connsiteY102" fmla="*/ 2118008 h 6858000"/>
              <a:gd name="connsiteX103" fmla="*/ 284731 w 1403195"/>
              <a:gd name="connsiteY103" fmla="*/ 2050531 h 6858000"/>
              <a:gd name="connsiteX104" fmla="*/ 276537 w 1403195"/>
              <a:gd name="connsiteY104" fmla="*/ 1963269 h 6858000"/>
              <a:gd name="connsiteX105" fmla="*/ 257715 w 1403195"/>
              <a:gd name="connsiteY105" fmla="*/ 1906352 h 6858000"/>
              <a:gd name="connsiteX106" fmla="*/ 234272 w 1403195"/>
              <a:gd name="connsiteY106" fmla="*/ 1861531 h 6858000"/>
              <a:gd name="connsiteX107" fmla="*/ 188071 w 1403195"/>
              <a:gd name="connsiteY107" fmla="*/ 1732919 h 6858000"/>
              <a:gd name="connsiteX108" fmla="*/ 160382 w 1403195"/>
              <a:gd name="connsiteY108" fmla="*/ 1663540 h 6858000"/>
              <a:gd name="connsiteX109" fmla="*/ 159508 w 1403195"/>
              <a:gd name="connsiteY109" fmla="*/ 1615777 h 6858000"/>
              <a:gd name="connsiteX110" fmla="*/ 140303 w 1403195"/>
              <a:gd name="connsiteY110" fmla="*/ 1563678 h 6858000"/>
              <a:gd name="connsiteX111" fmla="*/ 153383 w 1403195"/>
              <a:gd name="connsiteY111" fmla="*/ 1519474 h 6858000"/>
              <a:gd name="connsiteX112" fmla="*/ 146125 w 1403195"/>
              <a:gd name="connsiteY112" fmla="*/ 1477995 h 6858000"/>
              <a:gd name="connsiteX113" fmla="*/ 132210 w 1403195"/>
              <a:gd name="connsiteY113" fmla="*/ 1373769 h 6858000"/>
              <a:gd name="connsiteX114" fmla="*/ 140517 w 1403195"/>
              <a:gd name="connsiteY114" fmla="*/ 1307086 h 6858000"/>
              <a:gd name="connsiteX115" fmla="*/ 141705 w 1403195"/>
              <a:gd name="connsiteY115" fmla="*/ 1189033 h 6858000"/>
              <a:gd name="connsiteX116" fmla="*/ 146390 w 1403195"/>
              <a:gd name="connsiteY116" fmla="*/ 1168288 h 6858000"/>
              <a:gd name="connsiteX117" fmla="*/ 138672 w 1403195"/>
              <a:gd name="connsiteY117" fmla="*/ 1142577 h 6858000"/>
              <a:gd name="connsiteX118" fmla="*/ 127978 w 1403195"/>
              <a:gd name="connsiteY118" fmla="*/ 1088484 h 6858000"/>
              <a:gd name="connsiteX119" fmla="*/ 116714 w 1403195"/>
              <a:gd name="connsiteY119" fmla="*/ 1016103 h 6858000"/>
              <a:gd name="connsiteX120" fmla="*/ 118170 w 1403195"/>
              <a:gd name="connsiteY120" fmla="*/ 932283 h 6858000"/>
              <a:gd name="connsiteX121" fmla="*/ 120406 w 1403195"/>
              <a:gd name="connsiteY121" fmla="*/ 915925 h 6858000"/>
              <a:gd name="connsiteX122" fmla="*/ 113035 w 1403195"/>
              <a:gd name="connsiteY122" fmla="*/ 896999 h 6858000"/>
              <a:gd name="connsiteX123" fmla="*/ 82443 w 1403195"/>
              <a:gd name="connsiteY123" fmla="*/ 821517 h 6858000"/>
              <a:gd name="connsiteX124" fmla="*/ 61393 w 1403195"/>
              <a:gd name="connsiteY124" fmla="*/ 751353 h 6858000"/>
              <a:gd name="connsiteX125" fmla="*/ 60951 w 1403195"/>
              <a:gd name="connsiteY125" fmla="*/ 721230 h 6858000"/>
              <a:gd name="connsiteX126" fmla="*/ 46622 w 1403195"/>
              <a:gd name="connsiteY126" fmla="*/ 681659 h 6858000"/>
              <a:gd name="connsiteX127" fmla="*/ 32041 w 1403195"/>
              <a:gd name="connsiteY127" fmla="*/ 635218 h 6858000"/>
              <a:gd name="connsiteX128" fmla="*/ 37052 w 1403195"/>
              <a:gd name="connsiteY128" fmla="*/ 613763 h 6858000"/>
              <a:gd name="connsiteX129" fmla="*/ 22994 w 1403195"/>
              <a:gd name="connsiteY129" fmla="*/ 598582 h 6858000"/>
              <a:gd name="connsiteX130" fmla="*/ 22675 w 1403195"/>
              <a:gd name="connsiteY130" fmla="*/ 576846 h 6858000"/>
              <a:gd name="connsiteX131" fmla="*/ 2301 w 1403195"/>
              <a:gd name="connsiteY131" fmla="*/ 530055 h 6858000"/>
              <a:gd name="connsiteX132" fmla="*/ 1549 w 1403195"/>
              <a:gd name="connsiteY132" fmla="*/ 465389 h 6858000"/>
              <a:gd name="connsiteX133" fmla="*/ 90145 w 1403195"/>
              <a:gd name="connsiteY133" fmla="*/ 353137 h 6858000"/>
              <a:gd name="connsiteX134" fmla="*/ 111655 w 1403195"/>
              <a:gd name="connsiteY134" fmla="*/ 309501 h 6858000"/>
              <a:gd name="connsiteX135" fmla="*/ 95838 w 1403195"/>
              <a:gd name="connsiteY135" fmla="*/ 275771 h 6858000"/>
              <a:gd name="connsiteX136" fmla="*/ 112865 w 1403195"/>
              <a:gd name="connsiteY136" fmla="*/ 212860 h 6858000"/>
              <a:gd name="connsiteX137" fmla="*/ 104575 w 1403195"/>
              <a:gd name="connsiteY137" fmla="*/ 144983 h 6858000"/>
              <a:gd name="connsiteX138" fmla="*/ 116859 w 1403195"/>
              <a:gd name="connsiteY138" fmla="*/ 55288 h 6858000"/>
              <a:gd name="connsiteX139" fmla="*/ 76413 w 1403195"/>
              <a:gd name="connsiteY139" fmla="*/ 0 h 6858000"/>
              <a:gd name="connsiteX0" fmla="*/ 74305 w 1401087"/>
              <a:gd name="connsiteY0" fmla="*/ 0 h 6858000"/>
              <a:gd name="connsiteX1" fmla="*/ 1401087 w 1401087"/>
              <a:gd name="connsiteY1" fmla="*/ 0 h 6858000"/>
              <a:gd name="connsiteX2" fmla="*/ 1401087 w 1401087"/>
              <a:gd name="connsiteY2" fmla="*/ 6858000 h 6858000"/>
              <a:gd name="connsiteX3" fmla="*/ 137781 w 1401087"/>
              <a:gd name="connsiteY3" fmla="*/ 6857735 h 6858000"/>
              <a:gd name="connsiteX4" fmla="*/ 174374 w 1401087"/>
              <a:gd name="connsiteY4" fmla="*/ 6776847 h 6858000"/>
              <a:gd name="connsiteX5" fmla="*/ 185874 w 1401087"/>
              <a:gd name="connsiteY5" fmla="*/ 6737706 h 6858000"/>
              <a:gd name="connsiteX6" fmla="*/ 210613 w 1401087"/>
              <a:gd name="connsiteY6" fmla="*/ 6691589 h 6858000"/>
              <a:gd name="connsiteX7" fmla="*/ 188170 w 1401087"/>
              <a:gd name="connsiteY7" fmla="*/ 6659970 h 6858000"/>
              <a:gd name="connsiteX8" fmla="*/ 203261 w 1401087"/>
              <a:gd name="connsiteY8" fmla="*/ 6636211 h 6858000"/>
              <a:gd name="connsiteX9" fmla="*/ 220705 w 1401087"/>
              <a:gd name="connsiteY9" fmla="*/ 6594177 h 6858000"/>
              <a:gd name="connsiteX10" fmla="*/ 234745 w 1401087"/>
              <a:gd name="connsiteY10" fmla="*/ 6557575 h 6858000"/>
              <a:gd name="connsiteX11" fmla="*/ 287702 w 1401087"/>
              <a:gd name="connsiteY11" fmla="*/ 6492130 h 6858000"/>
              <a:gd name="connsiteX12" fmla="*/ 303389 w 1401087"/>
              <a:gd name="connsiteY12" fmla="*/ 6431610 h 6858000"/>
              <a:gd name="connsiteX13" fmla="*/ 347094 w 1401087"/>
              <a:gd name="connsiteY13" fmla="*/ 6379786 h 6858000"/>
              <a:gd name="connsiteX14" fmla="*/ 330317 w 1401087"/>
              <a:gd name="connsiteY14" fmla="*/ 6334727 h 6858000"/>
              <a:gd name="connsiteX15" fmla="*/ 307732 w 1401087"/>
              <a:gd name="connsiteY15" fmla="*/ 6313295 h 6858000"/>
              <a:gd name="connsiteX16" fmla="*/ 314896 w 1401087"/>
              <a:gd name="connsiteY16" fmla="*/ 6280046 h 6858000"/>
              <a:gd name="connsiteX17" fmla="*/ 297641 w 1401087"/>
              <a:gd name="connsiteY17" fmla="*/ 6270265 h 6858000"/>
              <a:gd name="connsiteX18" fmla="*/ 324669 w 1401087"/>
              <a:gd name="connsiteY18" fmla="*/ 6252834 h 6858000"/>
              <a:gd name="connsiteX19" fmla="*/ 302661 w 1401087"/>
              <a:gd name="connsiteY19" fmla="*/ 6202459 h 6858000"/>
              <a:gd name="connsiteX20" fmla="*/ 301459 w 1401087"/>
              <a:gd name="connsiteY20" fmla="*/ 6153037 h 6858000"/>
              <a:gd name="connsiteX21" fmla="*/ 316874 w 1401087"/>
              <a:gd name="connsiteY21" fmla="*/ 6078132 h 6858000"/>
              <a:gd name="connsiteX22" fmla="*/ 304261 w 1401087"/>
              <a:gd name="connsiteY22" fmla="*/ 6028119 h 6858000"/>
              <a:gd name="connsiteX23" fmla="*/ 289490 w 1401087"/>
              <a:gd name="connsiteY23" fmla="*/ 5926735 h 6858000"/>
              <a:gd name="connsiteX24" fmla="*/ 339002 w 1401087"/>
              <a:gd name="connsiteY24" fmla="*/ 5712857 h 6858000"/>
              <a:gd name="connsiteX25" fmla="*/ 318077 w 1401087"/>
              <a:gd name="connsiteY25" fmla="*/ 5676393 h 6858000"/>
              <a:gd name="connsiteX26" fmla="*/ 357669 w 1401087"/>
              <a:gd name="connsiteY26" fmla="*/ 5563435 h 6858000"/>
              <a:gd name="connsiteX27" fmla="*/ 404799 w 1401087"/>
              <a:gd name="connsiteY27" fmla="*/ 5437125 h 6858000"/>
              <a:gd name="connsiteX28" fmla="*/ 418367 w 1401087"/>
              <a:gd name="connsiteY28" fmla="*/ 5396260 h 6858000"/>
              <a:gd name="connsiteX29" fmla="*/ 434348 w 1401087"/>
              <a:gd name="connsiteY29" fmla="*/ 5330009 h 6858000"/>
              <a:gd name="connsiteX30" fmla="*/ 467841 w 1401087"/>
              <a:gd name="connsiteY30" fmla="*/ 5273739 h 6858000"/>
              <a:gd name="connsiteX31" fmla="*/ 477440 w 1401087"/>
              <a:gd name="connsiteY31" fmla="*/ 5241779 h 6858000"/>
              <a:gd name="connsiteX32" fmla="*/ 488666 w 1401087"/>
              <a:gd name="connsiteY32" fmla="*/ 5225268 h 6858000"/>
              <a:gd name="connsiteX33" fmla="*/ 489686 w 1401087"/>
              <a:gd name="connsiteY33" fmla="*/ 5217684 h 6858000"/>
              <a:gd name="connsiteX34" fmla="*/ 497027 w 1401087"/>
              <a:gd name="connsiteY34" fmla="*/ 5193377 h 6858000"/>
              <a:gd name="connsiteX35" fmla="*/ 500330 w 1401087"/>
              <a:gd name="connsiteY35" fmla="*/ 5179288 h 6858000"/>
              <a:gd name="connsiteX36" fmla="*/ 501314 w 1401087"/>
              <a:gd name="connsiteY36" fmla="*/ 5173621 h 6858000"/>
              <a:gd name="connsiteX37" fmla="*/ 496948 w 1401087"/>
              <a:gd name="connsiteY37" fmla="*/ 5159961 h 6858000"/>
              <a:gd name="connsiteX38" fmla="*/ 503625 w 1401087"/>
              <a:gd name="connsiteY38" fmla="*/ 5144295 h 6858000"/>
              <a:gd name="connsiteX39" fmla="*/ 500558 w 1401087"/>
              <a:gd name="connsiteY39" fmla="*/ 5125185 h 6858000"/>
              <a:gd name="connsiteX40" fmla="*/ 507388 w 1401087"/>
              <a:gd name="connsiteY40" fmla="*/ 5121884 h 6858000"/>
              <a:gd name="connsiteX41" fmla="*/ 514424 w 1401087"/>
              <a:gd name="connsiteY41" fmla="*/ 5067850 h 6858000"/>
              <a:gd name="connsiteX42" fmla="*/ 517155 w 1401087"/>
              <a:gd name="connsiteY42" fmla="*/ 5060861 h 6858000"/>
              <a:gd name="connsiteX43" fmla="*/ 513859 w 1401087"/>
              <a:gd name="connsiteY43" fmla="*/ 5034192 h 6858000"/>
              <a:gd name="connsiteX44" fmla="*/ 515413 w 1401087"/>
              <a:gd name="connsiteY44" fmla="*/ 4993030 h 6858000"/>
              <a:gd name="connsiteX45" fmla="*/ 522322 w 1401087"/>
              <a:gd name="connsiteY45" fmla="*/ 4946844 h 6858000"/>
              <a:gd name="connsiteX46" fmla="*/ 518178 w 1401087"/>
              <a:gd name="connsiteY46" fmla="*/ 4932692 h 6858000"/>
              <a:gd name="connsiteX47" fmla="*/ 533581 w 1401087"/>
              <a:gd name="connsiteY47" fmla="*/ 4858827 h 6858000"/>
              <a:gd name="connsiteX48" fmla="*/ 539484 w 1401087"/>
              <a:gd name="connsiteY48" fmla="*/ 4821170 h 6858000"/>
              <a:gd name="connsiteX49" fmla="*/ 544217 w 1401087"/>
              <a:gd name="connsiteY49" fmla="*/ 4780965 h 6858000"/>
              <a:gd name="connsiteX50" fmla="*/ 545510 w 1401087"/>
              <a:gd name="connsiteY50" fmla="*/ 4750867 h 6858000"/>
              <a:gd name="connsiteX51" fmla="*/ 543317 w 1401087"/>
              <a:gd name="connsiteY51" fmla="*/ 4690749 h 6858000"/>
              <a:gd name="connsiteX52" fmla="*/ 538797 w 1401087"/>
              <a:gd name="connsiteY52" fmla="*/ 4584173 h 6858000"/>
              <a:gd name="connsiteX53" fmla="*/ 533880 w 1401087"/>
              <a:gd name="connsiteY53" fmla="*/ 4444346 h 6858000"/>
              <a:gd name="connsiteX54" fmla="*/ 530445 w 1401087"/>
              <a:gd name="connsiteY54" fmla="*/ 4375228 h 6858000"/>
              <a:gd name="connsiteX55" fmla="*/ 511098 w 1401087"/>
              <a:gd name="connsiteY55" fmla="*/ 4214165 h 6858000"/>
              <a:gd name="connsiteX56" fmla="*/ 515171 w 1401087"/>
              <a:gd name="connsiteY56" fmla="*/ 4090296 h 6858000"/>
              <a:gd name="connsiteX57" fmla="*/ 500427 w 1401087"/>
              <a:gd name="connsiteY57" fmla="*/ 4033999 h 6858000"/>
              <a:gd name="connsiteX58" fmla="*/ 501576 w 1401087"/>
              <a:gd name="connsiteY58" fmla="*/ 4031933 h 6858000"/>
              <a:gd name="connsiteX59" fmla="*/ 500152 w 1401087"/>
              <a:gd name="connsiteY59" fmla="*/ 4013953 h 6858000"/>
              <a:gd name="connsiteX60" fmla="*/ 486447 w 1401087"/>
              <a:gd name="connsiteY60" fmla="*/ 3974753 h 6858000"/>
              <a:gd name="connsiteX61" fmla="*/ 488045 w 1401087"/>
              <a:gd name="connsiteY61" fmla="*/ 3969950 h 6858000"/>
              <a:gd name="connsiteX62" fmla="*/ 481467 w 1401087"/>
              <a:gd name="connsiteY62" fmla="*/ 3933779 h 6858000"/>
              <a:gd name="connsiteX63" fmla="*/ 482798 w 1401087"/>
              <a:gd name="connsiteY63" fmla="*/ 3933093 h 6858000"/>
              <a:gd name="connsiteX64" fmla="*/ 487152 w 1401087"/>
              <a:gd name="connsiteY64" fmla="*/ 3922082 h 6858000"/>
              <a:gd name="connsiteX65" fmla="*/ 492230 w 1401087"/>
              <a:gd name="connsiteY65" fmla="*/ 3901461 h 6858000"/>
              <a:gd name="connsiteX66" fmla="*/ 514824 w 1401087"/>
              <a:gd name="connsiteY66" fmla="*/ 3813873 h 6858000"/>
              <a:gd name="connsiteX67" fmla="*/ 514249 w 1401087"/>
              <a:gd name="connsiteY67" fmla="*/ 3806161 h 6858000"/>
              <a:gd name="connsiteX68" fmla="*/ 514556 w 1401087"/>
              <a:gd name="connsiteY68" fmla="*/ 3805957 h 6858000"/>
              <a:gd name="connsiteX69" fmla="*/ 514583 w 1401087"/>
              <a:gd name="connsiteY69" fmla="*/ 3797724 h 6858000"/>
              <a:gd name="connsiteX70" fmla="*/ 513198 w 1401087"/>
              <a:gd name="connsiteY70" fmla="*/ 3792098 h 6858000"/>
              <a:gd name="connsiteX71" fmla="*/ 512082 w 1401087"/>
              <a:gd name="connsiteY71" fmla="*/ 3777135 h 6858000"/>
              <a:gd name="connsiteX72" fmla="*/ 513815 w 1401087"/>
              <a:gd name="connsiteY72" fmla="*/ 3771656 h 6858000"/>
              <a:gd name="connsiteX73" fmla="*/ 517558 w 1401087"/>
              <a:gd name="connsiteY73" fmla="*/ 3769007 h 6858000"/>
              <a:gd name="connsiteX74" fmla="*/ 517024 w 1401087"/>
              <a:gd name="connsiteY74" fmla="*/ 3767709 h 6858000"/>
              <a:gd name="connsiteX75" fmla="*/ 525720 w 1401087"/>
              <a:gd name="connsiteY75" fmla="*/ 3738082 h 6858000"/>
              <a:gd name="connsiteX76" fmla="*/ 533066 w 1401087"/>
              <a:gd name="connsiteY76" fmla="*/ 3673397 h 6858000"/>
              <a:gd name="connsiteX77" fmla="*/ 532362 w 1401087"/>
              <a:gd name="connsiteY77" fmla="*/ 3637109 h 6858000"/>
              <a:gd name="connsiteX78" fmla="*/ 535805 w 1401087"/>
              <a:gd name="connsiteY78" fmla="*/ 3536883 h 6858000"/>
              <a:gd name="connsiteX79" fmla="*/ 543343 w 1401087"/>
              <a:gd name="connsiteY79" fmla="*/ 3435652 h 6858000"/>
              <a:gd name="connsiteX80" fmla="*/ 545014 w 1401087"/>
              <a:gd name="connsiteY80" fmla="*/ 3307769 h 6858000"/>
              <a:gd name="connsiteX81" fmla="*/ 562577 w 1401087"/>
              <a:gd name="connsiteY81" fmla="*/ 3250522 h 6858000"/>
              <a:gd name="connsiteX82" fmla="*/ 563002 w 1401087"/>
              <a:gd name="connsiteY82" fmla="*/ 3229163 h 6858000"/>
              <a:gd name="connsiteX83" fmla="*/ 564825 w 1401087"/>
              <a:gd name="connsiteY83" fmla="*/ 3217217 h 6858000"/>
              <a:gd name="connsiteX84" fmla="*/ 551660 w 1401087"/>
              <a:gd name="connsiteY84" fmla="*/ 3183755 h 6858000"/>
              <a:gd name="connsiteX85" fmla="*/ 552161 w 1401087"/>
              <a:gd name="connsiteY85" fmla="*/ 3178642 h 6858000"/>
              <a:gd name="connsiteX86" fmla="*/ 539761 w 1401087"/>
              <a:gd name="connsiteY86" fmla="*/ 3158586 h 6858000"/>
              <a:gd name="connsiteX87" fmla="*/ 524946 w 1401087"/>
              <a:gd name="connsiteY87" fmla="*/ 3129034 h 6858000"/>
              <a:gd name="connsiteX88" fmla="*/ 525611 w 1401087"/>
              <a:gd name="connsiteY88" fmla="*/ 3126682 h 6858000"/>
              <a:gd name="connsiteX89" fmla="*/ 516479 w 1401087"/>
              <a:gd name="connsiteY89" fmla="*/ 3114519 h 6858000"/>
              <a:gd name="connsiteX90" fmla="*/ 503088 w 1401087"/>
              <a:gd name="connsiteY90" fmla="*/ 3106272 h 6858000"/>
              <a:gd name="connsiteX91" fmla="*/ 475818 w 1401087"/>
              <a:gd name="connsiteY91" fmla="*/ 2958185 h 6858000"/>
              <a:gd name="connsiteX92" fmla="*/ 418432 w 1401087"/>
              <a:gd name="connsiteY92" fmla="*/ 2762989 h 6858000"/>
              <a:gd name="connsiteX93" fmla="*/ 367350 w 1401087"/>
              <a:gd name="connsiteY93" fmla="*/ 2554718 h 6858000"/>
              <a:gd name="connsiteX94" fmla="*/ 347444 w 1401087"/>
              <a:gd name="connsiteY94" fmla="*/ 2485734 h 6858000"/>
              <a:gd name="connsiteX95" fmla="*/ 338167 w 1401087"/>
              <a:gd name="connsiteY95" fmla="*/ 2447068 h 6858000"/>
              <a:gd name="connsiteX96" fmla="*/ 325128 w 1401087"/>
              <a:gd name="connsiteY96" fmla="*/ 2425819 h 6858000"/>
              <a:gd name="connsiteX97" fmla="*/ 331127 w 1401087"/>
              <a:gd name="connsiteY97" fmla="*/ 2402874 h 6858000"/>
              <a:gd name="connsiteX98" fmla="*/ 333739 w 1401087"/>
              <a:gd name="connsiteY98" fmla="*/ 2381443 h 6858000"/>
              <a:gd name="connsiteX99" fmla="*/ 310068 w 1401087"/>
              <a:gd name="connsiteY99" fmla="*/ 2261920 h 6858000"/>
              <a:gd name="connsiteX100" fmla="*/ 299955 w 1401087"/>
              <a:gd name="connsiteY100" fmla="*/ 2195378 h 6858000"/>
              <a:gd name="connsiteX101" fmla="*/ 284172 w 1401087"/>
              <a:gd name="connsiteY101" fmla="*/ 2155135 h 6858000"/>
              <a:gd name="connsiteX102" fmla="*/ 281630 w 1401087"/>
              <a:gd name="connsiteY102" fmla="*/ 2118008 h 6858000"/>
              <a:gd name="connsiteX103" fmla="*/ 282623 w 1401087"/>
              <a:gd name="connsiteY103" fmla="*/ 2050531 h 6858000"/>
              <a:gd name="connsiteX104" fmla="*/ 274429 w 1401087"/>
              <a:gd name="connsiteY104" fmla="*/ 1963269 h 6858000"/>
              <a:gd name="connsiteX105" fmla="*/ 255607 w 1401087"/>
              <a:gd name="connsiteY105" fmla="*/ 1906352 h 6858000"/>
              <a:gd name="connsiteX106" fmla="*/ 232164 w 1401087"/>
              <a:gd name="connsiteY106" fmla="*/ 1861531 h 6858000"/>
              <a:gd name="connsiteX107" fmla="*/ 185963 w 1401087"/>
              <a:gd name="connsiteY107" fmla="*/ 1732919 h 6858000"/>
              <a:gd name="connsiteX108" fmla="*/ 158274 w 1401087"/>
              <a:gd name="connsiteY108" fmla="*/ 1663540 h 6858000"/>
              <a:gd name="connsiteX109" fmla="*/ 157400 w 1401087"/>
              <a:gd name="connsiteY109" fmla="*/ 1615777 h 6858000"/>
              <a:gd name="connsiteX110" fmla="*/ 138195 w 1401087"/>
              <a:gd name="connsiteY110" fmla="*/ 1563678 h 6858000"/>
              <a:gd name="connsiteX111" fmla="*/ 151275 w 1401087"/>
              <a:gd name="connsiteY111" fmla="*/ 1519474 h 6858000"/>
              <a:gd name="connsiteX112" fmla="*/ 144017 w 1401087"/>
              <a:gd name="connsiteY112" fmla="*/ 1477995 h 6858000"/>
              <a:gd name="connsiteX113" fmla="*/ 130102 w 1401087"/>
              <a:gd name="connsiteY113" fmla="*/ 1373769 h 6858000"/>
              <a:gd name="connsiteX114" fmla="*/ 138409 w 1401087"/>
              <a:gd name="connsiteY114" fmla="*/ 1307086 h 6858000"/>
              <a:gd name="connsiteX115" fmla="*/ 139597 w 1401087"/>
              <a:gd name="connsiteY115" fmla="*/ 1189033 h 6858000"/>
              <a:gd name="connsiteX116" fmla="*/ 144282 w 1401087"/>
              <a:gd name="connsiteY116" fmla="*/ 1168288 h 6858000"/>
              <a:gd name="connsiteX117" fmla="*/ 136564 w 1401087"/>
              <a:gd name="connsiteY117" fmla="*/ 1142577 h 6858000"/>
              <a:gd name="connsiteX118" fmla="*/ 125870 w 1401087"/>
              <a:gd name="connsiteY118" fmla="*/ 1088484 h 6858000"/>
              <a:gd name="connsiteX119" fmla="*/ 114606 w 1401087"/>
              <a:gd name="connsiteY119" fmla="*/ 1016103 h 6858000"/>
              <a:gd name="connsiteX120" fmla="*/ 116062 w 1401087"/>
              <a:gd name="connsiteY120" fmla="*/ 932283 h 6858000"/>
              <a:gd name="connsiteX121" fmla="*/ 118298 w 1401087"/>
              <a:gd name="connsiteY121" fmla="*/ 915925 h 6858000"/>
              <a:gd name="connsiteX122" fmla="*/ 110927 w 1401087"/>
              <a:gd name="connsiteY122" fmla="*/ 896999 h 6858000"/>
              <a:gd name="connsiteX123" fmla="*/ 80335 w 1401087"/>
              <a:gd name="connsiteY123" fmla="*/ 821517 h 6858000"/>
              <a:gd name="connsiteX124" fmla="*/ 59285 w 1401087"/>
              <a:gd name="connsiteY124" fmla="*/ 751353 h 6858000"/>
              <a:gd name="connsiteX125" fmla="*/ 58843 w 1401087"/>
              <a:gd name="connsiteY125" fmla="*/ 721230 h 6858000"/>
              <a:gd name="connsiteX126" fmla="*/ 44514 w 1401087"/>
              <a:gd name="connsiteY126" fmla="*/ 681659 h 6858000"/>
              <a:gd name="connsiteX127" fmla="*/ 29933 w 1401087"/>
              <a:gd name="connsiteY127" fmla="*/ 635218 h 6858000"/>
              <a:gd name="connsiteX128" fmla="*/ 34944 w 1401087"/>
              <a:gd name="connsiteY128" fmla="*/ 613763 h 6858000"/>
              <a:gd name="connsiteX129" fmla="*/ 20886 w 1401087"/>
              <a:gd name="connsiteY129" fmla="*/ 598582 h 6858000"/>
              <a:gd name="connsiteX130" fmla="*/ 20567 w 1401087"/>
              <a:gd name="connsiteY130" fmla="*/ 576846 h 6858000"/>
              <a:gd name="connsiteX131" fmla="*/ 193 w 1401087"/>
              <a:gd name="connsiteY131" fmla="*/ 530055 h 6858000"/>
              <a:gd name="connsiteX132" fmla="*/ 88207 w 1401087"/>
              <a:gd name="connsiteY132" fmla="*/ 393828 h 6858000"/>
              <a:gd name="connsiteX133" fmla="*/ 88037 w 1401087"/>
              <a:gd name="connsiteY133" fmla="*/ 353137 h 6858000"/>
              <a:gd name="connsiteX134" fmla="*/ 109547 w 1401087"/>
              <a:gd name="connsiteY134" fmla="*/ 309501 h 6858000"/>
              <a:gd name="connsiteX135" fmla="*/ 93730 w 1401087"/>
              <a:gd name="connsiteY135" fmla="*/ 275771 h 6858000"/>
              <a:gd name="connsiteX136" fmla="*/ 110757 w 1401087"/>
              <a:gd name="connsiteY136" fmla="*/ 212860 h 6858000"/>
              <a:gd name="connsiteX137" fmla="*/ 102467 w 1401087"/>
              <a:gd name="connsiteY137" fmla="*/ 144983 h 6858000"/>
              <a:gd name="connsiteX138" fmla="*/ 114751 w 1401087"/>
              <a:gd name="connsiteY138" fmla="*/ 55288 h 6858000"/>
              <a:gd name="connsiteX139" fmla="*/ 74305 w 1401087"/>
              <a:gd name="connsiteY139" fmla="*/ 0 h 6858000"/>
              <a:gd name="connsiteX0" fmla="*/ 53738 w 1380520"/>
              <a:gd name="connsiteY0" fmla="*/ 0 h 6858000"/>
              <a:gd name="connsiteX1" fmla="*/ 1380520 w 1380520"/>
              <a:gd name="connsiteY1" fmla="*/ 0 h 6858000"/>
              <a:gd name="connsiteX2" fmla="*/ 1380520 w 1380520"/>
              <a:gd name="connsiteY2" fmla="*/ 6858000 h 6858000"/>
              <a:gd name="connsiteX3" fmla="*/ 117214 w 1380520"/>
              <a:gd name="connsiteY3" fmla="*/ 6857735 h 6858000"/>
              <a:gd name="connsiteX4" fmla="*/ 153807 w 1380520"/>
              <a:gd name="connsiteY4" fmla="*/ 6776847 h 6858000"/>
              <a:gd name="connsiteX5" fmla="*/ 165307 w 1380520"/>
              <a:gd name="connsiteY5" fmla="*/ 6737706 h 6858000"/>
              <a:gd name="connsiteX6" fmla="*/ 190046 w 1380520"/>
              <a:gd name="connsiteY6" fmla="*/ 6691589 h 6858000"/>
              <a:gd name="connsiteX7" fmla="*/ 167603 w 1380520"/>
              <a:gd name="connsiteY7" fmla="*/ 6659970 h 6858000"/>
              <a:gd name="connsiteX8" fmla="*/ 182694 w 1380520"/>
              <a:gd name="connsiteY8" fmla="*/ 6636211 h 6858000"/>
              <a:gd name="connsiteX9" fmla="*/ 200138 w 1380520"/>
              <a:gd name="connsiteY9" fmla="*/ 6594177 h 6858000"/>
              <a:gd name="connsiteX10" fmla="*/ 214178 w 1380520"/>
              <a:gd name="connsiteY10" fmla="*/ 6557575 h 6858000"/>
              <a:gd name="connsiteX11" fmla="*/ 267135 w 1380520"/>
              <a:gd name="connsiteY11" fmla="*/ 6492130 h 6858000"/>
              <a:gd name="connsiteX12" fmla="*/ 282822 w 1380520"/>
              <a:gd name="connsiteY12" fmla="*/ 6431610 h 6858000"/>
              <a:gd name="connsiteX13" fmla="*/ 326527 w 1380520"/>
              <a:gd name="connsiteY13" fmla="*/ 6379786 h 6858000"/>
              <a:gd name="connsiteX14" fmla="*/ 309750 w 1380520"/>
              <a:gd name="connsiteY14" fmla="*/ 6334727 h 6858000"/>
              <a:gd name="connsiteX15" fmla="*/ 287165 w 1380520"/>
              <a:gd name="connsiteY15" fmla="*/ 6313295 h 6858000"/>
              <a:gd name="connsiteX16" fmla="*/ 294329 w 1380520"/>
              <a:gd name="connsiteY16" fmla="*/ 6280046 h 6858000"/>
              <a:gd name="connsiteX17" fmla="*/ 277074 w 1380520"/>
              <a:gd name="connsiteY17" fmla="*/ 6270265 h 6858000"/>
              <a:gd name="connsiteX18" fmla="*/ 304102 w 1380520"/>
              <a:gd name="connsiteY18" fmla="*/ 6252834 h 6858000"/>
              <a:gd name="connsiteX19" fmla="*/ 282094 w 1380520"/>
              <a:gd name="connsiteY19" fmla="*/ 6202459 h 6858000"/>
              <a:gd name="connsiteX20" fmla="*/ 280892 w 1380520"/>
              <a:gd name="connsiteY20" fmla="*/ 6153037 h 6858000"/>
              <a:gd name="connsiteX21" fmla="*/ 296307 w 1380520"/>
              <a:gd name="connsiteY21" fmla="*/ 6078132 h 6858000"/>
              <a:gd name="connsiteX22" fmla="*/ 283694 w 1380520"/>
              <a:gd name="connsiteY22" fmla="*/ 6028119 h 6858000"/>
              <a:gd name="connsiteX23" fmla="*/ 268923 w 1380520"/>
              <a:gd name="connsiteY23" fmla="*/ 5926735 h 6858000"/>
              <a:gd name="connsiteX24" fmla="*/ 318435 w 1380520"/>
              <a:gd name="connsiteY24" fmla="*/ 5712857 h 6858000"/>
              <a:gd name="connsiteX25" fmla="*/ 297510 w 1380520"/>
              <a:gd name="connsiteY25" fmla="*/ 5676393 h 6858000"/>
              <a:gd name="connsiteX26" fmla="*/ 337102 w 1380520"/>
              <a:gd name="connsiteY26" fmla="*/ 5563435 h 6858000"/>
              <a:gd name="connsiteX27" fmla="*/ 384232 w 1380520"/>
              <a:gd name="connsiteY27" fmla="*/ 5437125 h 6858000"/>
              <a:gd name="connsiteX28" fmla="*/ 397800 w 1380520"/>
              <a:gd name="connsiteY28" fmla="*/ 5396260 h 6858000"/>
              <a:gd name="connsiteX29" fmla="*/ 413781 w 1380520"/>
              <a:gd name="connsiteY29" fmla="*/ 5330009 h 6858000"/>
              <a:gd name="connsiteX30" fmla="*/ 447274 w 1380520"/>
              <a:gd name="connsiteY30" fmla="*/ 5273739 h 6858000"/>
              <a:gd name="connsiteX31" fmla="*/ 456873 w 1380520"/>
              <a:gd name="connsiteY31" fmla="*/ 5241779 h 6858000"/>
              <a:gd name="connsiteX32" fmla="*/ 468099 w 1380520"/>
              <a:gd name="connsiteY32" fmla="*/ 5225268 h 6858000"/>
              <a:gd name="connsiteX33" fmla="*/ 469119 w 1380520"/>
              <a:gd name="connsiteY33" fmla="*/ 5217684 h 6858000"/>
              <a:gd name="connsiteX34" fmla="*/ 476460 w 1380520"/>
              <a:gd name="connsiteY34" fmla="*/ 5193377 h 6858000"/>
              <a:gd name="connsiteX35" fmla="*/ 479763 w 1380520"/>
              <a:gd name="connsiteY35" fmla="*/ 5179288 h 6858000"/>
              <a:gd name="connsiteX36" fmla="*/ 480747 w 1380520"/>
              <a:gd name="connsiteY36" fmla="*/ 5173621 h 6858000"/>
              <a:gd name="connsiteX37" fmla="*/ 476381 w 1380520"/>
              <a:gd name="connsiteY37" fmla="*/ 5159961 h 6858000"/>
              <a:gd name="connsiteX38" fmla="*/ 483058 w 1380520"/>
              <a:gd name="connsiteY38" fmla="*/ 5144295 h 6858000"/>
              <a:gd name="connsiteX39" fmla="*/ 479991 w 1380520"/>
              <a:gd name="connsiteY39" fmla="*/ 5125185 h 6858000"/>
              <a:gd name="connsiteX40" fmla="*/ 486821 w 1380520"/>
              <a:gd name="connsiteY40" fmla="*/ 5121884 h 6858000"/>
              <a:gd name="connsiteX41" fmla="*/ 493857 w 1380520"/>
              <a:gd name="connsiteY41" fmla="*/ 5067850 h 6858000"/>
              <a:gd name="connsiteX42" fmla="*/ 496588 w 1380520"/>
              <a:gd name="connsiteY42" fmla="*/ 5060861 h 6858000"/>
              <a:gd name="connsiteX43" fmla="*/ 493292 w 1380520"/>
              <a:gd name="connsiteY43" fmla="*/ 5034192 h 6858000"/>
              <a:gd name="connsiteX44" fmla="*/ 494846 w 1380520"/>
              <a:gd name="connsiteY44" fmla="*/ 4993030 h 6858000"/>
              <a:gd name="connsiteX45" fmla="*/ 501755 w 1380520"/>
              <a:gd name="connsiteY45" fmla="*/ 4946844 h 6858000"/>
              <a:gd name="connsiteX46" fmla="*/ 497611 w 1380520"/>
              <a:gd name="connsiteY46" fmla="*/ 4932692 h 6858000"/>
              <a:gd name="connsiteX47" fmla="*/ 513014 w 1380520"/>
              <a:gd name="connsiteY47" fmla="*/ 4858827 h 6858000"/>
              <a:gd name="connsiteX48" fmla="*/ 518917 w 1380520"/>
              <a:gd name="connsiteY48" fmla="*/ 4821170 h 6858000"/>
              <a:gd name="connsiteX49" fmla="*/ 523650 w 1380520"/>
              <a:gd name="connsiteY49" fmla="*/ 4780965 h 6858000"/>
              <a:gd name="connsiteX50" fmla="*/ 524943 w 1380520"/>
              <a:gd name="connsiteY50" fmla="*/ 4750867 h 6858000"/>
              <a:gd name="connsiteX51" fmla="*/ 522750 w 1380520"/>
              <a:gd name="connsiteY51" fmla="*/ 4690749 h 6858000"/>
              <a:gd name="connsiteX52" fmla="*/ 518230 w 1380520"/>
              <a:gd name="connsiteY52" fmla="*/ 4584173 h 6858000"/>
              <a:gd name="connsiteX53" fmla="*/ 513313 w 1380520"/>
              <a:gd name="connsiteY53" fmla="*/ 4444346 h 6858000"/>
              <a:gd name="connsiteX54" fmla="*/ 509878 w 1380520"/>
              <a:gd name="connsiteY54" fmla="*/ 4375228 h 6858000"/>
              <a:gd name="connsiteX55" fmla="*/ 490531 w 1380520"/>
              <a:gd name="connsiteY55" fmla="*/ 4214165 h 6858000"/>
              <a:gd name="connsiteX56" fmla="*/ 494604 w 1380520"/>
              <a:gd name="connsiteY56" fmla="*/ 4090296 h 6858000"/>
              <a:gd name="connsiteX57" fmla="*/ 479860 w 1380520"/>
              <a:gd name="connsiteY57" fmla="*/ 4033999 h 6858000"/>
              <a:gd name="connsiteX58" fmla="*/ 481009 w 1380520"/>
              <a:gd name="connsiteY58" fmla="*/ 4031933 h 6858000"/>
              <a:gd name="connsiteX59" fmla="*/ 479585 w 1380520"/>
              <a:gd name="connsiteY59" fmla="*/ 4013953 h 6858000"/>
              <a:gd name="connsiteX60" fmla="*/ 465880 w 1380520"/>
              <a:gd name="connsiteY60" fmla="*/ 3974753 h 6858000"/>
              <a:gd name="connsiteX61" fmla="*/ 467478 w 1380520"/>
              <a:gd name="connsiteY61" fmla="*/ 3969950 h 6858000"/>
              <a:gd name="connsiteX62" fmla="*/ 460900 w 1380520"/>
              <a:gd name="connsiteY62" fmla="*/ 3933779 h 6858000"/>
              <a:gd name="connsiteX63" fmla="*/ 462231 w 1380520"/>
              <a:gd name="connsiteY63" fmla="*/ 3933093 h 6858000"/>
              <a:gd name="connsiteX64" fmla="*/ 466585 w 1380520"/>
              <a:gd name="connsiteY64" fmla="*/ 3922082 h 6858000"/>
              <a:gd name="connsiteX65" fmla="*/ 471663 w 1380520"/>
              <a:gd name="connsiteY65" fmla="*/ 3901461 h 6858000"/>
              <a:gd name="connsiteX66" fmla="*/ 494257 w 1380520"/>
              <a:gd name="connsiteY66" fmla="*/ 3813873 h 6858000"/>
              <a:gd name="connsiteX67" fmla="*/ 493682 w 1380520"/>
              <a:gd name="connsiteY67" fmla="*/ 3806161 h 6858000"/>
              <a:gd name="connsiteX68" fmla="*/ 493989 w 1380520"/>
              <a:gd name="connsiteY68" fmla="*/ 3805957 h 6858000"/>
              <a:gd name="connsiteX69" fmla="*/ 494016 w 1380520"/>
              <a:gd name="connsiteY69" fmla="*/ 3797724 h 6858000"/>
              <a:gd name="connsiteX70" fmla="*/ 492631 w 1380520"/>
              <a:gd name="connsiteY70" fmla="*/ 3792098 h 6858000"/>
              <a:gd name="connsiteX71" fmla="*/ 491515 w 1380520"/>
              <a:gd name="connsiteY71" fmla="*/ 3777135 h 6858000"/>
              <a:gd name="connsiteX72" fmla="*/ 493248 w 1380520"/>
              <a:gd name="connsiteY72" fmla="*/ 3771656 h 6858000"/>
              <a:gd name="connsiteX73" fmla="*/ 496991 w 1380520"/>
              <a:gd name="connsiteY73" fmla="*/ 3769007 h 6858000"/>
              <a:gd name="connsiteX74" fmla="*/ 496457 w 1380520"/>
              <a:gd name="connsiteY74" fmla="*/ 3767709 h 6858000"/>
              <a:gd name="connsiteX75" fmla="*/ 505153 w 1380520"/>
              <a:gd name="connsiteY75" fmla="*/ 3738082 h 6858000"/>
              <a:gd name="connsiteX76" fmla="*/ 512499 w 1380520"/>
              <a:gd name="connsiteY76" fmla="*/ 3673397 h 6858000"/>
              <a:gd name="connsiteX77" fmla="*/ 511795 w 1380520"/>
              <a:gd name="connsiteY77" fmla="*/ 3637109 h 6858000"/>
              <a:gd name="connsiteX78" fmla="*/ 515238 w 1380520"/>
              <a:gd name="connsiteY78" fmla="*/ 3536883 h 6858000"/>
              <a:gd name="connsiteX79" fmla="*/ 522776 w 1380520"/>
              <a:gd name="connsiteY79" fmla="*/ 3435652 h 6858000"/>
              <a:gd name="connsiteX80" fmla="*/ 524447 w 1380520"/>
              <a:gd name="connsiteY80" fmla="*/ 3307769 h 6858000"/>
              <a:gd name="connsiteX81" fmla="*/ 542010 w 1380520"/>
              <a:gd name="connsiteY81" fmla="*/ 3250522 h 6858000"/>
              <a:gd name="connsiteX82" fmla="*/ 542435 w 1380520"/>
              <a:gd name="connsiteY82" fmla="*/ 3229163 h 6858000"/>
              <a:gd name="connsiteX83" fmla="*/ 544258 w 1380520"/>
              <a:gd name="connsiteY83" fmla="*/ 3217217 h 6858000"/>
              <a:gd name="connsiteX84" fmla="*/ 531093 w 1380520"/>
              <a:gd name="connsiteY84" fmla="*/ 3183755 h 6858000"/>
              <a:gd name="connsiteX85" fmla="*/ 531594 w 1380520"/>
              <a:gd name="connsiteY85" fmla="*/ 3178642 h 6858000"/>
              <a:gd name="connsiteX86" fmla="*/ 519194 w 1380520"/>
              <a:gd name="connsiteY86" fmla="*/ 3158586 h 6858000"/>
              <a:gd name="connsiteX87" fmla="*/ 504379 w 1380520"/>
              <a:gd name="connsiteY87" fmla="*/ 3129034 h 6858000"/>
              <a:gd name="connsiteX88" fmla="*/ 505044 w 1380520"/>
              <a:gd name="connsiteY88" fmla="*/ 3126682 h 6858000"/>
              <a:gd name="connsiteX89" fmla="*/ 495912 w 1380520"/>
              <a:gd name="connsiteY89" fmla="*/ 3114519 h 6858000"/>
              <a:gd name="connsiteX90" fmla="*/ 482521 w 1380520"/>
              <a:gd name="connsiteY90" fmla="*/ 3106272 h 6858000"/>
              <a:gd name="connsiteX91" fmla="*/ 455251 w 1380520"/>
              <a:gd name="connsiteY91" fmla="*/ 2958185 h 6858000"/>
              <a:gd name="connsiteX92" fmla="*/ 397865 w 1380520"/>
              <a:gd name="connsiteY92" fmla="*/ 2762989 h 6858000"/>
              <a:gd name="connsiteX93" fmla="*/ 346783 w 1380520"/>
              <a:gd name="connsiteY93" fmla="*/ 2554718 h 6858000"/>
              <a:gd name="connsiteX94" fmla="*/ 326877 w 1380520"/>
              <a:gd name="connsiteY94" fmla="*/ 2485734 h 6858000"/>
              <a:gd name="connsiteX95" fmla="*/ 317600 w 1380520"/>
              <a:gd name="connsiteY95" fmla="*/ 2447068 h 6858000"/>
              <a:gd name="connsiteX96" fmla="*/ 304561 w 1380520"/>
              <a:gd name="connsiteY96" fmla="*/ 2425819 h 6858000"/>
              <a:gd name="connsiteX97" fmla="*/ 310560 w 1380520"/>
              <a:gd name="connsiteY97" fmla="*/ 2402874 h 6858000"/>
              <a:gd name="connsiteX98" fmla="*/ 313172 w 1380520"/>
              <a:gd name="connsiteY98" fmla="*/ 2381443 h 6858000"/>
              <a:gd name="connsiteX99" fmla="*/ 289501 w 1380520"/>
              <a:gd name="connsiteY99" fmla="*/ 2261920 h 6858000"/>
              <a:gd name="connsiteX100" fmla="*/ 279388 w 1380520"/>
              <a:gd name="connsiteY100" fmla="*/ 2195378 h 6858000"/>
              <a:gd name="connsiteX101" fmla="*/ 263605 w 1380520"/>
              <a:gd name="connsiteY101" fmla="*/ 2155135 h 6858000"/>
              <a:gd name="connsiteX102" fmla="*/ 261063 w 1380520"/>
              <a:gd name="connsiteY102" fmla="*/ 2118008 h 6858000"/>
              <a:gd name="connsiteX103" fmla="*/ 262056 w 1380520"/>
              <a:gd name="connsiteY103" fmla="*/ 2050531 h 6858000"/>
              <a:gd name="connsiteX104" fmla="*/ 253862 w 1380520"/>
              <a:gd name="connsiteY104" fmla="*/ 1963269 h 6858000"/>
              <a:gd name="connsiteX105" fmla="*/ 235040 w 1380520"/>
              <a:gd name="connsiteY105" fmla="*/ 1906352 h 6858000"/>
              <a:gd name="connsiteX106" fmla="*/ 211597 w 1380520"/>
              <a:gd name="connsiteY106" fmla="*/ 1861531 h 6858000"/>
              <a:gd name="connsiteX107" fmla="*/ 165396 w 1380520"/>
              <a:gd name="connsiteY107" fmla="*/ 1732919 h 6858000"/>
              <a:gd name="connsiteX108" fmla="*/ 137707 w 1380520"/>
              <a:gd name="connsiteY108" fmla="*/ 1663540 h 6858000"/>
              <a:gd name="connsiteX109" fmla="*/ 136833 w 1380520"/>
              <a:gd name="connsiteY109" fmla="*/ 1615777 h 6858000"/>
              <a:gd name="connsiteX110" fmla="*/ 117628 w 1380520"/>
              <a:gd name="connsiteY110" fmla="*/ 1563678 h 6858000"/>
              <a:gd name="connsiteX111" fmla="*/ 130708 w 1380520"/>
              <a:gd name="connsiteY111" fmla="*/ 1519474 h 6858000"/>
              <a:gd name="connsiteX112" fmla="*/ 123450 w 1380520"/>
              <a:gd name="connsiteY112" fmla="*/ 1477995 h 6858000"/>
              <a:gd name="connsiteX113" fmla="*/ 109535 w 1380520"/>
              <a:gd name="connsiteY113" fmla="*/ 1373769 h 6858000"/>
              <a:gd name="connsiteX114" fmla="*/ 117842 w 1380520"/>
              <a:gd name="connsiteY114" fmla="*/ 1307086 h 6858000"/>
              <a:gd name="connsiteX115" fmla="*/ 119030 w 1380520"/>
              <a:gd name="connsiteY115" fmla="*/ 1189033 h 6858000"/>
              <a:gd name="connsiteX116" fmla="*/ 123715 w 1380520"/>
              <a:gd name="connsiteY116" fmla="*/ 1168288 h 6858000"/>
              <a:gd name="connsiteX117" fmla="*/ 115997 w 1380520"/>
              <a:gd name="connsiteY117" fmla="*/ 1142577 h 6858000"/>
              <a:gd name="connsiteX118" fmla="*/ 105303 w 1380520"/>
              <a:gd name="connsiteY118" fmla="*/ 1088484 h 6858000"/>
              <a:gd name="connsiteX119" fmla="*/ 94039 w 1380520"/>
              <a:gd name="connsiteY119" fmla="*/ 1016103 h 6858000"/>
              <a:gd name="connsiteX120" fmla="*/ 95495 w 1380520"/>
              <a:gd name="connsiteY120" fmla="*/ 932283 h 6858000"/>
              <a:gd name="connsiteX121" fmla="*/ 97731 w 1380520"/>
              <a:gd name="connsiteY121" fmla="*/ 915925 h 6858000"/>
              <a:gd name="connsiteX122" fmla="*/ 90360 w 1380520"/>
              <a:gd name="connsiteY122" fmla="*/ 896999 h 6858000"/>
              <a:gd name="connsiteX123" fmla="*/ 59768 w 1380520"/>
              <a:gd name="connsiteY123" fmla="*/ 821517 h 6858000"/>
              <a:gd name="connsiteX124" fmla="*/ 38718 w 1380520"/>
              <a:gd name="connsiteY124" fmla="*/ 751353 h 6858000"/>
              <a:gd name="connsiteX125" fmla="*/ 38276 w 1380520"/>
              <a:gd name="connsiteY125" fmla="*/ 721230 h 6858000"/>
              <a:gd name="connsiteX126" fmla="*/ 23947 w 1380520"/>
              <a:gd name="connsiteY126" fmla="*/ 681659 h 6858000"/>
              <a:gd name="connsiteX127" fmla="*/ 9366 w 1380520"/>
              <a:gd name="connsiteY127" fmla="*/ 635218 h 6858000"/>
              <a:gd name="connsiteX128" fmla="*/ 14377 w 1380520"/>
              <a:gd name="connsiteY128" fmla="*/ 613763 h 6858000"/>
              <a:gd name="connsiteX129" fmla="*/ 319 w 1380520"/>
              <a:gd name="connsiteY129" fmla="*/ 598582 h 6858000"/>
              <a:gd name="connsiteX130" fmla="*/ 0 w 1380520"/>
              <a:gd name="connsiteY130" fmla="*/ 576846 h 6858000"/>
              <a:gd name="connsiteX131" fmla="*/ 68392 w 1380520"/>
              <a:gd name="connsiteY131" fmla="*/ 446567 h 6858000"/>
              <a:gd name="connsiteX132" fmla="*/ 67640 w 1380520"/>
              <a:gd name="connsiteY132" fmla="*/ 393828 h 6858000"/>
              <a:gd name="connsiteX133" fmla="*/ 67470 w 1380520"/>
              <a:gd name="connsiteY133" fmla="*/ 353137 h 6858000"/>
              <a:gd name="connsiteX134" fmla="*/ 88980 w 1380520"/>
              <a:gd name="connsiteY134" fmla="*/ 309501 h 6858000"/>
              <a:gd name="connsiteX135" fmla="*/ 73163 w 1380520"/>
              <a:gd name="connsiteY135" fmla="*/ 275771 h 6858000"/>
              <a:gd name="connsiteX136" fmla="*/ 90190 w 1380520"/>
              <a:gd name="connsiteY136" fmla="*/ 212860 h 6858000"/>
              <a:gd name="connsiteX137" fmla="*/ 81900 w 1380520"/>
              <a:gd name="connsiteY137" fmla="*/ 144983 h 6858000"/>
              <a:gd name="connsiteX138" fmla="*/ 94184 w 1380520"/>
              <a:gd name="connsiteY138" fmla="*/ 55288 h 6858000"/>
              <a:gd name="connsiteX139" fmla="*/ 53738 w 1380520"/>
              <a:gd name="connsiteY139" fmla="*/ 0 h 6858000"/>
              <a:gd name="connsiteX0" fmla="*/ 53420 w 1380202"/>
              <a:gd name="connsiteY0" fmla="*/ 0 h 6858000"/>
              <a:gd name="connsiteX1" fmla="*/ 1380202 w 1380202"/>
              <a:gd name="connsiteY1" fmla="*/ 0 h 6858000"/>
              <a:gd name="connsiteX2" fmla="*/ 1380202 w 1380202"/>
              <a:gd name="connsiteY2" fmla="*/ 6858000 h 6858000"/>
              <a:gd name="connsiteX3" fmla="*/ 116896 w 1380202"/>
              <a:gd name="connsiteY3" fmla="*/ 6857735 h 6858000"/>
              <a:gd name="connsiteX4" fmla="*/ 153489 w 1380202"/>
              <a:gd name="connsiteY4" fmla="*/ 6776847 h 6858000"/>
              <a:gd name="connsiteX5" fmla="*/ 164989 w 1380202"/>
              <a:gd name="connsiteY5" fmla="*/ 6737706 h 6858000"/>
              <a:gd name="connsiteX6" fmla="*/ 189728 w 1380202"/>
              <a:gd name="connsiteY6" fmla="*/ 6691589 h 6858000"/>
              <a:gd name="connsiteX7" fmla="*/ 167285 w 1380202"/>
              <a:gd name="connsiteY7" fmla="*/ 6659970 h 6858000"/>
              <a:gd name="connsiteX8" fmla="*/ 182376 w 1380202"/>
              <a:gd name="connsiteY8" fmla="*/ 6636211 h 6858000"/>
              <a:gd name="connsiteX9" fmla="*/ 199820 w 1380202"/>
              <a:gd name="connsiteY9" fmla="*/ 6594177 h 6858000"/>
              <a:gd name="connsiteX10" fmla="*/ 213860 w 1380202"/>
              <a:gd name="connsiteY10" fmla="*/ 6557575 h 6858000"/>
              <a:gd name="connsiteX11" fmla="*/ 266817 w 1380202"/>
              <a:gd name="connsiteY11" fmla="*/ 6492130 h 6858000"/>
              <a:gd name="connsiteX12" fmla="*/ 282504 w 1380202"/>
              <a:gd name="connsiteY12" fmla="*/ 6431610 h 6858000"/>
              <a:gd name="connsiteX13" fmla="*/ 326209 w 1380202"/>
              <a:gd name="connsiteY13" fmla="*/ 6379786 h 6858000"/>
              <a:gd name="connsiteX14" fmla="*/ 309432 w 1380202"/>
              <a:gd name="connsiteY14" fmla="*/ 6334727 h 6858000"/>
              <a:gd name="connsiteX15" fmla="*/ 286847 w 1380202"/>
              <a:gd name="connsiteY15" fmla="*/ 6313295 h 6858000"/>
              <a:gd name="connsiteX16" fmla="*/ 294011 w 1380202"/>
              <a:gd name="connsiteY16" fmla="*/ 6280046 h 6858000"/>
              <a:gd name="connsiteX17" fmla="*/ 276756 w 1380202"/>
              <a:gd name="connsiteY17" fmla="*/ 6270265 h 6858000"/>
              <a:gd name="connsiteX18" fmla="*/ 303784 w 1380202"/>
              <a:gd name="connsiteY18" fmla="*/ 6252834 h 6858000"/>
              <a:gd name="connsiteX19" fmla="*/ 281776 w 1380202"/>
              <a:gd name="connsiteY19" fmla="*/ 6202459 h 6858000"/>
              <a:gd name="connsiteX20" fmla="*/ 280574 w 1380202"/>
              <a:gd name="connsiteY20" fmla="*/ 6153037 h 6858000"/>
              <a:gd name="connsiteX21" fmla="*/ 295989 w 1380202"/>
              <a:gd name="connsiteY21" fmla="*/ 6078132 h 6858000"/>
              <a:gd name="connsiteX22" fmla="*/ 283376 w 1380202"/>
              <a:gd name="connsiteY22" fmla="*/ 6028119 h 6858000"/>
              <a:gd name="connsiteX23" fmla="*/ 268605 w 1380202"/>
              <a:gd name="connsiteY23" fmla="*/ 5926735 h 6858000"/>
              <a:gd name="connsiteX24" fmla="*/ 318117 w 1380202"/>
              <a:gd name="connsiteY24" fmla="*/ 5712857 h 6858000"/>
              <a:gd name="connsiteX25" fmla="*/ 297192 w 1380202"/>
              <a:gd name="connsiteY25" fmla="*/ 5676393 h 6858000"/>
              <a:gd name="connsiteX26" fmla="*/ 336784 w 1380202"/>
              <a:gd name="connsiteY26" fmla="*/ 5563435 h 6858000"/>
              <a:gd name="connsiteX27" fmla="*/ 383914 w 1380202"/>
              <a:gd name="connsiteY27" fmla="*/ 5437125 h 6858000"/>
              <a:gd name="connsiteX28" fmla="*/ 397482 w 1380202"/>
              <a:gd name="connsiteY28" fmla="*/ 5396260 h 6858000"/>
              <a:gd name="connsiteX29" fmla="*/ 413463 w 1380202"/>
              <a:gd name="connsiteY29" fmla="*/ 5330009 h 6858000"/>
              <a:gd name="connsiteX30" fmla="*/ 446956 w 1380202"/>
              <a:gd name="connsiteY30" fmla="*/ 5273739 h 6858000"/>
              <a:gd name="connsiteX31" fmla="*/ 456555 w 1380202"/>
              <a:gd name="connsiteY31" fmla="*/ 5241779 h 6858000"/>
              <a:gd name="connsiteX32" fmla="*/ 467781 w 1380202"/>
              <a:gd name="connsiteY32" fmla="*/ 5225268 h 6858000"/>
              <a:gd name="connsiteX33" fmla="*/ 468801 w 1380202"/>
              <a:gd name="connsiteY33" fmla="*/ 5217684 h 6858000"/>
              <a:gd name="connsiteX34" fmla="*/ 476142 w 1380202"/>
              <a:gd name="connsiteY34" fmla="*/ 5193377 h 6858000"/>
              <a:gd name="connsiteX35" fmla="*/ 479445 w 1380202"/>
              <a:gd name="connsiteY35" fmla="*/ 5179288 h 6858000"/>
              <a:gd name="connsiteX36" fmla="*/ 480429 w 1380202"/>
              <a:gd name="connsiteY36" fmla="*/ 5173621 h 6858000"/>
              <a:gd name="connsiteX37" fmla="*/ 476063 w 1380202"/>
              <a:gd name="connsiteY37" fmla="*/ 5159961 h 6858000"/>
              <a:gd name="connsiteX38" fmla="*/ 482740 w 1380202"/>
              <a:gd name="connsiteY38" fmla="*/ 5144295 h 6858000"/>
              <a:gd name="connsiteX39" fmla="*/ 479673 w 1380202"/>
              <a:gd name="connsiteY39" fmla="*/ 5125185 h 6858000"/>
              <a:gd name="connsiteX40" fmla="*/ 486503 w 1380202"/>
              <a:gd name="connsiteY40" fmla="*/ 5121884 h 6858000"/>
              <a:gd name="connsiteX41" fmla="*/ 493539 w 1380202"/>
              <a:gd name="connsiteY41" fmla="*/ 5067850 h 6858000"/>
              <a:gd name="connsiteX42" fmla="*/ 496270 w 1380202"/>
              <a:gd name="connsiteY42" fmla="*/ 5060861 h 6858000"/>
              <a:gd name="connsiteX43" fmla="*/ 492974 w 1380202"/>
              <a:gd name="connsiteY43" fmla="*/ 5034192 h 6858000"/>
              <a:gd name="connsiteX44" fmla="*/ 494528 w 1380202"/>
              <a:gd name="connsiteY44" fmla="*/ 4993030 h 6858000"/>
              <a:gd name="connsiteX45" fmla="*/ 501437 w 1380202"/>
              <a:gd name="connsiteY45" fmla="*/ 4946844 h 6858000"/>
              <a:gd name="connsiteX46" fmla="*/ 497293 w 1380202"/>
              <a:gd name="connsiteY46" fmla="*/ 4932692 h 6858000"/>
              <a:gd name="connsiteX47" fmla="*/ 512696 w 1380202"/>
              <a:gd name="connsiteY47" fmla="*/ 4858827 h 6858000"/>
              <a:gd name="connsiteX48" fmla="*/ 518599 w 1380202"/>
              <a:gd name="connsiteY48" fmla="*/ 4821170 h 6858000"/>
              <a:gd name="connsiteX49" fmla="*/ 523332 w 1380202"/>
              <a:gd name="connsiteY49" fmla="*/ 4780965 h 6858000"/>
              <a:gd name="connsiteX50" fmla="*/ 524625 w 1380202"/>
              <a:gd name="connsiteY50" fmla="*/ 4750867 h 6858000"/>
              <a:gd name="connsiteX51" fmla="*/ 522432 w 1380202"/>
              <a:gd name="connsiteY51" fmla="*/ 4690749 h 6858000"/>
              <a:gd name="connsiteX52" fmla="*/ 517912 w 1380202"/>
              <a:gd name="connsiteY52" fmla="*/ 4584173 h 6858000"/>
              <a:gd name="connsiteX53" fmla="*/ 512995 w 1380202"/>
              <a:gd name="connsiteY53" fmla="*/ 4444346 h 6858000"/>
              <a:gd name="connsiteX54" fmla="*/ 509560 w 1380202"/>
              <a:gd name="connsiteY54" fmla="*/ 4375228 h 6858000"/>
              <a:gd name="connsiteX55" fmla="*/ 490213 w 1380202"/>
              <a:gd name="connsiteY55" fmla="*/ 4214165 h 6858000"/>
              <a:gd name="connsiteX56" fmla="*/ 494286 w 1380202"/>
              <a:gd name="connsiteY56" fmla="*/ 4090296 h 6858000"/>
              <a:gd name="connsiteX57" fmla="*/ 479542 w 1380202"/>
              <a:gd name="connsiteY57" fmla="*/ 4033999 h 6858000"/>
              <a:gd name="connsiteX58" fmla="*/ 480691 w 1380202"/>
              <a:gd name="connsiteY58" fmla="*/ 4031933 h 6858000"/>
              <a:gd name="connsiteX59" fmla="*/ 479267 w 1380202"/>
              <a:gd name="connsiteY59" fmla="*/ 4013953 h 6858000"/>
              <a:gd name="connsiteX60" fmla="*/ 465562 w 1380202"/>
              <a:gd name="connsiteY60" fmla="*/ 3974753 h 6858000"/>
              <a:gd name="connsiteX61" fmla="*/ 467160 w 1380202"/>
              <a:gd name="connsiteY61" fmla="*/ 3969950 h 6858000"/>
              <a:gd name="connsiteX62" fmla="*/ 460582 w 1380202"/>
              <a:gd name="connsiteY62" fmla="*/ 3933779 h 6858000"/>
              <a:gd name="connsiteX63" fmla="*/ 461913 w 1380202"/>
              <a:gd name="connsiteY63" fmla="*/ 3933093 h 6858000"/>
              <a:gd name="connsiteX64" fmla="*/ 466267 w 1380202"/>
              <a:gd name="connsiteY64" fmla="*/ 3922082 h 6858000"/>
              <a:gd name="connsiteX65" fmla="*/ 471345 w 1380202"/>
              <a:gd name="connsiteY65" fmla="*/ 3901461 h 6858000"/>
              <a:gd name="connsiteX66" fmla="*/ 493939 w 1380202"/>
              <a:gd name="connsiteY66" fmla="*/ 3813873 h 6858000"/>
              <a:gd name="connsiteX67" fmla="*/ 493364 w 1380202"/>
              <a:gd name="connsiteY67" fmla="*/ 3806161 h 6858000"/>
              <a:gd name="connsiteX68" fmla="*/ 493671 w 1380202"/>
              <a:gd name="connsiteY68" fmla="*/ 3805957 h 6858000"/>
              <a:gd name="connsiteX69" fmla="*/ 493698 w 1380202"/>
              <a:gd name="connsiteY69" fmla="*/ 3797724 h 6858000"/>
              <a:gd name="connsiteX70" fmla="*/ 492313 w 1380202"/>
              <a:gd name="connsiteY70" fmla="*/ 3792098 h 6858000"/>
              <a:gd name="connsiteX71" fmla="*/ 491197 w 1380202"/>
              <a:gd name="connsiteY71" fmla="*/ 3777135 h 6858000"/>
              <a:gd name="connsiteX72" fmla="*/ 492930 w 1380202"/>
              <a:gd name="connsiteY72" fmla="*/ 3771656 h 6858000"/>
              <a:gd name="connsiteX73" fmla="*/ 496673 w 1380202"/>
              <a:gd name="connsiteY73" fmla="*/ 3769007 h 6858000"/>
              <a:gd name="connsiteX74" fmla="*/ 496139 w 1380202"/>
              <a:gd name="connsiteY74" fmla="*/ 3767709 h 6858000"/>
              <a:gd name="connsiteX75" fmla="*/ 504835 w 1380202"/>
              <a:gd name="connsiteY75" fmla="*/ 3738082 h 6858000"/>
              <a:gd name="connsiteX76" fmla="*/ 512181 w 1380202"/>
              <a:gd name="connsiteY76" fmla="*/ 3673397 h 6858000"/>
              <a:gd name="connsiteX77" fmla="*/ 511477 w 1380202"/>
              <a:gd name="connsiteY77" fmla="*/ 3637109 h 6858000"/>
              <a:gd name="connsiteX78" fmla="*/ 514920 w 1380202"/>
              <a:gd name="connsiteY78" fmla="*/ 3536883 h 6858000"/>
              <a:gd name="connsiteX79" fmla="*/ 522458 w 1380202"/>
              <a:gd name="connsiteY79" fmla="*/ 3435652 h 6858000"/>
              <a:gd name="connsiteX80" fmla="*/ 524129 w 1380202"/>
              <a:gd name="connsiteY80" fmla="*/ 3307769 h 6858000"/>
              <a:gd name="connsiteX81" fmla="*/ 541692 w 1380202"/>
              <a:gd name="connsiteY81" fmla="*/ 3250522 h 6858000"/>
              <a:gd name="connsiteX82" fmla="*/ 542117 w 1380202"/>
              <a:gd name="connsiteY82" fmla="*/ 3229163 h 6858000"/>
              <a:gd name="connsiteX83" fmla="*/ 543940 w 1380202"/>
              <a:gd name="connsiteY83" fmla="*/ 3217217 h 6858000"/>
              <a:gd name="connsiteX84" fmla="*/ 530775 w 1380202"/>
              <a:gd name="connsiteY84" fmla="*/ 3183755 h 6858000"/>
              <a:gd name="connsiteX85" fmla="*/ 531276 w 1380202"/>
              <a:gd name="connsiteY85" fmla="*/ 3178642 h 6858000"/>
              <a:gd name="connsiteX86" fmla="*/ 518876 w 1380202"/>
              <a:gd name="connsiteY86" fmla="*/ 3158586 h 6858000"/>
              <a:gd name="connsiteX87" fmla="*/ 504061 w 1380202"/>
              <a:gd name="connsiteY87" fmla="*/ 3129034 h 6858000"/>
              <a:gd name="connsiteX88" fmla="*/ 504726 w 1380202"/>
              <a:gd name="connsiteY88" fmla="*/ 3126682 h 6858000"/>
              <a:gd name="connsiteX89" fmla="*/ 495594 w 1380202"/>
              <a:gd name="connsiteY89" fmla="*/ 3114519 h 6858000"/>
              <a:gd name="connsiteX90" fmla="*/ 482203 w 1380202"/>
              <a:gd name="connsiteY90" fmla="*/ 3106272 h 6858000"/>
              <a:gd name="connsiteX91" fmla="*/ 454933 w 1380202"/>
              <a:gd name="connsiteY91" fmla="*/ 2958185 h 6858000"/>
              <a:gd name="connsiteX92" fmla="*/ 397547 w 1380202"/>
              <a:gd name="connsiteY92" fmla="*/ 2762989 h 6858000"/>
              <a:gd name="connsiteX93" fmla="*/ 346465 w 1380202"/>
              <a:gd name="connsiteY93" fmla="*/ 2554718 h 6858000"/>
              <a:gd name="connsiteX94" fmla="*/ 326559 w 1380202"/>
              <a:gd name="connsiteY94" fmla="*/ 2485734 h 6858000"/>
              <a:gd name="connsiteX95" fmla="*/ 317282 w 1380202"/>
              <a:gd name="connsiteY95" fmla="*/ 2447068 h 6858000"/>
              <a:gd name="connsiteX96" fmla="*/ 304243 w 1380202"/>
              <a:gd name="connsiteY96" fmla="*/ 2425819 h 6858000"/>
              <a:gd name="connsiteX97" fmla="*/ 310242 w 1380202"/>
              <a:gd name="connsiteY97" fmla="*/ 2402874 h 6858000"/>
              <a:gd name="connsiteX98" fmla="*/ 312854 w 1380202"/>
              <a:gd name="connsiteY98" fmla="*/ 2381443 h 6858000"/>
              <a:gd name="connsiteX99" fmla="*/ 289183 w 1380202"/>
              <a:gd name="connsiteY99" fmla="*/ 2261920 h 6858000"/>
              <a:gd name="connsiteX100" fmla="*/ 279070 w 1380202"/>
              <a:gd name="connsiteY100" fmla="*/ 2195378 h 6858000"/>
              <a:gd name="connsiteX101" fmla="*/ 263287 w 1380202"/>
              <a:gd name="connsiteY101" fmla="*/ 2155135 h 6858000"/>
              <a:gd name="connsiteX102" fmla="*/ 260745 w 1380202"/>
              <a:gd name="connsiteY102" fmla="*/ 2118008 h 6858000"/>
              <a:gd name="connsiteX103" fmla="*/ 261738 w 1380202"/>
              <a:gd name="connsiteY103" fmla="*/ 2050531 h 6858000"/>
              <a:gd name="connsiteX104" fmla="*/ 253544 w 1380202"/>
              <a:gd name="connsiteY104" fmla="*/ 1963269 h 6858000"/>
              <a:gd name="connsiteX105" fmla="*/ 234722 w 1380202"/>
              <a:gd name="connsiteY105" fmla="*/ 1906352 h 6858000"/>
              <a:gd name="connsiteX106" fmla="*/ 211279 w 1380202"/>
              <a:gd name="connsiteY106" fmla="*/ 1861531 h 6858000"/>
              <a:gd name="connsiteX107" fmla="*/ 165078 w 1380202"/>
              <a:gd name="connsiteY107" fmla="*/ 1732919 h 6858000"/>
              <a:gd name="connsiteX108" fmla="*/ 137389 w 1380202"/>
              <a:gd name="connsiteY108" fmla="*/ 1663540 h 6858000"/>
              <a:gd name="connsiteX109" fmla="*/ 136515 w 1380202"/>
              <a:gd name="connsiteY109" fmla="*/ 1615777 h 6858000"/>
              <a:gd name="connsiteX110" fmla="*/ 117310 w 1380202"/>
              <a:gd name="connsiteY110" fmla="*/ 1563678 h 6858000"/>
              <a:gd name="connsiteX111" fmla="*/ 130390 w 1380202"/>
              <a:gd name="connsiteY111" fmla="*/ 1519474 h 6858000"/>
              <a:gd name="connsiteX112" fmla="*/ 123132 w 1380202"/>
              <a:gd name="connsiteY112" fmla="*/ 1477995 h 6858000"/>
              <a:gd name="connsiteX113" fmla="*/ 109217 w 1380202"/>
              <a:gd name="connsiteY113" fmla="*/ 1373769 h 6858000"/>
              <a:gd name="connsiteX114" fmla="*/ 117524 w 1380202"/>
              <a:gd name="connsiteY114" fmla="*/ 1307086 h 6858000"/>
              <a:gd name="connsiteX115" fmla="*/ 118712 w 1380202"/>
              <a:gd name="connsiteY115" fmla="*/ 1189033 h 6858000"/>
              <a:gd name="connsiteX116" fmla="*/ 123397 w 1380202"/>
              <a:gd name="connsiteY116" fmla="*/ 1168288 h 6858000"/>
              <a:gd name="connsiteX117" fmla="*/ 115679 w 1380202"/>
              <a:gd name="connsiteY117" fmla="*/ 1142577 h 6858000"/>
              <a:gd name="connsiteX118" fmla="*/ 104985 w 1380202"/>
              <a:gd name="connsiteY118" fmla="*/ 1088484 h 6858000"/>
              <a:gd name="connsiteX119" fmla="*/ 93721 w 1380202"/>
              <a:gd name="connsiteY119" fmla="*/ 1016103 h 6858000"/>
              <a:gd name="connsiteX120" fmla="*/ 95177 w 1380202"/>
              <a:gd name="connsiteY120" fmla="*/ 932283 h 6858000"/>
              <a:gd name="connsiteX121" fmla="*/ 97413 w 1380202"/>
              <a:gd name="connsiteY121" fmla="*/ 915925 h 6858000"/>
              <a:gd name="connsiteX122" fmla="*/ 90042 w 1380202"/>
              <a:gd name="connsiteY122" fmla="*/ 896999 h 6858000"/>
              <a:gd name="connsiteX123" fmla="*/ 59450 w 1380202"/>
              <a:gd name="connsiteY123" fmla="*/ 821517 h 6858000"/>
              <a:gd name="connsiteX124" fmla="*/ 38400 w 1380202"/>
              <a:gd name="connsiteY124" fmla="*/ 751353 h 6858000"/>
              <a:gd name="connsiteX125" fmla="*/ 37958 w 1380202"/>
              <a:gd name="connsiteY125" fmla="*/ 721230 h 6858000"/>
              <a:gd name="connsiteX126" fmla="*/ 23629 w 1380202"/>
              <a:gd name="connsiteY126" fmla="*/ 681659 h 6858000"/>
              <a:gd name="connsiteX127" fmla="*/ 9048 w 1380202"/>
              <a:gd name="connsiteY127" fmla="*/ 635218 h 6858000"/>
              <a:gd name="connsiteX128" fmla="*/ 14059 w 1380202"/>
              <a:gd name="connsiteY128" fmla="*/ 613763 h 6858000"/>
              <a:gd name="connsiteX129" fmla="*/ 1 w 1380202"/>
              <a:gd name="connsiteY129" fmla="*/ 598582 h 6858000"/>
              <a:gd name="connsiteX130" fmla="*/ 79993 w 1380202"/>
              <a:gd name="connsiteY130" fmla="*/ 473479 h 6858000"/>
              <a:gd name="connsiteX131" fmla="*/ 68074 w 1380202"/>
              <a:gd name="connsiteY131" fmla="*/ 446567 h 6858000"/>
              <a:gd name="connsiteX132" fmla="*/ 67322 w 1380202"/>
              <a:gd name="connsiteY132" fmla="*/ 393828 h 6858000"/>
              <a:gd name="connsiteX133" fmla="*/ 67152 w 1380202"/>
              <a:gd name="connsiteY133" fmla="*/ 353137 h 6858000"/>
              <a:gd name="connsiteX134" fmla="*/ 88662 w 1380202"/>
              <a:gd name="connsiteY134" fmla="*/ 309501 h 6858000"/>
              <a:gd name="connsiteX135" fmla="*/ 72845 w 1380202"/>
              <a:gd name="connsiteY135" fmla="*/ 275771 h 6858000"/>
              <a:gd name="connsiteX136" fmla="*/ 89872 w 1380202"/>
              <a:gd name="connsiteY136" fmla="*/ 212860 h 6858000"/>
              <a:gd name="connsiteX137" fmla="*/ 81582 w 1380202"/>
              <a:gd name="connsiteY137" fmla="*/ 144983 h 6858000"/>
              <a:gd name="connsiteX138" fmla="*/ 93866 w 1380202"/>
              <a:gd name="connsiteY138" fmla="*/ 55288 h 6858000"/>
              <a:gd name="connsiteX139" fmla="*/ 53420 w 1380202"/>
              <a:gd name="connsiteY139" fmla="*/ 0 h 6858000"/>
              <a:gd name="connsiteX0" fmla="*/ 44600 w 1371382"/>
              <a:gd name="connsiteY0" fmla="*/ 0 h 6858000"/>
              <a:gd name="connsiteX1" fmla="*/ 1371382 w 1371382"/>
              <a:gd name="connsiteY1" fmla="*/ 0 h 6858000"/>
              <a:gd name="connsiteX2" fmla="*/ 1371382 w 1371382"/>
              <a:gd name="connsiteY2" fmla="*/ 6858000 h 6858000"/>
              <a:gd name="connsiteX3" fmla="*/ 108076 w 1371382"/>
              <a:gd name="connsiteY3" fmla="*/ 6857735 h 6858000"/>
              <a:gd name="connsiteX4" fmla="*/ 144669 w 1371382"/>
              <a:gd name="connsiteY4" fmla="*/ 6776847 h 6858000"/>
              <a:gd name="connsiteX5" fmla="*/ 156169 w 1371382"/>
              <a:gd name="connsiteY5" fmla="*/ 6737706 h 6858000"/>
              <a:gd name="connsiteX6" fmla="*/ 180908 w 1371382"/>
              <a:gd name="connsiteY6" fmla="*/ 6691589 h 6858000"/>
              <a:gd name="connsiteX7" fmla="*/ 158465 w 1371382"/>
              <a:gd name="connsiteY7" fmla="*/ 6659970 h 6858000"/>
              <a:gd name="connsiteX8" fmla="*/ 173556 w 1371382"/>
              <a:gd name="connsiteY8" fmla="*/ 6636211 h 6858000"/>
              <a:gd name="connsiteX9" fmla="*/ 191000 w 1371382"/>
              <a:gd name="connsiteY9" fmla="*/ 6594177 h 6858000"/>
              <a:gd name="connsiteX10" fmla="*/ 205040 w 1371382"/>
              <a:gd name="connsiteY10" fmla="*/ 6557575 h 6858000"/>
              <a:gd name="connsiteX11" fmla="*/ 257997 w 1371382"/>
              <a:gd name="connsiteY11" fmla="*/ 6492130 h 6858000"/>
              <a:gd name="connsiteX12" fmla="*/ 273684 w 1371382"/>
              <a:gd name="connsiteY12" fmla="*/ 6431610 h 6858000"/>
              <a:gd name="connsiteX13" fmla="*/ 317389 w 1371382"/>
              <a:gd name="connsiteY13" fmla="*/ 6379786 h 6858000"/>
              <a:gd name="connsiteX14" fmla="*/ 300612 w 1371382"/>
              <a:gd name="connsiteY14" fmla="*/ 6334727 h 6858000"/>
              <a:gd name="connsiteX15" fmla="*/ 278027 w 1371382"/>
              <a:gd name="connsiteY15" fmla="*/ 6313295 h 6858000"/>
              <a:gd name="connsiteX16" fmla="*/ 285191 w 1371382"/>
              <a:gd name="connsiteY16" fmla="*/ 6280046 h 6858000"/>
              <a:gd name="connsiteX17" fmla="*/ 267936 w 1371382"/>
              <a:gd name="connsiteY17" fmla="*/ 6270265 h 6858000"/>
              <a:gd name="connsiteX18" fmla="*/ 294964 w 1371382"/>
              <a:gd name="connsiteY18" fmla="*/ 6252834 h 6858000"/>
              <a:gd name="connsiteX19" fmla="*/ 272956 w 1371382"/>
              <a:gd name="connsiteY19" fmla="*/ 6202459 h 6858000"/>
              <a:gd name="connsiteX20" fmla="*/ 271754 w 1371382"/>
              <a:gd name="connsiteY20" fmla="*/ 6153037 h 6858000"/>
              <a:gd name="connsiteX21" fmla="*/ 287169 w 1371382"/>
              <a:gd name="connsiteY21" fmla="*/ 6078132 h 6858000"/>
              <a:gd name="connsiteX22" fmla="*/ 274556 w 1371382"/>
              <a:gd name="connsiteY22" fmla="*/ 6028119 h 6858000"/>
              <a:gd name="connsiteX23" fmla="*/ 259785 w 1371382"/>
              <a:gd name="connsiteY23" fmla="*/ 5926735 h 6858000"/>
              <a:gd name="connsiteX24" fmla="*/ 309297 w 1371382"/>
              <a:gd name="connsiteY24" fmla="*/ 5712857 h 6858000"/>
              <a:gd name="connsiteX25" fmla="*/ 288372 w 1371382"/>
              <a:gd name="connsiteY25" fmla="*/ 5676393 h 6858000"/>
              <a:gd name="connsiteX26" fmla="*/ 327964 w 1371382"/>
              <a:gd name="connsiteY26" fmla="*/ 5563435 h 6858000"/>
              <a:gd name="connsiteX27" fmla="*/ 375094 w 1371382"/>
              <a:gd name="connsiteY27" fmla="*/ 5437125 h 6858000"/>
              <a:gd name="connsiteX28" fmla="*/ 388662 w 1371382"/>
              <a:gd name="connsiteY28" fmla="*/ 5396260 h 6858000"/>
              <a:gd name="connsiteX29" fmla="*/ 404643 w 1371382"/>
              <a:gd name="connsiteY29" fmla="*/ 5330009 h 6858000"/>
              <a:gd name="connsiteX30" fmla="*/ 438136 w 1371382"/>
              <a:gd name="connsiteY30" fmla="*/ 5273739 h 6858000"/>
              <a:gd name="connsiteX31" fmla="*/ 447735 w 1371382"/>
              <a:gd name="connsiteY31" fmla="*/ 5241779 h 6858000"/>
              <a:gd name="connsiteX32" fmla="*/ 458961 w 1371382"/>
              <a:gd name="connsiteY32" fmla="*/ 5225268 h 6858000"/>
              <a:gd name="connsiteX33" fmla="*/ 459981 w 1371382"/>
              <a:gd name="connsiteY33" fmla="*/ 5217684 h 6858000"/>
              <a:gd name="connsiteX34" fmla="*/ 467322 w 1371382"/>
              <a:gd name="connsiteY34" fmla="*/ 5193377 h 6858000"/>
              <a:gd name="connsiteX35" fmla="*/ 470625 w 1371382"/>
              <a:gd name="connsiteY35" fmla="*/ 5179288 h 6858000"/>
              <a:gd name="connsiteX36" fmla="*/ 471609 w 1371382"/>
              <a:gd name="connsiteY36" fmla="*/ 5173621 h 6858000"/>
              <a:gd name="connsiteX37" fmla="*/ 467243 w 1371382"/>
              <a:gd name="connsiteY37" fmla="*/ 5159961 h 6858000"/>
              <a:gd name="connsiteX38" fmla="*/ 473920 w 1371382"/>
              <a:gd name="connsiteY38" fmla="*/ 5144295 h 6858000"/>
              <a:gd name="connsiteX39" fmla="*/ 470853 w 1371382"/>
              <a:gd name="connsiteY39" fmla="*/ 5125185 h 6858000"/>
              <a:gd name="connsiteX40" fmla="*/ 477683 w 1371382"/>
              <a:gd name="connsiteY40" fmla="*/ 5121884 h 6858000"/>
              <a:gd name="connsiteX41" fmla="*/ 484719 w 1371382"/>
              <a:gd name="connsiteY41" fmla="*/ 5067850 h 6858000"/>
              <a:gd name="connsiteX42" fmla="*/ 487450 w 1371382"/>
              <a:gd name="connsiteY42" fmla="*/ 5060861 h 6858000"/>
              <a:gd name="connsiteX43" fmla="*/ 484154 w 1371382"/>
              <a:gd name="connsiteY43" fmla="*/ 5034192 h 6858000"/>
              <a:gd name="connsiteX44" fmla="*/ 485708 w 1371382"/>
              <a:gd name="connsiteY44" fmla="*/ 4993030 h 6858000"/>
              <a:gd name="connsiteX45" fmla="*/ 492617 w 1371382"/>
              <a:gd name="connsiteY45" fmla="*/ 4946844 h 6858000"/>
              <a:gd name="connsiteX46" fmla="*/ 488473 w 1371382"/>
              <a:gd name="connsiteY46" fmla="*/ 4932692 h 6858000"/>
              <a:gd name="connsiteX47" fmla="*/ 503876 w 1371382"/>
              <a:gd name="connsiteY47" fmla="*/ 4858827 h 6858000"/>
              <a:gd name="connsiteX48" fmla="*/ 509779 w 1371382"/>
              <a:gd name="connsiteY48" fmla="*/ 4821170 h 6858000"/>
              <a:gd name="connsiteX49" fmla="*/ 514512 w 1371382"/>
              <a:gd name="connsiteY49" fmla="*/ 4780965 h 6858000"/>
              <a:gd name="connsiteX50" fmla="*/ 515805 w 1371382"/>
              <a:gd name="connsiteY50" fmla="*/ 4750867 h 6858000"/>
              <a:gd name="connsiteX51" fmla="*/ 513612 w 1371382"/>
              <a:gd name="connsiteY51" fmla="*/ 4690749 h 6858000"/>
              <a:gd name="connsiteX52" fmla="*/ 509092 w 1371382"/>
              <a:gd name="connsiteY52" fmla="*/ 4584173 h 6858000"/>
              <a:gd name="connsiteX53" fmla="*/ 504175 w 1371382"/>
              <a:gd name="connsiteY53" fmla="*/ 4444346 h 6858000"/>
              <a:gd name="connsiteX54" fmla="*/ 500740 w 1371382"/>
              <a:gd name="connsiteY54" fmla="*/ 4375228 h 6858000"/>
              <a:gd name="connsiteX55" fmla="*/ 481393 w 1371382"/>
              <a:gd name="connsiteY55" fmla="*/ 4214165 h 6858000"/>
              <a:gd name="connsiteX56" fmla="*/ 485466 w 1371382"/>
              <a:gd name="connsiteY56" fmla="*/ 4090296 h 6858000"/>
              <a:gd name="connsiteX57" fmla="*/ 470722 w 1371382"/>
              <a:gd name="connsiteY57" fmla="*/ 4033999 h 6858000"/>
              <a:gd name="connsiteX58" fmla="*/ 471871 w 1371382"/>
              <a:gd name="connsiteY58" fmla="*/ 4031933 h 6858000"/>
              <a:gd name="connsiteX59" fmla="*/ 470447 w 1371382"/>
              <a:gd name="connsiteY59" fmla="*/ 4013953 h 6858000"/>
              <a:gd name="connsiteX60" fmla="*/ 456742 w 1371382"/>
              <a:gd name="connsiteY60" fmla="*/ 3974753 h 6858000"/>
              <a:gd name="connsiteX61" fmla="*/ 458340 w 1371382"/>
              <a:gd name="connsiteY61" fmla="*/ 3969950 h 6858000"/>
              <a:gd name="connsiteX62" fmla="*/ 451762 w 1371382"/>
              <a:gd name="connsiteY62" fmla="*/ 3933779 h 6858000"/>
              <a:gd name="connsiteX63" fmla="*/ 453093 w 1371382"/>
              <a:gd name="connsiteY63" fmla="*/ 3933093 h 6858000"/>
              <a:gd name="connsiteX64" fmla="*/ 457447 w 1371382"/>
              <a:gd name="connsiteY64" fmla="*/ 3922082 h 6858000"/>
              <a:gd name="connsiteX65" fmla="*/ 462525 w 1371382"/>
              <a:gd name="connsiteY65" fmla="*/ 3901461 h 6858000"/>
              <a:gd name="connsiteX66" fmla="*/ 485119 w 1371382"/>
              <a:gd name="connsiteY66" fmla="*/ 3813873 h 6858000"/>
              <a:gd name="connsiteX67" fmla="*/ 484544 w 1371382"/>
              <a:gd name="connsiteY67" fmla="*/ 3806161 h 6858000"/>
              <a:gd name="connsiteX68" fmla="*/ 484851 w 1371382"/>
              <a:gd name="connsiteY68" fmla="*/ 3805957 h 6858000"/>
              <a:gd name="connsiteX69" fmla="*/ 484878 w 1371382"/>
              <a:gd name="connsiteY69" fmla="*/ 3797724 h 6858000"/>
              <a:gd name="connsiteX70" fmla="*/ 483493 w 1371382"/>
              <a:gd name="connsiteY70" fmla="*/ 3792098 h 6858000"/>
              <a:gd name="connsiteX71" fmla="*/ 482377 w 1371382"/>
              <a:gd name="connsiteY71" fmla="*/ 3777135 h 6858000"/>
              <a:gd name="connsiteX72" fmla="*/ 484110 w 1371382"/>
              <a:gd name="connsiteY72" fmla="*/ 3771656 h 6858000"/>
              <a:gd name="connsiteX73" fmla="*/ 487853 w 1371382"/>
              <a:gd name="connsiteY73" fmla="*/ 3769007 h 6858000"/>
              <a:gd name="connsiteX74" fmla="*/ 487319 w 1371382"/>
              <a:gd name="connsiteY74" fmla="*/ 3767709 h 6858000"/>
              <a:gd name="connsiteX75" fmla="*/ 496015 w 1371382"/>
              <a:gd name="connsiteY75" fmla="*/ 3738082 h 6858000"/>
              <a:gd name="connsiteX76" fmla="*/ 503361 w 1371382"/>
              <a:gd name="connsiteY76" fmla="*/ 3673397 h 6858000"/>
              <a:gd name="connsiteX77" fmla="*/ 502657 w 1371382"/>
              <a:gd name="connsiteY77" fmla="*/ 3637109 h 6858000"/>
              <a:gd name="connsiteX78" fmla="*/ 506100 w 1371382"/>
              <a:gd name="connsiteY78" fmla="*/ 3536883 h 6858000"/>
              <a:gd name="connsiteX79" fmla="*/ 513638 w 1371382"/>
              <a:gd name="connsiteY79" fmla="*/ 3435652 h 6858000"/>
              <a:gd name="connsiteX80" fmla="*/ 515309 w 1371382"/>
              <a:gd name="connsiteY80" fmla="*/ 3307769 h 6858000"/>
              <a:gd name="connsiteX81" fmla="*/ 532872 w 1371382"/>
              <a:gd name="connsiteY81" fmla="*/ 3250522 h 6858000"/>
              <a:gd name="connsiteX82" fmla="*/ 533297 w 1371382"/>
              <a:gd name="connsiteY82" fmla="*/ 3229163 h 6858000"/>
              <a:gd name="connsiteX83" fmla="*/ 535120 w 1371382"/>
              <a:gd name="connsiteY83" fmla="*/ 3217217 h 6858000"/>
              <a:gd name="connsiteX84" fmla="*/ 521955 w 1371382"/>
              <a:gd name="connsiteY84" fmla="*/ 3183755 h 6858000"/>
              <a:gd name="connsiteX85" fmla="*/ 522456 w 1371382"/>
              <a:gd name="connsiteY85" fmla="*/ 3178642 h 6858000"/>
              <a:gd name="connsiteX86" fmla="*/ 510056 w 1371382"/>
              <a:gd name="connsiteY86" fmla="*/ 3158586 h 6858000"/>
              <a:gd name="connsiteX87" fmla="*/ 495241 w 1371382"/>
              <a:gd name="connsiteY87" fmla="*/ 3129034 h 6858000"/>
              <a:gd name="connsiteX88" fmla="*/ 495906 w 1371382"/>
              <a:gd name="connsiteY88" fmla="*/ 3126682 h 6858000"/>
              <a:gd name="connsiteX89" fmla="*/ 486774 w 1371382"/>
              <a:gd name="connsiteY89" fmla="*/ 3114519 h 6858000"/>
              <a:gd name="connsiteX90" fmla="*/ 473383 w 1371382"/>
              <a:gd name="connsiteY90" fmla="*/ 3106272 h 6858000"/>
              <a:gd name="connsiteX91" fmla="*/ 446113 w 1371382"/>
              <a:gd name="connsiteY91" fmla="*/ 2958185 h 6858000"/>
              <a:gd name="connsiteX92" fmla="*/ 388727 w 1371382"/>
              <a:gd name="connsiteY92" fmla="*/ 2762989 h 6858000"/>
              <a:gd name="connsiteX93" fmla="*/ 337645 w 1371382"/>
              <a:gd name="connsiteY93" fmla="*/ 2554718 h 6858000"/>
              <a:gd name="connsiteX94" fmla="*/ 317739 w 1371382"/>
              <a:gd name="connsiteY94" fmla="*/ 2485734 h 6858000"/>
              <a:gd name="connsiteX95" fmla="*/ 308462 w 1371382"/>
              <a:gd name="connsiteY95" fmla="*/ 2447068 h 6858000"/>
              <a:gd name="connsiteX96" fmla="*/ 295423 w 1371382"/>
              <a:gd name="connsiteY96" fmla="*/ 2425819 h 6858000"/>
              <a:gd name="connsiteX97" fmla="*/ 301422 w 1371382"/>
              <a:gd name="connsiteY97" fmla="*/ 2402874 h 6858000"/>
              <a:gd name="connsiteX98" fmla="*/ 304034 w 1371382"/>
              <a:gd name="connsiteY98" fmla="*/ 2381443 h 6858000"/>
              <a:gd name="connsiteX99" fmla="*/ 280363 w 1371382"/>
              <a:gd name="connsiteY99" fmla="*/ 2261920 h 6858000"/>
              <a:gd name="connsiteX100" fmla="*/ 270250 w 1371382"/>
              <a:gd name="connsiteY100" fmla="*/ 2195378 h 6858000"/>
              <a:gd name="connsiteX101" fmla="*/ 254467 w 1371382"/>
              <a:gd name="connsiteY101" fmla="*/ 2155135 h 6858000"/>
              <a:gd name="connsiteX102" fmla="*/ 251925 w 1371382"/>
              <a:gd name="connsiteY102" fmla="*/ 2118008 h 6858000"/>
              <a:gd name="connsiteX103" fmla="*/ 252918 w 1371382"/>
              <a:gd name="connsiteY103" fmla="*/ 2050531 h 6858000"/>
              <a:gd name="connsiteX104" fmla="*/ 244724 w 1371382"/>
              <a:gd name="connsiteY104" fmla="*/ 1963269 h 6858000"/>
              <a:gd name="connsiteX105" fmla="*/ 225902 w 1371382"/>
              <a:gd name="connsiteY105" fmla="*/ 1906352 h 6858000"/>
              <a:gd name="connsiteX106" fmla="*/ 202459 w 1371382"/>
              <a:gd name="connsiteY106" fmla="*/ 1861531 h 6858000"/>
              <a:gd name="connsiteX107" fmla="*/ 156258 w 1371382"/>
              <a:gd name="connsiteY107" fmla="*/ 1732919 h 6858000"/>
              <a:gd name="connsiteX108" fmla="*/ 128569 w 1371382"/>
              <a:gd name="connsiteY108" fmla="*/ 1663540 h 6858000"/>
              <a:gd name="connsiteX109" fmla="*/ 127695 w 1371382"/>
              <a:gd name="connsiteY109" fmla="*/ 1615777 h 6858000"/>
              <a:gd name="connsiteX110" fmla="*/ 108490 w 1371382"/>
              <a:gd name="connsiteY110" fmla="*/ 1563678 h 6858000"/>
              <a:gd name="connsiteX111" fmla="*/ 121570 w 1371382"/>
              <a:gd name="connsiteY111" fmla="*/ 1519474 h 6858000"/>
              <a:gd name="connsiteX112" fmla="*/ 114312 w 1371382"/>
              <a:gd name="connsiteY112" fmla="*/ 1477995 h 6858000"/>
              <a:gd name="connsiteX113" fmla="*/ 100397 w 1371382"/>
              <a:gd name="connsiteY113" fmla="*/ 1373769 h 6858000"/>
              <a:gd name="connsiteX114" fmla="*/ 108704 w 1371382"/>
              <a:gd name="connsiteY114" fmla="*/ 1307086 h 6858000"/>
              <a:gd name="connsiteX115" fmla="*/ 109892 w 1371382"/>
              <a:gd name="connsiteY115" fmla="*/ 1189033 h 6858000"/>
              <a:gd name="connsiteX116" fmla="*/ 114577 w 1371382"/>
              <a:gd name="connsiteY116" fmla="*/ 1168288 h 6858000"/>
              <a:gd name="connsiteX117" fmla="*/ 106859 w 1371382"/>
              <a:gd name="connsiteY117" fmla="*/ 1142577 h 6858000"/>
              <a:gd name="connsiteX118" fmla="*/ 96165 w 1371382"/>
              <a:gd name="connsiteY118" fmla="*/ 1088484 h 6858000"/>
              <a:gd name="connsiteX119" fmla="*/ 84901 w 1371382"/>
              <a:gd name="connsiteY119" fmla="*/ 1016103 h 6858000"/>
              <a:gd name="connsiteX120" fmla="*/ 86357 w 1371382"/>
              <a:gd name="connsiteY120" fmla="*/ 932283 h 6858000"/>
              <a:gd name="connsiteX121" fmla="*/ 88593 w 1371382"/>
              <a:gd name="connsiteY121" fmla="*/ 915925 h 6858000"/>
              <a:gd name="connsiteX122" fmla="*/ 81222 w 1371382"/>
              <a:gd name="connsiteY122" fmla="*/ 896999 h 6858000"/>
              <a:gd name="connsiteX123" fmla="*/ 50630 w 1371382"/>
              <a:gd name="connsiteY123" fmla="*/ 821517 h 6858000"/>
              <a:gd name="connsiteX124" fmla="*/ 29580 w 1371382"/>
              <a:gd name="connsiteY124" fmla="*/ 751353 h 6858000"/>
              <a:gd name="connsiteX125" fmla="*/ 29138 w 1371382"/>
              <a:gd name="connsiteY125" fmla="*/ 721230 h 6858000"/>
              <a:gd name="connsiteX126" fmla="*/ 14809 w 1371382"/>
              <a:gd name="connsiteY126" fmla="*/ 681659 h 6858000"/>
              <a:gd name="connsiteX127" fmla="*/ 228 w 1371382"/>
              <a:gd name="connsiteY127" fmla="*/ 635218 h 6858000"/>
              <a:gd name="connsiteX128" fmla="*/ 5239 w 1371382"/>
              <a:gd name="connsiteY128" fmla="*/ 613763 h 6858000"/>
              <a:gd name="connsiteX129" fmla="*/ 20769 w 1371382"/>
              <a:gd name="connsiteY129" fmla="*/ 542923 h 6858000"/>
              <a:gd name="connsiteX130" fmla="*/ 71173 w 1371382"/>
              <a:gd name="connsiteY130" fmla="*/ 473479 h 6858000"/>
              <a:gd name="connsiteX131" fmla="*/ 59254 w 1371382"/>
              <a:gd name="connsiteY131" fmla="*/ 446567 h 6858000"/>
              <a:gd name="connsiteX132" fmla="*/ 58502 w 1371382"/>
              <a:gd name="connsiteY132" fmla="*/ 393828 h 6858000"/>
              <a:gd name="connsiteX133" fmla="*/ 58332 w 1371382"/>
              <a:gd name="connsiteY133" fmla="*/ 353137 h 6858000"/>
              <a:gd name="connsiteX134" fmla="*/ 79842 w 1371382"/>
              <a:gd name="connsiteY134" fmla="*/ 309501 h 6858000"/>
              <a:gd name="connsiteX135" fmla="*/ 64025 w 1371382"/>
              <a:gd name="connsiteY135" fmla="*/ 275771 h 6858000"/>
              <a:gd name="connsiteX136" fmla="*/ 81052 w 1371382"/>
              <a:gd name="connsiteY136" fmla="*/ 212860 h 6858000"/>
              <a:gd name="connsiteX137" fmla="*/ 72762 w 1371382"/>
              <a:gd name="connsiteY137" fmla="*/ 144983 h 6858000"/>
              <a:gd name="connsiteX138" fmla="*/ 85046 w 1371382"/>
              <a:gd name="connsiteY138" fmla="*/ 55288 h 6858000"/>
              <a:gd name="connsiteX139" fmla="*/ 44600 w 1371382"/>
              <a:gd name="connsiteY139" fmla="*/ 0 h 6858000"/>
              <a:gd name="connsiteX0" fmla="*/ 44600 w 1371382"/>
              <a:gd name="connsiteY0" fmla="*/ 0 h 6858000"/>
              <a:gd name="connsiteX1" fmla="*/ 1371382 w 1371382"/>
              <a:gd name="connsiteY1" fmla="*/ 0 h 6858000"/>
              <a:gd name="connsiteX2" fmla="*/ 1371382 w 1371382"/>
              <a:gd name="connsiteY2" fmla="*/ 6858000 h 6858000"/>
              <a:gd name="connsiteX3" fmla="*/ 108076 w 1371382"/>
              <a:gd name="connsiteY3" fmla="*/ 6857735 h 6858000"/>
              <a:gd name="connsiteX4" fmla="*/ 144669 w 1371382"/>
              <a:gd name="connsiteY4" fmla="*/ 6776847 h 6858000"/>
              <a:gd name="connsiteX5" fmla="*/ 156169 w 1371382"/>
              <a:gd name="connsiteY5" fmla="*/ 6737706 h 6858000"/>
              <a:gd name="connsiteX6" fmla="*/ 180908 w 1371382"/>
              <a:gd name="connsiteY6" fmla="*/ 6691589 h 6858000"/>
              <a:gd name="connsiteX7" fmla="*/ 158465 w 1371382"/>
              <a:gd name="connsiteY7" fmla="*/ 6659970 h 6858000"/>
              <a:gd name="connsiteX8" fmla="*/ 173556 w 1371382"/>
              <a:gd name="connsiteY8" fmla="*/ 6636211 h 6858000"/>
              <a:gd name="connsiteX9" fmla="*/ 191000 w 1371382"/>
              <a:gd name="connsiteY9" fmla="*/ 6594177 h 6858000"/>
              <a:gd name="connsiteX10" fmla="*/ 205040 w 1371382"/>
              <a:gd name="connsiteY10" fmla="*/ 6557575 h 6858000"/>
              <a:gd name="connsiteX11" fmla="*/ 257997 w 1371382"/>
              <a:gd name="connsiteY11" fmla="*/ 6492130 h 6858000"/>
              <a:gd name="connsiteX12" fmla="*/ 273684 w 1371382"/>
              <a:gd name="connsiteY12" fmla="*/ 6431610 h 6858000"/>
              <a:gd name="connsiteX13" fmla="*/ 317389 w 1371382"/>
              <a:gd name="connsiteY13" fmla="*/ 6379786 h 6858000"/>
              <a:gd name="connsiteX14" fmla="*/ 300612 w 1371382"/>
              <a:gd name="connsiteY14" fmla="*/ 6334727 h 6858000"/>
              <a:gd name="connsiteX15" fmla="*/ 278027 w 1371382"/>
              <a:gd name="connsiteY15" fmla="*/ 6313295 h 6858000"/>
              <a:gd name="connsiteX16" fmla="*/ 285191 w 1371382"/>
              <a:gd name="connsiteY16" fmla="*/ 6280046 h 6858000"/>
              <a:gd name="connsiteX17" fmla="*/ 267936 w 1371382"/>
              <a:gd name="connsiteY17" fmla="*/ 6270265 h 6858000"/>
              <a:gd name="connsiteX18" fmla="*/ 294964 w 1371382"/>
              <a:gd name="connsiteY18" fmla="*/ 6252834 h 6858000"/>
              <a:gd name="connsiteX19" fmla="*/ 272956 w 1371382"/>
              <a:gd name="connsiteY19" fmla="*/ 6202459 h 6858000"/>
              <a:gd name="connsiteX20" fmla="*/ 271754 w 1371382"/>
              <a:gd name="connsiteY20" fmla="*/ 6153037 h 6858000"/>
              <a:gd name="connsiteX21" fmla="*/ 287169 w 1371382"/>
              <a:gd name="connsiteY21" fmla="*/ 6078132 h 6858000"/>
              <a:gd name="connsiteX22" fmla="*/ 274556 w 1371382"/>
              <a:gd name="connsiteY22" fmla="*/ 6028119 h 6858000"/>
              <a:gd name="connsiteX23" fmla="*/ 259785 w 1371382"/>
              <a:gd name="connsiteY23" fmla="*/ 5926735 h 6858000"/>
              <a:gd name="connsiteX24" fmla="*/ 309297 w 1371382"/>
              <a:gd name="connsiteY24" fmla="*/ 5712857 h 6858000"/>
              <a:gd name="connsiteX25" fmla="*/ 288372 w 1371382"/>
              <a:gd name="connsiteY25" fmla="*/ 5676393 h 6858000"/>
              <a:gd name="connsiteX26" fmla="*/ 327964 w 1371382"/>
              <a:gd name="connsiteY26" fmla="*/ 5563435 h 6858000"/>
              <a:gd name="connsiteX27" fmla="*/ 375094 w 1371382"/>
              <a:gd name="connsiteY27" fmla="*/ 5437125 h 6858000"/>
              <a:gd name="connsiteX28" fmla="*/ 388662 w 1371382"/>
              <a:gd name="connsiteY28" fmla="*/ 5396260 h 6858000"/>
              <a:gd name="connsiteX29" fmla="*/ 404643 w 1371382"/>
              <a:gd name="connsiteY29" fmla="*/ 5330009 h 6858000"/>
              <a:gd name="connsiteX30" fmla="*/ 438136 w 1371382"/>
              <a:gd name="connsiteY30" fmla="*/ 5273739 h 6858000"/>
              <a:gd name="connsiteX31" fmla="*/ 447735 w 1371382"/>
              <a:gd name="connsiteY31" fmla="*/ 5241779 h 6858000"/>
              <a:gd name="connsiteX32" fmla="*/ 458961 w 1371382"/>
              <a:gd name="connsiteY32" fmla="*/ 5225268 h 6858000"/>
              <a:gd name="connsiteX33" fmla="*/ 459981 w 1371382"/>
              <a:gd name="connsiteY33" fmla="*/ 5217684 h 6858000"/>
              <a:gd name="connsiteX34" fmla="*/ 467322 w 1371382"/>
              <a:gd name="connsiteY34" fmla="*/ 5193377 h 6858000"/>
              <a:gd name="connsiteX35" fmla="*/ 470625 w 1371382"/>
              <a:gd name="connsiteY35" fmla="*/ 5179288 h 6858000"/>
              <a:gd name="connsiteX36" fmla="*/ 471609 w 1371382"/>
              <a:gd name="connsiteY36" fmla="*/ 5173621 h 6858000"/>
              <a:gd name="connsiteX37" fmla="*/ 467243 w 1371382"/>
              <a:gd name="connsiteY37" fmla="*/ 5159961 h 6858000"/>
              <a:gd name="connsiteX38" fmla="*/ 473920 w 1371382"/>
              <a:gd name="connsiteY38" fmla="*/ 5144295 h 6858000"/>
              <a:gd name="connsiteX39" fmla="*/ 470853 w 1371382"/>
              <a:gd name="connsiteY39" fmla="*/ 5125185 h 6858000"/>
              <a:gd name="connsiteX40" fmla="*/ 477683 w 1371382"/>
              <a:gd name="connsiteY40" fmla="*/ 5121884 h 6858000"/>
              <a:gd name="connsiteX41" fmla="*/ 484719 w 1371382"/>
              <a:gd name="connsiteY41" fmla="*/ 5067850 h 6858000"/>
              <a:gd name="connsiteX42" fmla="*/ 487450 w 1371382"/>
              <a:gd name="connsiteY42" fmla="*/ 5060861 h 6858000"/>
              <a:gd name="connsiteX43" fmla="*/ 484154 w 1371382"/>
              <a:gd name="connsiteY43" fmla="*/ 5034192 h 6858000"/>
              <a:gd name="connsiteX44" fmla="*/ 485708 w 1371382"/>
              <a:gd name="connsiteY44" fmla="*/ 4993030 h 6858000"/>
              <a:gd name="connsiteX45" fmla="*/ 492617 w 1371382"/>
              <a:gd name="connsiteY45" fmla="*/ 4946844 h 6858000"/>
              <a:gd name="connsiteX46" fmla="*/ 488473 w 1371382"/>
              <a:gd name="connsiteY46" fmla="*/ 4932692 h 6858000"/>
              <a:gd name="connsiteX47" fmla="*/ 503876 w 1371382"/>
              <a:gd name="connsiteY47" fmla="*/ 4858827 h 6858000"/>
              <a:gd name="connsiteX48" fmla="*/ 509779 w 1371382"/>
              <a:gd name="connsiteY48" fmla="*/ 4821170 h 6858000"/>
              <a:gd name="connsiteX49" fmla="*/ 514512 w 1371382"/>
              <a:gd name="connsiteY49" fmla="*/ 4780965 h 6858000"/>
              <a:gd name="connsiteX50" fmla="*/ 515805 w 1371382"/>
              <a:gd name="connsiteY50" fmla="*/ 4750867 h 6858000"/>
              <a:gd name="connsiteX51" fmla="*/ 513612 w 1371382"/>
              <a:gd name="connsiteY51" fmla="*/ 4690749 h 6858000"/>
              <a:gd name="connsiteX52" fmla="*/ 509092 w 1371382"/>
              <a:gd name="connsiteY52" fmla="*/ 4584173 h 6858000"/>
              <a:gd name="connsiteX53" fmla="*/ 504175 w 1371382"/>
              <a:gd name="connsiteY53" fmla="*/ 4444346 h 6858000"/>
              <a:gd name="connsiteX54" fmla="*/ 500740 w 1371382"/>
              <a:gd name="connsiteY54" fmla="*/ 4375228 h 6858000"/>
              <a:gd name="connsiteX55" fmla="*/ 481393 w 1371382"/>
              <a:gd name="connsiteY55" fmla="*/ 4214165 h 6858000"/>
              <a:gd name="connsiteX56" fmla="*/ 485466 w 1371382"/>
              <a:gd name="connsiteY56" fmla="*/ 4090296 h 6858000"/>
              <a:gd name="connsiteX57" fmla="*/ 470722 w 1371382"/>
              <a:gd name="connsiteY57" fmla="*/ 4033999 h 6858000"/>
              <a:gd name="connsiteX58" fmla="*/ 471871 w 1371382"/>
              <a:gd name="connsiteY58" fmla="*/ 4031933 h 6858000"/>
              <a:gd name="connsiteX59" fmla="*/ 470447 w 1371382"/>
              <a:gd name="connsiteY59" fmla="*/ 4013953 h 6858000"/>
              <a:gd name="connsiteX60" fmla="*/ 456742 w 1371382"/>
              <a:gd name="connsiteY60" fmla="*/ 3974753 h 6858000"/>
              <a:gd name="connsiteX61" fmla="*/ 458340 w 1371382"/>
              <a:gd name="connsiteY61" fmla="*/ 3969950 h 6858000"/>
              <a:gd name="connsiteX62" fmla="*/ 451762 w 1371382"/>
              <a:gd name="connsiteY62" fmla="*/ 3933779 h 6858000"/>
              <a:gd name="connsiteX63" fmla="*/ 453093 w 1371382"/>
              <a:gd name="connsiteY63" fmla="*/ 3933093 h 6858000"/>
              <a:gd name="connsiteX64" fmla="*/ 457447 w 1371382"/>
              <a:gd name="connsiteY64" fmla="*/ 3922082 h 6858000"/>
              <a:gd name="connsiteX65" fmla="*/ 462525 w 1371382"/>
              <a:gd name="connsiteY65" fmla="*/ 3901461 h 6858000"/>
              <a:gd name="connsiteX66" fmla="*/ 485119 w 1371382"/>
              <a:gd name="connsiteY66" fmla="*/ 3813873 h 6858000"/>
              <a:gd name="connsiteX67" fmla="*/ 484544 w 1371382"/>
              <a:gd name="connsiteY67" fmla="*/ 3806161 h 6858000"/>
              <a:gd name="connsiteX68" fmla="*/ 484851 w 1371382"/>
              <a:gd name="connsiteY68" fmla="*/ 3805957 h 6858000"/>
              <a:gd name="connsiteX69" fmla="*/ 484878 w 1371382"/>
              <a:gd name="connsiteY69" fmla="*/ 3797724 h 6858000"/>
              <a:gd name="connsiteX70" fmla="*/ 483493 w 1371382"/>
              <a:gd name="connsiteY70" fmla="*/ 3792098 h 6858000"/>
              <a:gd name="connsiteX71" fmla="*/ 482377 w 1371382"/>
              <a:gd name="connsiteY71" fmla="*/ 3777135 h 6858000"/>
              <a:gd name="connsiteX72" fmla="*/ 484110 w 1371382"/>
              <a:gd name="connsiteY72" fmla="*/ 3771656 h 6858000"/>
              <a:gd name="connsiteX73" fmla="*/ 487853 w 1371382"/>
              <a:gd name="connsiteY73" fmla="*/ 3769007 h 6858000"/>
              <a:gd name="connsiteX74" fmla="*/ 487319 w 1371382"/>
              <a:gd name="connsiteY74" fmla="*/ 3767709 h 6858000"/>
              <a:gd name="connsiteX75" fmla="*/ 496015 w 1371382"/>
              <a:gd name="connsiteY75" fmla="*/ 3738082 h 6858000"/>
              <a:gd name="connsiteX76" fmla="*/ 503361 w 1371382"/>
              <a:gd name="connsiteY76" fmla="*/ 3673397 h 6858000"/>
              <a:gd name="connsiteX77" fmla="*/ 502657 w 1371382"/>
              <a:gd name="connsiteY77" fmla="*/ 3637109 h 6858000"/>
              <a:gd name="connsiteX78" fmla="*/ 506100 w 1371382"/>
              <a:gd name="connsiteY78" fmla="*/ 3536883 h 6858000"/>
              <a:gd name="connsiteX79" fmla="*/ 513638 w 1371382"/>
              <a:gd name="connsiteY79" fmla="*/ 3435652 h 6858000"/>
              <a:gd name="connsiteX80" fmla="*/ 515309 w 1371382"/>
              <a:gd name="connsiteY80" fmla="*/ 3307769 h 6858000"/>
              <a:gd name="connsiteX81" fmla="*/ 532872 w 1371382"/>
              <a:gd name="connsiteY81" fmla="*/ 3250522 h 6858000"/>
              <a:gd name="connsiteX82" fmla="*/ 533297 w 1371382"/>
              <a:gd name="connsiteY82" fmla="*/ 3229163 h 6858000"/>
              <a:gd name="connsiteX83" fmla="*/ 535120 w 1371382"/>
              <a:gd name="connsiteY83" fmla="*/ 3217217 h 6858000"/>
              <a:gd name="connsiteX84" fmla="*/ 521955 w 1371382"/>
              <a:gd name="connsiteY84" fmla="*/ 3183755 h 6858000"/>
              <a:gd name="connsiteX85" fmla="*/ 522456 w 1371382"/>
              <a:gd name="connsiteY85" fmla="*/ 3178642 h 6858000"/>
              <a:gd name="connsiteX86" fmla="*/ 510056 w 1371382"/>
              <a:gd name="connsiteY86" fmla="*/ 3158586 h 6858000"/>
              <a:gd name="connsiteX87" fmla="*/ 495241 w 1371382"/>
              <a:gd name="connsiteY87" fmla="*/ 3129034 h 6858000"/>
              <a:gd name="connsiteX88" fmla="*/ 495906 w 1371382"/>
              <a:gd name="connsiteY88" fmla="*/ 3126682 h 6858000"/>
              <a:gd name="connsiteX89" fmla="*/ 486774 w 1371382"/>
              <a:gd name="connsiteY89" fmla="*/ 3114519 h 6858000"/>
              <a:gd name="connsiteX90" fmla="*/ 473383 w 1371382"/>
              <a:gd name="connsiteY90" fmla="*/ 3106272 h 6858000"/>
              <a:gd name="connsiteX91" fmla="*/ 446113 w 1371382"/>
              <a:gd name="connsiteY91" fmla="*/ 2958185 h 6858000"/>
              <a:gd name="connsiteX92" fmla="*/ 388727 w 1371382"/>
              <a:gd name="connsiteY92" fmla="*/ 2762989 h 6858000"/>
              <a:gd name="connsiteX93" fmla="*/ 337645 w 1371382"/>
              <a:gd name="connsiteY93" fmla="*/ 2554718 h 6858000"/>
              <a:gd name="connsiteX94" fmla="*/ 317739 w 1371382"/>
              <a:gd name="connsiteY94" fmla="*/ 2485734 h 6858000"/>
              <a:gd name="connsiteX95" fmla="*/ 308462 w 1371382"/>
              <a:gd name="connsiteY95" fmla="*/ 2447068 h 6858000"/>
              <a:gd name="connsiteX96" fmla="*/ 295423 w 1371382"/>
              <a:gd name="connsiteY96" fmla="*/ 2425819 h 6858000"/>
              <a:gd name="connsiteX97" fmla="*/ 301422 w 1371382"/>
              <a:gd name="connsiteY97" fmla="*/ 2402874 h 6858000"/>
              <a:gd name="connsiteX98" fmla="*/ 304034 w 1371382"/>
              <a:gd name="connsiteY98" fmla="*/ 2381443 h 6858000"/>
              <a:gd name="connsiteX99" fmla="*/ 280363 w 1371382"/>
              <a:gd name="connsiteY99" fmla="*/ 2261920 h 6858000"/>
              <a:gd name="connsiteX100" fmla="*/ 270250 w 1371382"/>
              <a:gd name="connsiteY100" fmla="*/ 2195378 h 6858000"/>
              <a:gd name="connsiteX101" fmla="*/ 254467 w 1371382"/>
              <a:gd name="connsiteY101" fmla="*/ 2155135 h 6858000"/>
              <a:gd name="connsiteX102" fmla="*/ 251925 w 1371382"/>
              <a:gd name="connsiteY102" fmla="*/ 2118008 h 6858000"/>
              <a:gd name="connsiteX103" fmla="*/ 252918 w 1371382"/>
              <a:gd name="connsiteY103" fmla="*/ 2050531 h 6858000"/>
              <a:gd name="connsiteX104" fmla="*/ 244724 w 1371382"/>
              <a:gd name="connsiteY104" fmla="*/ 1963269 h 6858000"/>
              <a:gd name="connsiteX105" fmla="*/ 225902 w 1371382"/>
              <a:gd name="connsiteY105" fmla="*/ 1906352 h 6858000"/>
              <a:gd name="connsiteX106" fmla="*/ 202459 w 1371382"/>
              <a:gd name="connsiteY106" fmla="*/ 1861531 h 6858000"/>
              <a:gd name="connsiteX107" fmla="*/ 156258 w 1371382"/>
              <a:gd name="connsiteY107" fmla="*/ 1732919 h 6858000"/>
              <a:gd name="connsiteX108" fmla="*/ 128569 w 1371382"/>
              <a:gd name="connsiteY108" fmla="*/ 1663540 h 6858000"/>
              <a:gd name="connsiteX109" fmla="*/ 127695 w 1371382"/>
              <a:gd name="connsiteY109" fmla="*/ 1615777 h 6858000"/>
              <a:gd name="connsiteX110" fmla="*/ 108490 w 1371382"/>
              <a:gd name="connsiteY110" fmla="*/ 1563678 h 6858000"/>
              <a:gd name="connsiteX111" fmla="*/ 121570 w 1371382"/>
              <a:gd name="connsiteY111" fmla="*/ 1519474 h 6858000"/>
              <a:gd name="connsiteX112" fmla="*/ 114312 w 1371382"/>
              <a:gd name="connsiteY112" fmla="*/ 1477995 h 6858000"/>
              <a:gd name="connsiteX113" fmla="*/ 100397 w 1371382"/>
              <a:gd name="connsiteY113" fmla="*/ 1373769 h 6858000"/>
              <a:gd name="connsiteX114" fmla="*/ 108704 w 1371382"/>
              <a:gd name="connsiteY114" fmla="*/ 1307086 h 6858000"/>
              <a:gd name="connsiteX115" fmla="*/ 109892 w 1371382"/>
              <a:gd name="connsiteY115" fmla="*/ 1189033 h 6858000"/>
              <a:gd name="connsiteX116" fmla="*/ 114577 w 1371382"/>
              <a:gd name="connsiteY116" fmla="*/ 1168288 h 6858000"/>
              <a:gd name="connsiteX117" fmla="*/ 106859 w 1371382"/>
              <a:gd name="connsiteY117" fmla="*/ 1142577 h 6858000"/>
              <a:gd name="connsiteX118" fmla="*/ 96165 w 1371382"/>
              <a:gd name="connsiteY118" fmla="*/ 1088484 h 6858000"/>
              <a:gd name="connsiteX119" fmla="*/ 84901 w 1371382"/>
              <a:gd name="connsiteY119" fmla="*/ 1016103 h 6858000"/>
              <a:gd name="connsiteX120" fmla="*/ 86357 w 1371382"/>
              <a:gd name="connsiteY120" fmla="*/ 932283 h 6858000"/>
              <a:gd name="connsiteX121" fmla="*/ 88593 w 1371382"/>
              <a:gd name="connsiteY121" fmla="*/ 915925 h 6858000"/>
              <a:gd name="connsiteX122" fmla="*/ 81222 w 1371382"/>
              <a:gd name="connsiteY122" fmla="*/ 896999 h 6858000"/>
              <a:gd name="connsiteX123" fmla="*/ 50630 w 1371382"/>
              <a:gd name="connsiteY123" fmla="*/ 821517 h 6858000"/>
              <a:gd name="connsiteX124" fmla="*/ 29580 w 1371382"/>
              <a:gd name="connsiteY124" fmla="*/ 751353 h 6858000"/>
              <a:gd name="connsiteX125" fmla="*/ 29138 w 1371382"/>
              <a:gd name="connsiteY125" fmla="*/ 721230 h 6858000"/>
              <a:gd name="connsiteX126" fmla="*/ 14809 w 1371382"/>
              <a:gd name="connsiteY126" fmla="*/ 681659 h 6858000"/>
              <a:gd name="connsiteX127" fmla="*/ 228 w 1371382"/>
              <a:gd name="connsiteY127" fmla="*/ 635218 h 6858000"/>
              <a:gd name="connsiteX128" fmla="*/ 22148 w 1371382"/>
              <a:gd name="connsiteY128" fmla="*/ 585934 h 6858000"/>
              <a:gd name="connsiteX129" fmla="*/ 20769 w 1371382"/>
              <a:gd name="connsiteY129" fmla="*/ 542923 h 6858000"/>
              <a:gd name="connsiteX130" fmla="*/ 71173 w 1371382"/>
              <a:gd name="connsiteY130" fmla="*/ 473479 h 6858000"/>
              <a:gd name="connsiteX131" fmla="*/ 59254 w 1371382"/>
              <a:gd name="connsiteY131" fmla="*/ 446567 h 6858000"/>
              <a:gd name="connsiteX132" fmla="*/ 58502 w 1371382"/>
              <a:gd name="connsiteY132" fmla="*/ 393828 h 6858000"/>
              <a:gd name="connsiteX133" fmla="*/ 58332 w 1371382"/>
              <a:gd name="connsiteY133" fmla="*/ 353137 h 6858000"/>
              <a:gd name="connsiteX134" fmla="*/ 79842 w 1371382"/>
              <a:gd name="connsiteY134" fmla="*/ 309501 h 6858000"/>
              <a:gd name="connsiteX135" fmla="*/ 64025 w 1371382"/>
              <a:gd name="connsiteY135" fmla="*/ 275771 h 6858000"/>
              <a:gd name="connsiteX136" fmla="*/ 81052 w 1371382"/>
              <a:gd name="connsiteY136" fmla="*/ 212860 h 6858000"/>
              <a:gd name="connsiteX137" fmla="*/ 72762 w 1371382"/>
              <a:gd name="connsiteY137" fmla="*/ 144983 h 6858000"/>
              <a:gd name="connsiteX138" fmla="*/ 85046 w 1371382"/>
              <a:gd name="connsiteY138" fmla="*/ 55288 h 6858000"/>
              <a:gd name="connsiteX139" fmla="*/ 44600 w 1371382"/>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13805 w 1364418"/>
              <a:gd name="connsiteY129" fmla="*/ 542923 h 6858000"/>
              <a:gd name="connsiteX130" fmla="*/ 64209 w 1364418"/>
              <a:gd name="connsiteY130" fmla="*/ 473479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72878 w 1364418"/>
              <a:gd name="connsiteY134" fmla="*/ 309501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64209 w 1364418"/>
              <a:gd name="connsiteY130" fmla="*/ 473479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72878 w 1364418"/>
              <a:gd name="connsiteY134" fmla="*/ 309501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72878 w 1364418"/>
              <a:gd name="connsiteY134" fmla="*/ 309501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281408 w 1364418"/>
              <a:gd name="connsiteY25" fmla="*/ 5676393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21000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51501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60972 w 1364418"/>
              <a:gd name="connsiteY17" fmla="*/ 6270265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81226 w 1364418"/>
              <a:gd name="connsiteY17" fmla="*/ 6272987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32283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81226 w 1364418"/>
              <a:gd name="connsiteY17" fmla="*/ 6272987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54054 h 6858000"/>
              <a:gd name="connsiteX121" fmla="*/ 81629 w 1364418"/>
              <a:gd name="connsiteY121" fmla="*/ 915925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198076 w 1364418"/>
              <a:gd name="connsiteY10" fmla="*/ 6557575 h 6858000"/>
              <a:gd name="connsiteX11" fmla="*/ 251033 w 1364418"/>
              <a:gd name="connsiteY11" fmla="*/ 6492130 h 6858000"/>
              <a:gd name="connsiteX12" fmla="*/ 266720 w 1364418"/>
              <a:gd name="connsiteY12" fmla="*/ 6431610 h 6858000"/>
              <a:gd name="connsiteX13" fmla="*/ 310425 w 1364418"/>
              <a:gd name="connsiteY13" fmla="*/ 6379786 h 6858000"/>
              <a:gd name="connsiteX14" fmla="*/ 293648 w 1364418"/>
              <a:gd name="connsiteY14" fmla="*/ 6334727 h 6858000"/>
              <a:gd name="connsiteX15" fmla="*/ 271063 w 1364418"/>
              <a:gd name="connsiteY15" fmla="*/ 6313295 h 6858000"/>
              <a:gd name="connsiteX16" fmla="*/ 278227 w 1364418"/>
              <a:gd name="connsiteY16" fmla="*/ 6280046 h 6858000"/>
              <a:gd name="connsiteX17" fmla="*/ 281226 w 1364418"/>
              <a:gd name="connsiteY17" fmla="*/ 6272987 h 6858000"/>
              <a:gd name="connsiteX18" fmla="*/ 288000 w 1364418"/>
              <a:gd name="connsiteY18" fmla="*/ 6252834 h 6858000"/>
              <a:gd name="connsiteX19" fmla="*/ 265992 w 1364418"/>
              <a:gd name="connsiteY19" fmla="*/ 6202459 h 6858000"/>
              <a:gd name="connsiteX20" fmla="*/ 264790 w 1364418"/>
              <a:gd name="connsiteY20" fmla="*/ 6153037 h 6858000"/>
              <a:gd name="connsiteX21" fmla="*/ 280205 w 1364418"/>
              <a:gd name="connsiteY21" fmla="*/ 6078132 h 6858000"/>
              <a:gd name="connsiteX22" fmla="*/ 267592 w 1364418"/>
              <a:gd name="connsiteY22" fmla="*/ 6028119 h 6858000"/>
              <a:gd name="connsiteX23" fmla="*/ 252821 w 1364418"/>
              <a:gd name="connsiteY23" fmla="*/ 5926735 h 6858000"/>
              <a:gd name="connsiteX24" fmla="*/ 302333 w 1364418"/>
              <a:gd name="connsiteY24" fmla="*/ 5712857 h 6858000"/>
              <a:gd name="connsiteX25" fmla="*/ 332131 w 1364418"/>
              <a:gd name="connsiteY25" fmla="*/ 5660491 h 6858000"/>
              <a:gd name="connsiteX26" fmla="*/ 341254 w 1364418"/>
              <a:gd name="connsiteY26" fmla="*/ 5563435 h 6858000"/>
              <a:gd name="connsiteX27" fmla="*/ 368130 w 1364418"/>
              <a:gd name="connsiteY27" fmla="*/ 5437125 h 6858000"/>
              <a:gd name="connsiteX28" fmla="*/ 381698 w 1364418"/>
              <a:gd name="connsiteY28" fmla="*/ 5396260 h 6858000"/>
              <a:gd name="connsiteX29" fmla="*/ 397679 w 1364418"/>
              <a:gd name="connsiteY29" fmla="*/ 5330009 h 6858000"/>
              <a:gd name="connsiteX30" fmla="*/ 431172 w 1364418"/>
              <a:gd name="connsiteY30" fmla="*/ 5273739 h 6858000"/>
              <a:gd name="connsiteX31" fmla="*/ 440771 w 1364418"/>
              <a:gd name="connsiteY31" fmla="*/ 5241779 h 6858000"/>
              <a:gd name="connsiteX32" fmla="*/ 451997 w 1364418"/>
              <a:gd name="connsiteY32" fmla="*/ 5225268 h 6858000"/>
              <a:gd name="connsiteX33" fmla="*/ 453017 w 1364418"/>
              <a:gd name="connsiteY33" fmla="*/ 5217684 h 6858000"/>
              <a:gd name="connsiteX34" fmla="*/ 460358 w 1364418"/>
              <a:gd name="connsiteY34" fmla="*/ 5193377 h 6858000"/>
              <a:gd name="connsiteX35" fmla="*/ 463661 w 1364418"/>
              <a:gd name="connsiteY35" fmla="*/ 5179288 h 6858000"/>
              <a:gd name="connsiteX36" fmla="*/ 464645 w 1364418"/>
              <a:gd name="connsiteY36" fmla="*/ 5173621 h 6858000"/>
              <a:gd name="connsiteX37" fmla="*/ 460279 w 1364418"/>
              <a:gd name="connsiteY37" fmla="*/ 5159961 h 6858000"/>
              <a:gd name="connsiteX38" fmla="*/ 466956 w 1364418"/>
              <a:gd name="connsiteY38" fmla="*/ 5144295 h 6858000"/>
              <a:gd name="connsiteX39" fmla="*/ 463889 w 1364418"/>
              <a:gd name="connsiteY39" fmla="*/ 5125185 h 6858000"/>
              <a:gd name="connsiteX40" fmla="*/ 470719 w 1364418"/>
              <a:gd name="connsiteY40" fmla="*/ 5121884 h 6858000"/>
              <a:gd name="connsiteX41" fmla="*/ 477755 w 1364418"/>
              <a:gd name="connsiteY41" fmla="*/ 5067850 h 6858000"/>
              <a:gd name="connsiteX42" fmla="*/ 480486 w 1364418"/>
              <a:gd name="connsiteY42" fmla="*/ 5060861 h 6858000"/>
              <a:gd name="connsiteX43" fmla="*/ 477190 w 1364418"/>
              <a:gd name="connsiteY43" fmla="*/ 5034192 h 6858000"/>
              <a:gd name="connsiteX44" fmla="*/ 478744 w 1364418"/>
              <a:gd name="connsiteY44" fmla="*/ 4993030 h 6858000"/>
              <a:gd name="connsiteX45" fmla="*/ 485653 w 1364418"/>
              <a:gd name="connsiteY45" fmla="*/ 4946844 h 6858000"/>
              <a:gd name="connsiteX46" fmla="*/ 481509 w 1364418"/>
              <a:gd name="connsiteY46" fmla="*/ 4932692 h 6858000"/>
              <a:gd name="connsiteX47" fmla="*/ 496912 w 1364418"/>
              <a:gd name="connsiteY47" fmla="*/ 4858827 h 6858000"/>
              <a:gd name="connsiteX48" fmla="*/ 502815 w 1364418"/>
              <a:gd name="connsiteY48" fmla="*/ 4821170 h 6858000"/>
              <a:gd name="connsiteX49" fmla="*/ 507548 w 1364418"/>
              <a:gd name="connsiteY49" fmla="*/ 4780965 h 6858000"/>
              <a:gd name="connsiteX50" fmla="*/ 508841 w 1364418"/>
              <a:gd name="connsiteY50" fmla="*/ 4750867 h 6858000"/>
              <a:gd name="connsiteX51" fmla="*/ 506648 w 1364418"/>
              <a:gd name="connsiteY51" fmla="*/ 4690749 h 6858000"/>
              <a:gd name="connsiteX52" fmla="*/ 502128 w 1364418"/>
              <a:gd name="connsiteY52" fmla="*/ 4584173 h 6858000"/>
              <a:gd name="connsiteX53" fmla="*/ 497211 w 1364418"/>
              <a:gd name="connsiteY53" fmla="*/ 4444346 h 6858000"/>
              <a:gd name="connsiteX54" fmla="*/ 493776 w 1364418"/>
              <a:gd name="connsiteY54" fmla="*/ 4375228 h 6858000"/>
              <a:gd name="connsiteX55" fmla="*/ 474429 w 1364418"/>
              <a:gd name="connsiteY55" fmla="*/ 4214165 h 6858000"/>
              <a:gd name="connsiteX56" fmla="*/ 478502 w 1364418"/>
              <a:gd name="connsiteY56" fmla="*/ 4090296 h 6858000"/>
              <a:gd name="connsiteX57" fmla="*/ 463758 w 1364418"/>
              <a:gd name="connsiteY57" fmla="*/ 4033999 h 6858000"/>
              <a:gd name="connsiteX58" fmla="*/ 464907 w 1364418"/>
              <a:gd name="connsiteY58" fmla="*/ 4031933 h 6858000"/>
              <a:gd name="connsiteX59" fmla="*/ 463483 w 1364418"/>
              <a:gd name="connsiteY59" fmla="*/ 4013953 h 6858000"/>
              <a:gd name="connsiteX60" fmla="*/ 449778 w 1364418"/>
              <a:gd name="connsiteY60" fmla="*/ 3974753 h 6858000"/>
              <a:gd name="connsiteX61" fmla="*/ 451376 w 1364418"/>
              <a:gd name="connsiteY61" fmla="*/ 3969950 h 6858000"/>
              <a:gd name="connsiteX62" fmla="*/ 444798 w 1364418"/>
              <a:gd name="connsiteY62" fmla="*/ 3933779 h 6858000"/>
              <a:gd name="connsiteX63" fmla="*/ 446129 w 1364418"/>
              <a:gd name="connsiteY63" fmla="*/ 3933093 h 6858000"/>
              <a:gd name="connsiteX64" fmla="*/ 450483 w 1364418"/>
              <a:gd name="connsiteY64" fmla="*/ 3922082 h 6858000"/>
              <a:gd name="connsiteX65" fmla="*/ 455561 w 1364418"/>
              <a:gd name="connsiteY65" fmla="*/ 3901461 h 6858000"/>
              <a:gd name="connsiteX66" fmla="*/ 478155 w 1364418"/>
              <a:gd name="connsiteY66" fmla="*/ 3813873 h 6858000"/>
              <a:gd name="connsiteX67" fmla="*/ 477580 w 1364418"/>
              <a:gd name="connsiteY67" fmla="*/ 3806161 h 6858000"/>
              <a:gd name="connsiteX68" fmla="*/ 477887 w 1364418"/>
              <a:gd name="connsiteY68" fmla="*/ 3805957 h 6858000"/>
              <a:gd name="connsiteX69" fmla="*/ 477914 w 1364418"/>
              <a:gd name="connsiteY69" fmla="*/ 3797724 h 6858000"/>
              <a:gd name="connsiteX70" fmla="*/ 476529 w 1364418"/>
              <a:gd name="connsiteY70" fmla="*/ 3792098 h 6858000"/>
              <a:gd name="connsiteX71" fmla="*/ 475413 w 1364418"/>
              <a:gd name="connsiteY71" fmla="*/ 3777135 h 6858000"/>
              <a:gd name="connsiteX72" fmla="*/ 477146 w 1364418"/>
              <a:gd name="connsiteY72" fmla="*/ 3771656 h 6858000"/>
              <a:gd name="connsiteX73" fmla="*/ 480889 w 1364418"/>
              <a:gd name="connsiteY73" fmla="*/ 3769007 h 6858000"/>
              <a:gd name="connsiteX74" fmla="*/ 480355 w 1364418"/>
              <a:gd name="connsiteY74" fmla="*/ 3767709 h 6858000"/>
              <a:gd name="connsiteX75" fmla="*/ 489051 w 1364418"/>
              <a:gd name="connsiteY75" fmla="*/ 3738082 h 6858000"/>
              <a:gd name="connsiteX76" fmla="*/ 496397 w 1364418"/>
              <a:gd name="connsiteY76" fmla="*/ 3673397 h 6858000"/>
              <a:gd name="connsiteX77" fmla="*/ 495693 w 1364418"/>
              <a:gd name="connsiteY77" fmla="*/ 3637109 h 6858000"/>
              <a:gd name="connsiteX78" fmla="*/ 499136 w 1364418"/>
              <a:gd name="connsiteY78" fmla="*/ 3536883 h 6858000"/>
              <a:gd name="connsiteX79" fmla="*/ 506674 w 1364418"/>
              <a:gd name="connsiteY79" fmla="*/ 3435652 h 6858000"/>
              <a:gd name="connsiteX80" fmla="*/ 508345 w 1364418"/>
              <a:gd name="connsiteY80" fmla="*/ 3307769 h 6858000"/>
              <a:gd name="connsiteX81" fmla="*/ 525908 w 1364418"/>
              <a:gd name="connsiteY81" fmla="*/ 3250522 h 6858000"/>
              <a:gd name="connsiteX82" fmla="*/ 526333 w 1364418"/>
              <a:gd name="connsiteY82" fmla="*/ 3229163 h 6858000"/>
              <a:gd name="connsiteX83" fmla="*/ 528156 w 1364418"/>
              <a:gd name="connsiteY83" fmla="*/ 3217217 h 6858000"/>
              <a:gd name="connsiteX84" fmla="*/ 514991 w 1364418"/>
              <a:gd name="connsiteY84" fmla="*/ 3183755 h 6858000"/>
              <a:gd name="connsiteX85" fmla="*/ 515492 w 1364418"/>
              <a:gd name="connsiteY85" fmla="*/ 3178642 h 6858000"/>
              <a:gd name="connsiteX86" fmla="*/ 503092 w 1364418"/>
              <a:gd name="connsiteY86" fmla="*/ 3158586 h 6858000"/>
              <a:gd name="connsiteX87" fmla="*/ 488277 w 1364418"/>
              <a:gd name="connsiteY87" fmla="*/ 3129034 h 6858000"/>
              <a:gd name="connsiteX88" fmla="*/ 488942 w 1364418"/>
              <a:gd name="connsiteY88" fmla="*/ 3126682 h 6858000"/>
              <a:gd name="connsiteX89" fmla="*/ 479810 w 1364418"/>
              <a:gd name="connsiteY89" fmla="*/ 3114519 h 6858000"/>
              <a:gd name="connsiteX90" fmla="*/ 466419 w 1364418"/>
              <a:gd name="connsiteY90" fmla="*/ 3106272 h 6858000"/>
              <a:gd name="connsiteX91" fmla="*/ 439149 w 1364418"/>
              <a:gd name="connsiteY91" fmla="*/ 2958185 h 6858000"/>
              <a:gd name="connsiteX92" fmla="*/ 381763 w 1364418"/>
              <a:gd name="connsiteY92" fmla="*/ 2762989 h 6858000"/>
              <a:gd name="connsiteX93" fmla="*/ 330681 w 1364418"/>
              <a:gd name="connsiteY93" fmla="*/ 2554718 h 6858000"/>
              <a:gd name="connsiteX94" fmla="*/ 310775 w 1364418"/>
              <a:gd name="connsiteY94" fmla="*/ 2485734 h 6858000"/>
              <a:gd name="connsiteX95" fmla="*/ 301498 w 1364418"/>
              <a:gd name="connsiteY95" fmla="*/ 2447068 h 6858000"/>
              <a:gd name="connsiteX96" fmla="*/ 288459 w 1364418"/>
              <a:gd name="connsiteY96" fmla="*/ 2425819 h 6858000"/>
              <a:gd name="connsiteX97" fmla="*/ 294458 w 1364418"/>
              <a:gd name="connsiteY97" fmla="*/ 2402874 h 6858000"/>
              <a:gd name="connsiteX98" fmla="*/ 297070 w 1364418"/>
              <a:gd name="connsiteY98" fmla="*/ 2381443 h 6858000"/>
              <a:gd name="connsiteX99" fmla="*/ 273399 w 1364418"/>
              <a:gd name="connsiteY99" fmla="*/ 2261920 h 6858000"/>
              <a:gd name="connsiteX100" fmla="*/ 263286 w 1364418"/>
              <a:gd name="connsiteY100" fmla="*/ 2195378 h 6858000"/>
              <a:gd name="connsiteX101" fmla="*/ 247503 w 1364418"/>
              <a:gd name="connsiteY101" fmla="*/ 2155135 h 6858000"/>
              <a:gd name="connsiteX102" fmla="*/ 244961 w 1364418"/>
              <a:gd name="connsiteY102" fmla="*/ 2118008 h 6858000"/>
              <a:gd name="connsiteX103" fmla="*/ 245954 w 1364418"/>
              <a:gd name="connsiteY103" fmla="*/ 2050531 h 6858000"/>
              <a:gd name="connsiteX104" fmla="*/ 237760 w 1364418"/>
              <a:gd name="connsiteY104" fmla="*/ 1963269 h 6858000"/>
              <a:gd name="connsiteX105" fmla="*/ 218938 w 1364418"/>
              <a:gd name="connsiteY105" fmla="*/ 1906352 h 6858000"/>
              <a:gd name="connsiteX106" fmla="*/ 195495 w 1364418"/>
              <a:gd name="connsiteY106" fmla="*/ 1861531 h 6858000"/>
              <a:gd name="connsiteX107" fmla="*/ 149294 w 1364418"/>
              <a:gd name="connsiteY107" fmla="*/ 1732919 h 6858000"/>
              <a:gd name="connsiteX108" fmla="*/ 121605 w 1364418"/>
              <a:gd name="connsiteY108" fmla="*/ 1663540 h 6858000"/>
              <a:gd name="connsiteX109" fmla="*/ 120731 w 1364418"/>
              <a:gd name="connsiteY109" fmla="*/ 1615777 h 6858000"/>
              <a:gd name="connsiteX110" fmla="*/ 101526 w 1364418"/>
              <a:gd name="connsiteY110" fmla="*/ 1563678 h 6858000"/>
              <a:gd name="connsiteX111" fmla="*/ 114606 w 1364418"/>
              <a:gd name="connsiteY111" fmla="*/ 1519474 h 6858000"/>
              <a:gd name="connsiteX112" fmla="*/ 107348 w 1364418"/>
              <a:gd name="connsiteY112" fmla="*/ 1477995 h 6858000"/>
              <a:gd name="connsiteX113" fmla="*/ 93433 w 1364418"/>
              <a:gd name="connsiteY113" fmla="*/ 1373769 h 6858000"/>
              <a:gd name="connsiteX114" fmla="*/ 101740 w 1364418"/>
              <a:gd name="connsiteY114" fmla="*/ 1307086 h 6858000"/>
              <a:gd name="connsiteX115" fmla="*/ 102928 w 1364418"/>
              <a:gd name="connsiteY115" fmla="*/ 1189033 h 6858000"/>
              <a:gd name="connsiteX116" fmla="*/ 107613 w 1364418"/>
              <a:gd name="connsiteY116" fmla="*/ 1168288 h 6858000"/>
              <a:gd name="connsiteX117" fmla="*/ 99895 w 1364418"/>
              <a:gd name="connsiteY117" fmla="*/ 1142577 h 6858000"/>
              <a:gd name="connsiteX118" fmla="*/ 89201 w 1364418"/>
              <a:gd name="connsiteY118" fmla="*/ 1088484 h 6858000"/>
              <a:gd name="connsiteX119" fmla="*/ 77937 w 1364418"/>
              <a:gd name="connsiteY119" fmla="*/ 1016103 h 6858000"/>
              <a:gd name="connsiteX120" fmla="*/ 79393 w 1364418"/>
              <a:gd name="connsiteY120" fmla="*/ 954054 h 6858000"/>
              <a:gd name="connsiteX121" fmla="*/ 90309 w 1364418"/>
              <a:gd name="connsiteY121" fmla="*/ 921368 h 6858000"/>
              <a:gd name="connsiteX122" fmla="*/ 74258 w 1364418"/>
              <a:gd name="connsiteY122" fmla="*/ 896999 h 6858000"/>
              <a:gd name="connsiteX123" fmla="*/ 43666 w 1364418"/>
              <a:gd name="connsiteY123" fmla="*/ 821517 h 6858000"/>
              <a:gd name="connsiteX124" fmla="*/ 22616 w 1364418"/>
              <a:gd name="connsiteY124" fmla="*/ 751353 h 6858000"/>
              <a:gd name="connsiteX125" fmla="*/ 22174 w 1364418"/>
              <a:gd name="connsiteY125" fmla="*/ 721230 h 6858000"/>
              <a:gd name="connsiteX126" fmla="*/ 7845 w 1364418"/>
              <a:gd name="connsiteY126" fmla="*/ 681659 h 6858000"/>
              <a:gd name="connsiteX127" fmla="*/ 31306 w 1364418"/>
              <a:gd name="connsiteY127" fmla="*/ 619315 h 6858000"/>
              <a:gd name="connsiteX128" fmla="*/ 15184 w 1364418"/>
              <a:gd name="connsiteY128" fmla="*/ 585934 h 6858000"/>
              <a:gd name="connsiteX129" fmla="*/ 22258 w 1364418"/>
              <a:gd name="connsiteY129" fmla="*/ 538948 h 6858000"/>
              <a:gd name="connsiteX130" fmla="*/ 26166 w 1364418"/>
              <a:gd name="connsiteY130" fmla="*/ 525163 h 6858000"/>
              <a:gd name="connsiteX131" fmla="*/ 52290 w 1364418"/>
              <a:gd name="connsiteY131" fmla="*/ 446567 h 6858000"/>
              <a:gd name="connsiteX132" fmla="*/ 51538 w 1364418"/>
              <a:gd name="connsiteY132" fmla="*/ 393828 h 6858000"/>
              <a:gd name="connsiteX133" fmla="*/ 51368 w 1364418"/>
              <a:gd name="connsiteY133" fmla="*/ 353137 h 6858000"/>
              <a:gd name="connsiteX134" fmla="*/ 55970 w 1364418"/>
              <a:gd name="connsiteY134" fmla="*/ 321428 h 6858000"/>
              <a:gd name="connsiteX135" fmla="*/ 57061 w 1364418"/>
              <a:gd name="connsiteY135" fmla="*/ 275771 h 6858000"/>
              <a:gd name="connsiteX136" fmla="*/ 74088 w 1364418"/>
              <a:gd name="connsiteY136" fmla="*/ 212860 h 6858000"/>
              <a:gd name="connsiteX137" fmla="*/ 65798 w 1364418"/>
              <a:gd name="connsiteY137" fmla="*/ 144983 h 6858000"/>
              <a:gd name="connsiteX138" fmla="*/ 78082 w 1364418"/>
              <a:gd name="connsiteY138" fmla="*/ 55288 h 6858000"/>
              <a:gd name="connsiteX139" fmla="*/ 37636 w 1364418"/>
              <a:gd name="connsiteY139"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184036 w 1364418"/>
              <a:gd name="connsiteY9" fmla="*/ 6594177 h 6858000"/>
              <a:gd name="connsiteX10" fmla="*/ 251033 w 1364418"/>
              <a:gd name="connsiteY10" fmla="*/ 6492130 h 6858000"/>
              <a:gd name="connsiteX11" fmla="*/ 266720 w 1364418"/>
              <a:gd name="connsiteY11" fmla="*/ 6431610 h 6858000"/>
              <a:gd name="connsiteX12" fmla="*/ 310425 w 1364418"/>
              <a:gd name="connsiteY12" fmla="*/ 6379786 h 6858000"/>
              <a:gd name="connsiteX13" fmla="*/ 293648 w 1364418"/>
              <a:gd name="connsiteY13" fmla="*/ 6334727 h 6858000"/>
              <a:gd name="connsiteX14" fmla="*/ 271063 w 1364418"/>
              <a:gd name="connsiteY14" fmla="*/ 6313295 h 6858000"/>
              <a:gd name="connsiteX15" fmla="*/ 278227 w 1364418"/>
              <a:gd name="connsiteY15" fmla="*/ 6280046 h 6858000"/>
              <a:gd name="connsiteX16" fmla="*/ 281226 w 1364418"/>
              <a:gd name="connsiteY16" fmla="*/ 6272987 h 6858000"/>
              <a:gd name="connsiteX17" fmla="*/ 288000 w 1364418"/>
              <a:gd name="connsiteY17" fmla="*/ 6252834 h 6858000"/>
              <a:gd name="connsiteX18" fmla="*/ 265992 w 1364418"/>
              <a:gd name="connsiteY18" fmla="*/ 6202459 h 6858000"/>
              <a:gd name="connsiteX19" fmla="*/ 264790 w 1364418"/>
              <a:gd name="connsiteY19" fmla="*/ 6153037 h 6858000"/>
              <a:gd name="connsiteX20" fmla="*/ 280205 w 1364418"/>
              <a:gd name="connsiteY20" fmla="*/ 6078132 h 6858000"/>
              <a:gd name="connsiteX21" fmla="*/ 267592 w 1364418"/>
              <a:gd name="connsiteY21" fmla="*/ 6028119 h 6858000"/>
              <a:gd name="connsiteX22" fmla="*/ 252821 w 1364418"/>
              <a:gd name="connsiteY22" fmla="*/ 5926735 h 6858000"/>
              <a:gd name="connsiteX23" fmla="*/ 302333 w 1364418"/>
              <a:gd name="connsiteY23" fmla="*/ 5712857 h 6858000"/>
              <a:gd name="connsiteX24" fmla="*/ 332131 w 1364418"/>
              <a:gd name="connsiteY24" fmla="*/ 5660491 h 6858000"/>
              <a:gd name="connsiteX25" fmla="*/ 341254 w 1364418"/>
              <a:gd name="connsiteY25" fmla="*/ 5563435 h 6858000"/>
              <a:gd name="connsiteX26" fmla="*/ 368130 w 1364418"/>
              <a:gd name="connsiteY26" fmla="*/ 5437125 h 6858000"/>
              <a:gd name="connsiteX27" fmla="*/ 381698 w 1364418"/>
              <a:gd name="connsiteY27" fmla="*/ 5396260 h 6858000"/>
              <a:gd name="connsiteX28" fmla="*/ 397679 w 1364418"/>
              <a:gd name="connsiteY28" fmla="*/ 5330009 h 6858000"/>
              <a:gd name="connsiteX29" fmla="*/ 431172 w 1364418"/>
              <a:gd name="connsiteY29" fmla="*/ 5273739 h 6858000"/>
              <a:gd name="connsiteX30" fmla="*/ 440771 w 1364418"/>
              <a:gd name="connsiteY30" fmla="*/ 5241779 h 6858000"/>
              <a:gd name="connsiteX31" fmla="*/ 451997 w 1364418"/>
              <a:gd name="connsiteY31" fmla="*/ 5225268 h 6858000"/>
              <a:gd name="connsiteX32" fmla="*/ 453017 w 1364418"/>
              <a:gd name="connsiteY32" fmla="*/ 5217684 h 6858000"/>
              <a:gd name="connsiteX33" fmla="*/ 460358 w 1364418"/>
              <a:gd name="connsiteY33" fmla="*/ 5193377 h 6858000"/>
              <a:gd name="connsiteX34" fmla="*/ 463661 w 1364418"/>
              <a:gd name="connsiteY34" fmla="*/ 5179288 h 6858000"/>
              <a:gd name="connsiteX35" fmla="*/ 464645 w 1364418"/>
              <a:gd name="connsiteY35" fmla="*/ 5173621 h 6858000"/>
              <a:gd name="connsiteX36" fmla="*/ 460279 w 1364418"/>
              <a:gd name="connsiteY36" fmla="*/ 5159961 h 6858000"/>
              <a:gd name="connsiteX37" fmla="*/ 466956 w 1364418"/>
              <a:gd name="connsiteY37" fmla="*/ 5144295 h 6858000"/>
              <a:gd name="connsiteX38" fmla="*/ 463889 w 1364418"/>
              <a:gd name="connsiteY38" fmla="*/ 5125185 h 6858000"/>
              <a:gd name="connsiteX39" fmla="*/ 470719 w 1364418"/>
              <a:gd name="connsiteY39" fmla="*/ 5121884 h 6858000"/>
              <a:gd name="connsiteX40" fmla="*/ 477755 w 1364418"/>
              <a:gd name="connsiteY40" fmla="*/ 5067850 h 6858000"/>
              <a:gd name="connsiteX41" fmla="*/ 480486 w 1364418"/>
              <a:gd name="connsiteY41" fmla="*/ 5060861 h 6858000"/>
              <a:gd name="connsiteX42" fmla="*/ 477190 w 1364418"/>
              <a:gd name="connsiteY42" fmla="*/ 5034192 h 6858000"/>
              <a:gd name="connsiteX43" fmla="*/ 478744 w 1364418"/>
              <a:gd name="connsiteY43" fmla="*/ 4993030 h 6858000"/>
              <a:gd name="connsiteX44" fmla="*/ 485653 w 1364418"/>
              <a:gd name="connsiteY44" fmla="*/ 4946844 h 6858000"/>
              <a:gd name="connsiteX45" fmla="*/ 481509 w 1364418"/>
              <a:gd name="connsiteY45" fmla="*/ 4932692 h 6858000"/>
              <a:gd name="connsiteX46" fmla="*/ 496912 w 1364418"/>
              <a:gd name="connsiteY46" fmla="*/ 4858827 h 6858000"/>
              <a:gd name="connsiteX47" fmla="*/ 502815 w 1364418"/>
              <a:gd name="connsiteY47" fmla="*/ 4821170 h 6858000"/>
              <a:gd name="connsiteX48" fmla="*/ 507548 w 1364418"/>
              <a:gd name="connsiteY48" fmla="*/ 4780965 h 6858000"/>
              <a:gd name="connsiteX49" fmla="*/ 508841 w 1364418"/>
              <a:gd name="connsiteY49" fmla="*/ 4750867 h 6858000"/>
              <a:gd name="connsiteX50" fmla="*/ 506648 w 1364418"/>
              <a:gd name="connsiteY50" fmla="*/ 4690749 h 6858000"/>
              <a:gd name="connsiteX51" fmla="*/ 502128 w 1364418"/>
              <a:gd name="connsiteY51" fmla="*/ 4584173 h 6858000"/>
              <a:gd name="connsiteX52" fmla="*/ 497211 w 1364418"/>
              <a:gd name="connsiteY52" fmla="*/ 4444346 h 6858000"/>
              <a:gd name="connsiteX53" fmla="*/ 493776 w 1364418"/>
              <a:gd name="connsiteY53" fmla="*/ 4375228 h 6858000"/>
              <a:gd name="connsiteX54" fmla="*/ 474429 w 1364418"/>
              <a:gd name="connsiteY54" fmla="*/ 4214165 h 6858000"/>
              <a:gd name="connsiteX55" fmla="*/ 478502 w 1364418"/>
              <a:gd name="connsiteY55" fmla="*/ 4090296 h 6858000"/>
              <a:gd name="connsiteX56" fmla="*/ 463758 w 1364418"/>
              <a:gd name="connsiteY56" fmla="*/ 4033999 h 6858000"/>
              <a:gd name="connsiteX57" fmla="*/ 464907 w 1364418"/>
              <a:gd name="connsiteY57" fmla="*/ 4031933 h 6858000"/>
              <a:gd name="connsiteX58" fmla="*/ 463483 w 1364418"/>
              <a:gd name="connsiteY58" fmla="*/ 4013953 h 6858000"/>
              <a:gd name="connsiteX59" fmla="*/ 449778 w 1364418"/>
              <a:gd name="connsiteY59" fmla="*/ 3974753 h 6858000"/>
              <a:gd name="connsiteX60" fmla="*/ 451376 w 1364418"/>
              <a:gd name="connsiteY60" fmla="*/ 3969950 h 6858000"/>
              <a:gd name="connsiteX61" fmla="*/ 444798 w 1364418"/>
              <a:gd name="connsiteY61" fmla="*/ 3933779 h 6858000"/>
              <a:gd name="connsiteX62" fmla="*/ 446129 w 1364418"/>
              <a:gd name="connsiteY62" fmla="*/ 3933093 h 6858000"/>
              <a:gd name="connsiteX63" fmla="*/ 450483 w 1364418"/>
              <a:gd name="connsiteY63" fmla="*/ 3922082 h 6858000"/>
              <a:gd name="connsiteX64" fmla="*/ 455561 w 1364418"/>
              <a:gd name="connsiteY64" fmla="*/ 3901461 h 6858000"/>
              <a:gd name="connsiteX65" fmla="*/ 478155 w 1364418"/>
              <a:gd name="connsiteY65" fmla="*/ 3813873 h 6858000"/>
              <a:gd name="connsiteX66" fmla="*/ 477580 w 1364418"/>
              <a:gd name="connsiteY66" fmla="*/ 3806161 h 6858000"/>
              <a:gd name="connsiteX67" fmla="*/ 477887 w 1364418"/>
              <a:gd name="connsiteY67" fmla="*/ 3805957 h 6858000"/>
              <a:gd name="connsiteX68" fmla="*/ 477914 w 1364418"/>
              <a:gd name="connsiteY68" fmla="*/ 3797724 h 6858000"/>
              <a:gd name="connsiteX69" fmla="*/ 476529 w 1364418"/>
              <a:gd name="connsiteY69" fmla="*/ 3792098 h 6858000"/>
              <a:gd name="connsiteX70" fmla="*/ 475413 w 1364418"/>
              <a:gd name="connsiteY70" fmla="*/ 3777135 h 6858000"/>
              <a:gd name="connsiteX71" fmla="*/ 477146 w 1364418"/>
              <a:gd name="connsiteY71" fmla="*/ 3771656 h 6858000"/>
              <a:gd name="connsiteX72" fmla="*/ 480889 w 1364418"/>
              <a:gd name="connsiteY72" fmla="*/ 3769007 h 6858000"/>
              <a:gd name="connsiteX73" fmla="*/ 480355 w 1364418"/>
              <a:gd name="connsiteY73" fmla="*/ 3767709 h 6858000"/>
              <a:gd name="connsiteX74" fmla="*/ 489051 w 1364418"/>
              <a:gd name="connsiteY74" fmla="*/ 3738082 h 6858000"/>
              <a:gd name="connsiteX75" fmla="*/ 496397 w 1364418"/>
              <a:gd name="connsiteY75" fmla="*/ 3673397 h 6858000"/>
              <a:gd name="connsiteX76" fmla="*/ 495693 w 1364418"/>
              <a:gd name="connsiteY76" fmla="*/ 3637109 h 6858000"/>
              <a:gd name="connsiteX77" fmla="*/ 499136 w 1364418"/>
              <a:gd name="connsiteY77" fmla="*/ 3536883 h 6858000"/>
              <a:gd name="connsiteX78" fmla="*/ 506674 w 1364418"/>
              <a:gd name="connsiteY78" fmla="*/ 3435652 h 6858000"/>
              <a:gd name="connsiteX79" fmla="*/ 508345 w 1364418"/>
              <a:gd name="connsiteY79" fmla="*/ 3307769 h 6858000"/>
              <a:gd name="connsiteX80" fmla="*/ 525908 w 1364418"/>
              <a:gd name="connsiteY80" fmla="*/ 3250522 h 6858000"/>
              <a:gd name="connsiteX81" fmla="*/ 526333 w 1364418"/>
              <a:gd name="connsiteY81" fmla="*/ 3229163 h 6858000"/>
              <a:gd name="connsiteX82" fmla="*/ 528156 w 1364418"/>
              <a:gd name="connsiteY82" fmla="*/ 3217217 h 6858000"/>
              <a:gd name="connsiteX83" fmla="*/ 514991 w 1364418"/>
              <a:gd name="connsiteY83" fmla="*/ 3183755 h 6858000"/>
              <a:gd name="connsiteX84" fmla="*/ 515492 w 1364418"/>
              <a:gd name="connsiteY84" fmla="*/ 3178642 h 6858000"/>
              <a:gd name="connsiteX85" fmla="*/ 503092 w 1364418"/>
              <a:gd name="connsiteY85" fmla="*/ 3158586 h 6858000"/>
              <a:gd name="connsiteX86" fmla="*/ 488277 w 1364418"/>
              <a:gd name="connsiteY86" fmla="*/ 3129034 h 6858000"/>
              <a:gd name="connsiteX87" fmla="*/ 488942 w 1364418"/>
              <a:gd name="connsiteY87" fmla="*/ 3126682 h 6858000"/>
              <a:gd name="connsiteX88" fmla="*/ 479810 w 1364418"/>
              <a:gd name="connsiteY88" fmla="*/ 3114519 h 6858000"/>
              <a:gd name="connsiteX89" fmla="*/ 466419 w 1364418"/>
              <a:gd name="connsiteY89" fmla="*/ 3106272 h 6858000"/>
              <a:gd name="connsiteX90" fmla="*/ 439149 w 1364418"/>
              <a:gd name="connsiteY90" fmla="*/ 2958185 h 6858000"/>
              <a:gd name="connsiteX91" fmla="*/ 381763 w 1364418"/>
              <a:gd name="connsiteY91" fmla="*/ 2762989 h 6858000"/>
              <a:gd name="connsiteX92" fmla="*/ 330681 w 1364418"/>
              <a:gd name="connsiteY92" fmla="*/ 2554718 h 6858000"/>
              <a:gd name="connsiteX93" fmla="*/ 310775 w 1364418"/>
              <a:gd name="connsiteY93" fmla="*/ 2485734 h 6858000"/>
              <a:gd name="connsiteX94" fmla="*/ 301498 w 1364418"/>
              <a:gd name="connsiteY94" fmla="*/ 2447068 h 6858000"/>
              <a:gd name="connsiteX95" fmla="*/ 288459 w 1364418"/>
              <a:gd name="connsiteY95" fmla="*/ 2425819 h 6858000"/>
              <a:gd name="connsiteX96" fmla="*/ 294458 w 1364418"/>
              <a:gd name="connsiteY96" fmla="*/ 2402874 h 6858000"/>
              <a:gd name="connsiteX97" fmla="*/ 297070 w 1364418"/>
              <a:gd name="connsiteY97" fmla="*/ 2381443 h 6858000"/>
              <a:gd name="connsiteX98" fmla="*/ 273399 w 1364418"/>
              <a:gd name="connsiteY98" fmla="*/ 2261920 h 6858000"/>
              <a:gd name="connsiteX99" fmla="*/ 263286 w 1364418"/>
              <a:gd name="connsiteY99" fmla="*/ 2195378 h 6858000"/>
              <a:gd name="connsiteX100" fmla="*/ 247503 w 1364418"/>
              <a:gd name="connsiteY100" fmla="*/ 2155135 h 6858000"/>
              <a:gd name="connsiteX101" fmla="*/ 244961 w 1364418"/>
              <a:gd name="connsiteY101" fmla="*/ 2118008 h 6858000"/>
              <a:gd name="connsiteX102" fmla="*/ 245954 w 1364418"/>
              <a:gd name="connsiteY102" fmla="*/ 2050531 h 6858000"/>
              <a:gd name="connsiteX103" fmla="*/ 237760 w 1364418"/>
              <a:gd name="connsiteY103" fmla="*/ 1963269 h 6858000"/>
              <a:gd name="connsiteX104" fmla="*/ 218938 w 1364418"/>
              <a:gd name="connsiteY104" fmla="*/ 1906352 h 6858000"/>
              <a:gd name="connsiteX105" fmla="*/ 195495 w 1364418"/>
              <a:gd name="connsiteY105" fmla="*/ 1861531 h 6858000"/>
              <a:gd name="connsiteX106" fmla="*/ 149294 w 1364418"/>
              <a:gd name="connsiteY106" fmla="*/ 1732919 h 6858000"/>
              <a:gd name="connsiteX107" fmla="*/ 121605 w 1364418"/>
              <a:gd name="connsiteY107" fmla="*/ 1663540 h 6858000"/>
              <a:gd name="connsiteX108" fmla="*/ 120731 w 1364418"/>
              <a:gd name="connsiteY108" fmla="*/ 1615777 h 6858000"/>
              <a:gd name="connsiteX109" fmla="*/ 101526 w 1364418"/>
              <a:gd name="connsiteY109" fmla="*/ 1563678 h 6858000"/>
              <a:gd name="connsiteX110" fmla="*/ 114606 w 1364418"/>
              <a:gd name="connsiteY110" fmla="*/ 1519474 h 6858000"/>
              <a:gd name="connsiteX111" fmla="*/ 107348 w 1364418"/>
              <a:gd name="connsiteY111" fmla="*/ 1477995 h 6858000"/>
              <a:gd name="connsiteX112" fmla="*/ 93433 w 1364418"/>
              <a:gd name="connsiteY112" fmla="*/ 1373769 h 6858000"/>
              <a:gd name="connsiteX113" fmla="*/ 101740 w 1364418"/>
              <a:gd name="connsiteY113" fmla="*/ 1307086 h 6858000"/>
              <a:gd name="connsiteX114" fmla="*/ 102928 w 1364418"/>
              <a:gd name="connsiteY114" fmla="*/ 1189033 h 6858000"/>
              <a:gd name="connsiteX115" fmla="*/ 107613 w 1364418"/>
              <a:gd name="connsiteY115" fmla="*/ 1168288 h 6858000"/>
              <a:gd name="connsiteX116" fmla="*/ 99895 w 1364418"/>
              <a:gd name="connsiteY116" fmla="*/ 1142577 h 6858000"/>
              <a:gd name="connsiteX117" fmla="*/ 89201 w 1364418"/>
              <a:gd name="connsiteY117" fmla="*/ 1088484 h 6858000"/>
              <a:gd name="connsiteX118" fmla="*/ 77937 w 1364418"/>
              <a:gd name="connsiteY118" fmla="*/ 1016103 h 6858000"/>
              <a:gd name="connsiteX119" fmla="*/ 79393 w 1364418"/>
              <a:gd name="connsiteY119" fmla="*/ 954054 h 6858000"/>
              <a:gd name="connsiteX120" fmla="*/ 90309 w 1364418"/>
              <a:gd name="connsiteY120" fmla="*/ 921368 h 6858000"/>
              <a:gd name="connsiteX121" fmla="*/ 74258 w 1364418"/>
              <a:gd name="connsiteY121" fmla="*/ 896999 h 6858000"/>
              <a:gd name="connsiteX122" fmla="*/ 43666 w 1364418"/>
              <a:gd name="connsiteY122" fmla="*/ 821517 h 6858000"/>
              <a:gd name="connsiteX123" fmla="*/ 22616 w 1364418"/>
              <a:gd name="connsiteY123" fmla="*/ 751353 h 6858000"/>
              <a:gd name="connsiteX124" fmla="*/ 22174 w 1364418"/>
              <a:gd name="connsiteY124" fmla="*/ 721230 h 6858000"/>
              <a:gd name="connsiteX125" fmla="*/ 7845 w 1364418"/>
              <a:gd name="connsiteY125" fmla="*/ 681659 h 6858000"/>
              <a:gd name="connsiteX126" fmla="*/ 31306 w 1364418"/>
              <a:gd name="connsiteY126" fmla="*/ 619315 h 6858000"/>
              <a:gd name="connsiteX127" fmla="*/ 15184 w 1364418"/>
              <a:gd name="connsiteY127" fmla="*/ 585934 h 6858000"/>
              <a:gd name="connsiteX128" fmla="*/ 22258 w 1364418"/>
              <a:gd name="connsiteY128" fmla="*/ 538948 h 6858000"/>
              <a:gd name="connsiteX129" fmla="*/ 26166 w 1364418"/>
              <a:gd name="connsiteY129" fmla="*/ 525163 h 6858000"/>
              <a:gd name="connsiteX130" fmla="*/ 52290 w 1364418"/>
              <a:gd name="connsiteY130" fmla="*/ 446567 h 6858000"/>
              <a:gd name="connsiteX131" fmla="*/ 51538 w 1364418"/>
              <a:gd name="connsiteY131" fmla="*/ 393828 h 6858000"/>
              <a:gd name="connsiteX132" fmla="*/ 51368 w 1364418"/>
              <a:gd name="connsiteY132" fmla="*/ 353137 h 6858000"/>
              <a:gd name="connsiteX133" fmla="*/ 55970 w 1364418"/>
              <a:gd name="connsiteY133" fmla="*/ 321428 h 6858000"/>
              <a:gd name="connsiteX134" fmla="*/ 57061 w 1364418"/>
              <a:gd name="connsiteY134" fmla="*/ 275771 h 6858000"/>
              <a:gd name="connsiteX135" fmla="*/ 74088 w 1364418"/>
              <a:gd name="connsiteY135" fmla="*/ 212860 h 6858000"/>
              <a:gd name="connsiteX136" fmla="*/ 65798 w 1364418"/>
              <a:gd name="connsiteY136" fmla="*/ 144983 h 6858000"/>
              <a:gd name="connsiteX137" fmla="*/ 78082 w 1364418"/>
              <a:gd name="connsiteY137" fmla="*/ 55288 h 6858000"/>
              <a:gd name="connsiteX138" fmla="*/ 37636 w 1364418"/>
              <a:gd name="connsiteY138"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166592 w 1364418"/>
              <a:gd name="connsiteY8" fmla="*/ 6636211 h 6858000"/>
              <a:gd name="connsiteX9" fmla="*/ 251033 w 1364418"/>
              <a:gd name="connsiteY9" fmla="*/ 6492130 h 6858000"/>
              <a:gd name="connsiteX10" fmla="*/ 266720 w 1364418"/>
              <a:gd name="connsiteY10" fmla="*/ 6431610 h 6858000"/>
              <a:gd name="connsiteX11" fmla="*/ 310425 w 1364418"/>
              <a:gd name="connsiteY11" fmla="*/ 6379786 h 6858000"/>
              <a:gd name="connsiteX12" fmla="*/ 293648 w 1364418"/>
              <a:gd name="connsiteY12" fmla="*/ 6334727 h 6858000"/>
              <a:gd name="connsiteX13" fmla="*/ 271063 w 1364418"/>
              <a:gd name="connsiteY13" fmla="*/ 6313295 h 6858000"/>
              <a:gd name="connsiteX14" fmla="*/ 278227 w 1364418"/>
              <a:gd name="connsiteY14" fmla="*/ 6280046 h 6858000"/>
              <a:gd name="connsiteX15" fmla="*/ 281226 w 1364418"/>
              <a:gd name="connsiteY15" fmla="*/ 6272987 h 6858000"/>
              <a:gd name="connsiteX16" fmla="*/ 288000 w 1364418"/>
              <a:gd name="connsiteY16" fmla="*/ 6252834 h 6858000"/>
              <a:gd name="connsiteX17" fmla="*/ 265992 w 1364418"/>
              <a:gd name="connsiteY17" fmla="*/ 6202459 h 6858000"/>
              <a:gd name="connsiteX18" fmla="*/ 264790 w 1364418"/>
              <a:gd name="connsiteY18" fmla="*/ 6153037 h 6858000"/>
              <a:gd name="connsiteX19" fmla="*/ 280205 w 1364418"/>
              <a:gd name="connsiteY19" fmla="*/ 6078132 h 6858000"/>
              <a:gd name="connsiteX20" fmla="*/ 267592 w 1364418"/>
              <a:gd name="connsiteY20" fmla="*/ 6028119 h 6858000"/>
              <a:gd name="connsiteX21" fmla="*/ 252821 w 1364418"/>
              <a:gd name="connsiteY21" fmla="*/ 5926735 h 6858000"/>
              <a:gd name="connsiteX22" fmla="*/ 302333 w 1364418"/>
              <a:gd name="connsiteY22" fmla="*/ 5712857 h 6858000"/>
              <a:gd name="connsiteX23" fmla="*/ 332131 w 1364418"/>
              <a:gd name="connsiteY23" fmla="*/ 5660491 h 6858000"/>
              <a:gd name="connsiteX24" fmla="*/ 341254 w 1364418"/>
              <a:gd name="connsiteY24" fmla="*/ 5563435 h 6858000"/>
              <a:gd name="connsiteX25" fmla="*/ 368130 w 1364418"/>
              <a:gd name="connsiteY25" fmla="*/ 5437125 h 6858000"/>
              <a:gd name="connsiteX26" fmla="*/ 381698 w 1364418"/>
              <a:gd name="connsiteY26" fmla="*/ 5396260 h 6858000"/>
              <a:gd name="connsiteX27" fmla="*/ 397679 w 1364418"/>
              <a:gd name="connsiteY27" fmla="*/ 5330009 h 6858000"/>
              <a:gd name="connsiteX28" fmla="*/ 431172 w 1364418"/>
              <a:gd name="connsiteY28" fmla="*/ 5273739 h 6858000"/>
              <a:gd name="connsiteX29" fmla="*/ 440771 w 1364418"/>
              <a:gd name="connsiteY29" fmla="*/ 5241779 h 6858000"/>
              <a:gd name="connsiteX30" fmla="*/ 451997 w 1364418"/>
              <a:gd name="connsiteY30" fmla="*/ 5225268 h 6858000"/>
              <a:gd name="connsiteX31" fmla="*/ 453017 w 1364418"/>
              <a:gd name="connsiteY31" fmla="*/ 5217684 h 6858000"/>
              <a:gd name="connsiteX32" fmla="*/ 460358 w 1364418"/>
              <a:gd name="connsiteY32" fmla="*/ 5193377 h 6858000"/>
              <a:gd name="connsiteX33" fmla="*/ 463661 w 1364418"/>
              <a:gd name="connsiteY33" fmla="*/ 5179288 h 6858000"/>
              <a:gd name="connsiteX34" fmla="*/ 464645 w 1364418"/>
              <a:gd name="connsiteY34" fmla="*/ 5173621 h 6858000"/>
              <a:gd name="connsiteX35" fmla="*/ 460279 w 1364418"/>
              <a:gd name="connsiteY35" fmla="*/ 5159961 h 6858000"/>
              <a:gd name="connsiteX36" fmla="*/ 466956 w 1364418"/>
              <a:gd name="connsiteY36" fmla="*/ 5144295 h 6858000"/>
              <a:gd name="connsiteX37" fmla="*/ 463889 w 1364418"/>
              <a:gd name="connsiteY37" fmla="*/ 5125185 h 6858000"/>
              <a:gd name="connsiteX38" fmla="*/ 470719 w 1364418"/>
              <a:gd name="connsiteY38" fmla="*/ 5121884 h 6858000"/>
              <a:gd name="connsiteX39" fmla="*/ 477755 w 1364418"/>
              <a:gd name="connsiteY39" fmla="*/ 5067850 h 6858000"/>
              <a:gd name="connsiteX40" fmla="*/ 480486 w 1364418"/>
              <a:gd name="connsiteY40" fmla="*/ 5060861 h 6858000"/>
              <a:gd name="connsiteX41" fmla="*/ 477190 w 1364418"/>
              <a:gd name="connsiteY41" fmla="*/ 5034192 h 6858000"/>
              <a:gd name="connsiteX42" fmla="*/ 478744 w 1364418"/>
              <a:gd name="connsiteY42" fmla="*/ 4993030 h 6858000"/>
              <a:gd name="connsiteX43" fmla="*/ 485653 w 1364418"/>
              <a:gd name="connsiteY43" fmla="*/ 4946844 h 6858000"/>
              <a:gd name="connsiteX44" fmla="*/ 481509 w 1364418"/>
              <a:gd name="connsiteY44" fmla="*/ 4932692 h 6858000"/>
              <a:gd name="connsiteX45" fmla="*/ 496912 w 1364418"/>
              <a:gd name="connsiteY45" fmla="*/ 4858827 h 6858000"/>
              <a:gd name="connsiteX46" fmla="*/ 502815 w 1364418"/>
              <a:gd name="connsiteY46" fmla="*/ 4821170 h 6858000"/>
              <a:gd name="connsiteX47" fmla="*/ 507548 w 1364418"/>
              <a:gd name="connsiteY47" fmla="*/ 4780965 h 6858000"/>
              <a:gd name="connsiteX48" fmla="*/ 508841 w 1364418"/>
              <a:gd name="connsiteY48" fmla="*/ 4750867 h 6858000"/>
              <a:gd name="connsiteX49" fmla="*/ 506648 w 1364418"/>
              <a:gd name="connsiteY49" fmla="*/ 4690749 h 6858000"/>
              <a:gd name="connsiteX50" fmla="*/ 502128 w 1364418"/>
              <a:gd name="connsiteY50" fmla="*/ 4584173 h 6858000"/>
              <a:gd name="connsiteX51" fmla="*/ 497211 w 1364418"/>
              <a:gd name="connsiteY51" fmla="*/ 4444346 h 6858000"/>
              <a:gd name="connsiteX52" fmla="*/ 493776 w 1364418"/>
              <a:gd name="connsiteY52" fmla="*/ 4375228 h 6858000"/>
              <a:gd name="connsiteX53" fmla="*/ 474429 w 1364418"/>
              <a:gd name="connsiteY53" fmla="*/ 4214165 h 6858000"/>
              <a:gd name="connsiteX54" fmla="*/ 478502 w 1364418"/>
              <a:gd name="connsiteY54" fmla="*/ 4090296 h 6858000"/>
              <a:gd name="connsiteX55" fmla="*/ 463758 w 1364418"/>
              <a:gd name="connsiteY55" fmla="*/ 4033999 h 6858000"/>
              <a:gd name="connsiteX56" fmla="*/ 464907 w 1364418"/>
              <a:gd name="connsiteY56" fmla="*/ 4031933 h 6858000"/>
              <a:gd name="connsiteX57" fmla="*/ 463483 w 1364418"/>
              <a:gd name="connsiteY57" fmla="*/ 4013953 h 6858000"/>
              <a:gd name="connsiteX58" fmla="*/ 449778 w 1364418"/>
              <a:gd name="connsiteY58" fmla="*/ 3974753 h 6858000"/>
              <a:gd name="connsiteX59" fmla="*/ 451376 w 1364418"/>
              <a:gd name="connsiteY59" fmla="*/ 3969950 h 6858000"/>
              <a:gd name="connsiteX60" fmla="*/ 444798 w 1364418"/>
              <a:gd name="connsiteY60" fmla="*/ 3933779 h 6858000"/>
              <a:gd name="connsiteX61" fmla="*/ 446129 w 1364418"/>
              <a:gd name="connsiteY61" fmla="*/ 3933093 h 6858000"/>
              <a:gd name="connsiteX62" fmla="*/ 450483 w 1364418"/>
              <a:gd name="connsiteY62" fmla="*/ 3922082 h 6858000"/>
              <a:gd name="connsiteX63" fmla="*/ 455561 w 1364418"/>
              <a:gd name="connsiteY63" fmla="*/ 3901461 h 6858000"/>
              <a:gd name="connsiteX64" fmla="*/ 478155 w 1364418"/>
              <a:gd name="connsiteY64" fmla="*/ 3813873 h 6858000"/>
              <a:gd name="connsiteX65" fmla="*/ 477580 w 1364418"/>
              <a:gd name="connsiteY65" fmla="*/ 3806161 h 6858000"/>
              <a:gd name="connsiteX66" fmla="*/ 477887 w 1364418"/>
              <a:gd name="connsiteY66" fmla="*/ 3805957 h 6858000"/>
              <a:gd name="connsiteX67" fmla="*/ 477914 w 1364418"/>
              <a:gd name="connsiteY67" fmla="*/ 3797724 h 6858000"/>
              <a:gd name="connsiteX68" fmla="*/ 476529 w 1364418"/>
              <a:gd name="connsiteY68" fmla="*/ 3792098 h 6858000"/>
              <a:gd name="connsiteX69" fmla="*/ 475413 w 1364418"/>
              <a:gd name="connsiteY69" fmla="*/ 3777135 h 6858000"/>
              <a:gd name="connsiteX70" fmla="*/ 477146 w 1364418"/>
              <a:gd name="connsiteY70" fmla="*/ 3771656 h 6858000"/>
              <a:gd name="connsiteX71" fmla="*/ 480889 w 1364418"/>
              <a:gd name="connsiteY71" fmla="*/ 3769007 h 6858000"/>
              <a:gd name="connsiteX72" fmla="*/ 480355 w 1364418"/>
              <a:gd name="connsiteY72" fmla="*/ 3767709 h 6858000"/>
              <a:gd name="connsiteX73" fmla="*/ 489051 w 1364418"/>
              <a:gd name="connsiteY73" fmla="*/ 3738082 h 6858000"/>
              <a:gd name="connsiteX74" fmla="*/ 496397 w 1364418"/>
              <a:gd name="connsiteY74" fmla="*/ 3673397 h 6858000"/>
              <a:gd name="connsiteX75" fmla="*/ 495693 w 1364418"/>
              <a:gd name="connsiteY75" fmla="*/ 3637109 h 6858000"/>
              <a:gd name="connsiteX76" fmla="*/ 499136 w 1364418"/>
              <a:gd name="connsiteY76" fmla="*/ 3536883 h 6858000"/>
              <a:gd name="connsiteX77" fmla="*/ 506674 w 1364418"/>
              <a:gd name="connsiteY77" fmla="*/ 3435652 h 6858000"/>
              <a:gd name="connsiteX78" fmla="*/ 508345 w 1364418"/>
              <a:gd name="connsiteY78" fmla="*/ 3307769 h 6858000"/>
              <a:gd name="connsiteX79" fmla="*/ 525908 w 1364418"/>
              <a:gd name="connsiteY79" fmla="*/ 3250522 h 6858000"/>
              <a:gd name="connsiteX80" fmla="*/ 526333 w 1364418"/>
              <a:gd name="connsiteY80" fmla="*/ 3229163 h 6858000"/>
              <a:gd name="connsiteX81" fmla="*/ 528156 w 1364418"/>
              <a:gd name="connsiteY81" fmla="*/ 3217217 h 6858000"/>
              <a:gd name="connsiteX82" fmla="*/ 514991 w 1364418"/>
              <a:gd name="connsiteY82" fmla="*/ 3183755 h 6858000"/>
              <a:gd name="connsiteX83" fmla="*/ 515492 w 1364418"/>
              <a:gd name="connsiteY83" fmla="*/ 3178642 h 6858000"/>
              <a:gd name="connsiteX84" fmla="*/ 503092 w 1364418"/>
              <a:gd name="connsiteY84" fmla="*/ 3158586 h 6858000"/>
              <a:gd name="connsiteX85" fmla="*/ 488277 w 1364418"/>
              <a:gd name="connsiteY85" fmla="*/ 3129034 h 6858000"/>
              <a:gd name="connsiteX86" fmla="*/ 488942 w 1364418"/>
              <a:gd name="connsiteY86" fmla="*/ 3126682 h 6858000"/>
              <a:gd name="connsiteX87" fmla="*/ 479810 w 1364418"/>
              <a:gd name="connsiteY87" fmla="*/ 3114519 h 6858000"/>
              <a:gd name="connsiteX88" fmla="*/ 466419 w 1364418"/>
              <a:gd name="connsiteY88" fmla="*/ 3106272 h 6858000"/>
              <a:gd name="connsiteX89" fmla="*/ 439149 w 1364418"/>
              <a:gd name="connsiteY89" fmla="*/ 2958185 h 6858000"/>
              <a:gd name="connsiteX90" fmla="*/ 381763 w 1364418"/>
              <a:gd name="connsiteY90" fmla="*/ 2762989 h 6858000"/>
              <a:gd name="connsiteX91" fmla="*/ 330681 w 1364418"/>
              <a:gd name="connsiteY91" fmla="*/ 2554718 h 6858000"/>
              <a:gd name="connsiteX92" fmla="*/ 310775 w 1364418"/>
              <a:gd name="connsiteY92" fmla="*/ 2485734 h 6858000"/>
              <a:gd name="connsiteX93" fmla="*/ 301498 w 1364418"/>
              <a:gd name="connsiteY93" fmla="*/ 2447068 h 6858000"/>
              <a:gd name="connsiteX94" fmla="*/ 288459 w 1364418"/>
              <a:gd name="connsiteY94" fmla="*/ 2425819 h 6858000"/>
              <a:gd name="connsiteX95" fmla="*/ 294458 w 1364418"/>
              <a:gd name="connsiteY95" fmla="*/ 2402874 h 6858000"/>
              <a:gd name="connsiteX96" fmla="*/ 297070 w 1364418"/>
              <a:gd name="connsiteY96" fmla="*/ 2381443 h 6858000"/>
              <a:gd name="connsiteX97" fmla="*/ 273399 w 1364418"/>
              <a:gd name="connsiteY97" fmla="*/ 2261920 h 6858000"/>
              <a:gd name="connsiteX98" fmla="*/ 263286 w 1364418"/>
              <a:gd name="connsiteY98" fmla="*/ 2195378 h 6858000"/>
              <a:gd name="connsiteX99" fmla="*/ 247503 w 1364418"/>
              <a:gd name="connsiteY99" fmla="*/ 2155135 h 6858000"/>
              <a:gd name="connsiteX100" fmla="*/ 244961 w 1364418"/>
              <a:gd name="connsiteY100" fmla="*/ 2118008 h 6858000"/>
              <a:gd name="connsiteX101" fmla="*/ 245954 w 1364418"/>
              <a:gd name="connsiteY101" fmla="*/ 2050531 h 6858000"/>
              <a:gd name="connsiteX102" fmla="*/ 237760 w 1364418"/>
              <a:gd name="connsiteY102" fmla="*/ 1963269 h 6858000"/>
              <a:gd name="connsiteX103" fmla="*/ 218938 w 1364418"/>
              <a:gd name="connsiteY103" fmla="*/ 1906352 h 6858000"/>
              <a:gd name="connsiteX104" fmla="*/ 195495 w 1364418"/>
              <a:gd name="connsiteY104" fmla="*/ 1861531 h 6858000"/>
              <a:gd name="connsiteX105" fmla="*/ 149294 w 1364418"/>
              <a:gd name="connsiteY105" fmla="*/ 1732919 h 6858000"/>
              <a:gd name="connsiteX106" fmla="*/ 121605 w 1364418"/>
              <a:gd name="connsiteY106" fmla="*/ 1663540 h 6858000"/>
              <a:gd name="connsiteX107" fmla="*/ 120731 w 1364418"/>
              <a:gd name="connsiteY107" fmla="*/ 1615777 h 6858000"/>
              <a:gd name="connsiteX108" fmla="*/ 101526 w 1364418"/>
              <a:gd name="connsiteY108" fmla="*/ 1563678 h 6858000"/>
              <a:gd name="connsiteX109" fmla="*/ 114606 w 1364418"/>
              <a:gd name="connsiteY109" fmla="*/ 1519474 h 6858000"/>
              <a:gd name="connsiteX110" fmla="*/ 107348 w 1364418"/>
              <a:gd name="connsiteY110" fmla="*/ 1477995 h 6858000"/>
              <a:gd name="connsiteX111" fmla="*/ 93433 w 1364418"/>
              <a:gd name="connsiteY111" fmla="*/ 1373769 h 6858000"/>
              <a:gd name="connsiteX112" fmla="*/ 101740 w 1364418"/>
              <a:gd name="connsiteY112" fmla="*/ 1307086 h 6858000"/>
              <a:gd name="connsiteX113" fmla="*/ 102928 w 1364418"/>
              <a:gd name="connsiteY113" fmla="*/ 1189033 h 6858000"/>
              <a:gd name="connsiteX114" fmla="*/ 107613 w 1364418"/>
              <a:gd name="connsiteY114" fmla="*/ 1168288 h 6858000"/>
              <a:gd name="connsiteX115" fmla="*/ 99895 w 1364418"/>
              <a:gd name="connsiteY115" fmla="*/ 1142577 h 6858000"/>
              <a:gd name="connsiteX116" fmla="*/ 89201 w 1364418"/>
              <a:gd name="connsiteY116" fmla="*/ 1088484 h 6858000"/>
              <a:gd name="connsiteX117" fmla="*/ 77937 w 1364418"/>
              <a:gd name="connsiteY117" fmla="*/ 1016103 h 6858000"/>
              <a:gd name="connsiteX118" fmla="*/ 79393 w 1364418"/>
              <a:gd name="connsiteY118" fmla="*/ 954054 h 6858000"/>
              <a:gd name="connsiteX119" fmla="*/ 90309 w 1364418"/>
              <a:gd name="connsiteY119" fmla="*/ 921368 h 6858000"/>
              <a:gd name="connsiteX120" fmla="*/ 74258 w 1364418"/>
              <a:gd name="connsiteY120" fmla="*/ 896999 h 6858000"/>
              <a:gd name="connsiteX121" fmla="*/ 43666 w 1364418"/>
              <a:gd name="connsiteY121" fmla="*/ 821517 h 6858000"/>
              <a:gd name="connsiteX122" fmla="*/ 22616 w 1364418"/>
              <a:gd name="connsiteY122" fmla="*/ 751353 h 6858000"/>
              <a:gd name="connsiteX123" fmla="*/ 22174 w 1364418"/>
              <a:gd name="connsiteY123" fmla="*/ 721230 h 6858000"/>
              <a:gd name="connsiteX124" fmla="*/ 7845 w 1364418"/>
              <a:gd name="connsiteY124" fmla="*/ 681659 h 6858000"/>
              <a:gd name="connsiteX125" fmla="*/ 31306 w 1364418"/>
              <a:gd name="connsiteY125" fmla="*/ 619315 h 6858000"/>
              <a:gd name="connsiteX126" fmla="*/ 15184 w 1364418"/>
              <a:gd name="connsiteY126" fmla="*/ 585934 h 6858000"/>
              <a:gd name="connsiteX127" fmla="*/ 22258 w 1364418"/>
              <a:gd name="connsiteY127" fmla="*/ 538948 h 6858000"/>
              <a:gd name="connsiteX128" fmla="*/ 26166 w 1364418"/>
              <a:gd name="connsiteY128" fmla="*/ 525163 h 6858000"/>
              <a:gd name="connsiteX129" fmla="*/ 52290 w 1364418"/>
              <a:gd name="connsiteY129" fmla="*/ 446567 h 6858000"/>
              <a:gd name="connsiteX130" fmla="*/ 51538 w 1364418"/>
              <a:gd name="connsiteY130" fmla="*/ 393828 h 6858000"/>
              <a:gd name="connsiteX131" fmla="*/ 51368 w 1364418"/>
              <a:gd name="connsiteY131" fmla="*/ 353137 h 6858000"/>
              <a:gd name="connsiteX132" fmla="*/ 55970 w 1364418"/>
              <a:gd name="connsiteY132" fmla="*/ 321428 h 6858000"/>
              <a:gd name="connsiteX133" fmla="*/ 57061 w 1364418"/>
              <a:gd name="connsiteY133" fmla="*/ 275771 h 6858000"/>
              <a:gd name="connsiteX134" fmla="*/ 74088 w 1364418"/>
              <a:gd name="connsiteY134" fmla="*/ 212860 h 6858000"/>
              <a:gd name="connsiteX135" fmla="*/ 65798 w 1364418"/>
              <a:gd name="connsiteY135" fmla="*/ 144983 h 6858000"/>
              <a:gd name="connsiteX136" fmla="*/ 78082 w 1364418"/>
              <a:gd name="connsiteY136" fmla="*/ 55288 h 6858000"/>
              <a:gd name="connsiteX137" fmla="*/ 37636 w 1364418"/>
              <a:gd name="connsiteY137"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165968 w 1364418"/>
              <a:gd name="connsiteY7" fmla="*/ 6659970 h 6858000"/>
              <a:gd name="connsiteX8" fmla="*/ 251033 w 1364418"/>
              <a:gd name="connsiteY8" fmla="*/ 6492130 h 6858000"/>
              <a:gd name="connsiteX9" fmla="*/ 266720 w 1364418"/>
              <a:gd name="connsiteY9" fmla="*/ 6431610 h 6858000"/>
              <a:gd name="connsiteX10" fmla="*/ 310425 w 1364418"/>
              <a:gd name="connsiteY10" fmla="*/ 6379786 h 6858000"/>
              <a:gd name="connsiteX11" fmla="*/ 293648 w 1364418"/>
              <a:gd name="connsiteY11" fmla="*/ 6334727 h 6858000"/>
              <a:gd name="connsiteX12" fmla="*/ 271063 w 1364418"/>
              <a:gd name="connsiteY12" fmla="*/ 6313295 h 6858000"/>
              <a:gd name="connsiteX13" fmla="*/ 278227 w 1364418"/>
              <a:gd name="connsiteY13" fmla="*/ 6280046 h 6858000"/>
              <a:gd name="connsiteX14" fmla="*/ 281226 w 1364418"/>
              <a:gd name="connsiteY14" fmla="*/ 6272987 h 6858000"/>
              <a:gd name="connsiteX15" fmla="*/ 288000 w 1364418"/>
              <a:gd name="connsiteY15" fmla="*/ 6252834 h 6858000"/>
              <a:gd name="connsiteX16" fmla="*/ 265992 w 1364418"/>
              <a:gd name="connsiteY16" fmla="*/ 6202459 h 6858000"/>
              <a:gd name="connsiteX17" fmla="*/ 264790 w 1364418"/>
              <a:gd name="connsiteY17" fmla="*/ 6153037 h 6858000"/>
              <a:gd name="connsiteX18" fmla="*/ 280205 w 1364418"/>
              <a:gd name="connsiteY18" fmla="*/ 6078132 h 6858000"/>
              <a:gd name="connsiteX19" fmla="*/ 267592 w 1364418"/>
              <a:gd name="connsiteY19" fmla="*/ 6028119 h 6858000"/>
              <a:gd name="connsiteX20" fmla="*/ 252821 w 1364418"/>
              <a:gd name="connsiteY20" fmla="*/ 5926735 h 6858000"/>
              <a:gd name="connsiteX21" fmla="*/ 302333 w 1364418"/>
              <a:gd name="connsiteY21" fmla="*/ 5712857 h 6858000"/>
              <a:gd name="connsiteX22" fmla="*/ 332131 w 1364418"/>
              <a:gd name="connsiteY22" fmla="*/ 5660491 h 6858000"/>
              <a:gd name="connsiteX23" fmla="*/ 341254 w 1364418"/>
              <a:gd name="connsiteY23" fmla="*/ 5563435 h 6858000"/>
              <a:gd name="connsiteX24" fmla="*/ 368130 w 1364418"/>
              <a:gd name="connsiteY24" fmla="*/ 5437125 h 6858000"/>
              <a:gd name="connsiteX25" fmla="*/ 381698 w 1364418"/>
              <a:gd name="connsiteY25" fmla="*/ 5396260 h 6858000"/>
              <a:gd name="connsiteX26" fmla="*/ 397679 w 1364418"/>
              <a:gd name="connsiteY26" fmla="*/ 5330009 h 6858000"/>
              <a:gd name="connsiteX27" fmla="*/ 431172 w 1364418"/>
              <a:gd name="connsiteY27" fmla="*/ 5273739 h 6858000"/>
              <a:gd name="connsiteX28" fmla="*/ 440771 w 1364418"/>
              <a:gd name="connsiteY28" fmla="*/ 5241779 h 6858000"/>
              <a:gd name="connsiteX29" fmla="*/ 451997 w 1364418"/>
              <a:gd name="connsiteY29" fmla="*/ 5225268 h 6858000"/>
              <a:gd name="connsiteX30" fmla="*/ 453017 w 1364418"/>
              <a:gd name="connsiteY30" fmla="*/ 5217684 h 6858000"/>
              <a:gd name="connsiteX31" fmla="*/ 460358 w 1364418"/>
              <a:gd name="connsiteY31" fmla="*/ 5193377 h 6858000"/>
              <a:gd name="connsiteX32" fmla="*/ 463661 w 1364418"/>
              <a:gd name="connsiteY32" fmla="*/ 5179288 h 6858000"/>
              <a:gd name="connsiteX33" fmla="*/ 464645 w 1364418"/>
              <a:gd name="connsiteY33" fmla="*/ 5173621 h 6858000"/>
              <a:gd name="connsiteX34" fmla="*/ 460279 w 1364418"/>
              <a:gd name="connsiteY34" fmla="*/ 5159961 h 6858000"/>
              <a:gd name="connsiteX35" fmla="*/ 466956 w 1364418"/>
              <a:gd name="connsiteY35" fmla="*/ 5144295 h 6858000"/>
              <a:gd name="connsiteX36" fmla="*/ 463889 w 1364418"/>
              <a:gd name="connsiteY36" fmla="*/ 5125185 h 6858000"/>
              <a:gd name="connsiteX37" fmla="*/ 470719 w 1364418"/>
              <a:gd name="connsiteY37" fmla="*/ 5121884 h 6858000"/>
              <a:gd name="connsiteX38" fmla="*/ 477755 w 1364418"/>
              <a:gd name="connsiteY38" fmla="*/ 5067850 h 6858000"/>
              <a:gd name="connsiteX39" fmla="*/ 480486 w 1364418"/>
              <a:gd name="connsiteY39" fmla="*/ 5060861 h 6858000"/>
              <a:gd name="connsiteX40" fmla="*/ 477190 w 1364418"/>
              <a:gd name="connsiteY40" fmla="*/ 5034192 h 6858000"/>
              <a:gd name="connsiteX41" fmla="*/ 478744 w 1364418"/>
              <a:gd name="connsiteY41" fmla="*/ 4993030 h 6858000"/>
              <a:gd name="connsiteX42" fmla="*/ 485653 w 1364418"/>
              <a:gd name="connsiteY42" fmla="*/ 4946844 h 6858000"/>
              <a:gd name="connsiteX43" fmla="*/ 481509 w 1364418"/>
              <a:gd name="connsiteY43" fmla="*/ 4932692 h 6858000"/>
              <a:gd name="connsiteX44" fmla="*/ 496912 w 1364418"/>
              <a:gd name="connsiteY44" fmla="*/ 4858827 h 6858000"/>
              <a:gd name="connsiteX45" fmla="*/ 502815 w 1364418"/>
              <a:gd name="connsiteY45" fmla="*/ 4821170 h 6858000"/>
              <a:gd name="connsiteX46" fmla="*/ 507548 w 1364418"/>
              <a:gd name="connsiteY46" fmla="*/ 4780965 h 6858000"/>
              <a:gd name="connsiteX47" fmla="*/ 508841 w 1364418"/>
              <a:gd name="connsiteY47" fmla="*/ 4750867 h 6858000"/>
              <a:gd name="connsiteX48" fmla="*/ 506648 w 1364418"/>
              <a:gd name="connsiteY48" fmla="*/ 4690749 h 6858000"/>
              <a:gd name="connsiteX49" fmla="*/ 502128 w 1364418"/>
              <a:gd name="connsiteY49" fmla="*/ 4584173 h 6858000"/>
              <a:gd name="connsiteX50" fmla="*/ 497211 w 1364418"/>
              <a:gd name="connsiteY50" fmla="*/ 4444346 h 6858000"/>
              <a:gd name="connsiteX51" fmla="*/ 493776 w 1364418"/>
              <a:gd name="connsiteY51" fmla="*/ 4375228 h 6858000"/>
              <a:gd name="connsiteX52" fmla="*/ 474429 w 1364418"/>
              <a:gd name="connsiteY52" fmla="*/ 4214165 h 6858000"/>
              <a:gd name="connsiteX53" fmla="*/ 478502 w 1364418"/>
              <a:gd name="connsiteY53" fmla="*/ 4090296 h 6858000"/>
              <a:gd name="connsiteX54" fmla="*/ 463758 w 1364418"/>
              <a:gd name="connsiteY54" fmla="*/ 4033999 h 6858000"/>
              <a:gd name="connsiteX55" fmla="*/ 464907 w 1364418"/>
              <a:gd name="connsiteY55" fmla="*/ 4031933 h 6858000"/>
              <a:gd name="connsiteX56" fmla="*/ 463483 w 1364418"/>
              <a:gd name="connsiteY56" fmla="*/ 4013953 h 6858000"/>
              <a:gd name="connsiteX57" fmla="*/ 449778 w 1364418"/>
              <a:gd name="connsiteY57" fmla="*/ 3974753 h 6858000"/>
              <a:gd name="connsiteX58" fmla="*/ 451376 w 1364418"/>
              <a:gd name="connsiteY58" fmla="*/ 3969950 h 6858000"/>
              <a:gd name="connsiteX59" fmla="*/ 444798 w 1364418"/>
              <a:gd name="connsiteY59" fmla="*/ 3933779 h 6858000"/>
              <a:gd name="connsiteX60" fmla="*/ 446129 w 1364418"/>
              <a:gd name="connsiteY60" fmla="*/ 3933093 h 6858000"/>
              <a:gd name="connsiteX61" fmla="*/ 450483 w 1364418"/>
              <a:gd name="connsiteY61" fmla="*/ 3922082 h 6858000"/>
              <a:gd name="connsiteX62" fmla="*/ 455561 w 1364418"/>
              <a:gd name="connsiteY62" fmla="*/ 3901461 h 6858000"/>
              <a:gd name="connsiteX63" fmla="*/ 478155 w 1364418"/>
              <a:gd name="connsiteY63" fmla="*/ 3813873 h 6858000"/>
              <a:gd name="connsiteX64" fmla="*/ 477580 w 1364418"/>
              <a:gd name="connsiteY64" fmla="*/ 3806161 h 6858000"/>
              <a:gd name="connsiteX65" fmla="*/ 477887 w 1364418"/>
              <a:gd name="connsiteY65" fmla="*/ 3805957 h 6858000"/>
              <a:gd name="connsiteX66" fmla="*/ 477914 w 1364418"/>
              <a:gd name="connsiteY66" fmla="*/ 3797724 h 6858000"/>
              <a:gd name="connsiteX67" fmla="*/ 476529 w 1364418"/>
              <a:gd name="connsiteY67" fmla="*/ 3792098 h 6858000"/>
              <a:gd name="connsiteX68" fmla="*/ 475413 w 1364418"/>
              <a:gd name="connsiteY68" fmla="*/ 3777135 h 6858000"/>
              <a:gd name="connsiteX69" fmla="*/ 477146 w 1364418"/>
              <a:gd name="connsiteY69" fmla="*/ 3771656 h 6858000"/>
              <a:gd name="connsiteX70" fmla="*/ 480889 w 1364418"/>
              <a:gd name="connsiteY70" fmla="*/ 3769007 h 6858000"/>
              <a:gd name="connsiteX71" fmla="*/ 480355 w 1364418"/>
              <a:gd name="connsiteY71" fmla="*/ 3767709 h 6858000"/>
              <a:gd name="connsiteX72" fmla="*/ 489051 w 1364418"/>
              <a:gd name="connsiteY72" fmla="*/ 3738082 h 6858000"/>
              <a:gd name="connsiteX73" fmla="*/ 496397 w 1364418"/>
              <a:gd name="connsiteY73" fmla="*/ 3673397 h 6858000"/>
              <a:gd name="connsiteX74" fmla="*/ 495693 w 1364418"/>
              <a:gd name="connsiteY74" fmla="*/ 3637109 h 6858000"/>
              <a:gd name="connsiteX75" fmla="*/ 499136 w 1364418"/>
              <a:gd name="connsiteY75" fmla="*/ 3536883 h 6858000"/>
              <a:gd name="connsiteX76" fmla="*/ 506674 w 1364418"/>
              <a:gd name="connsiteY76" fmla="*/ 3435652 h 6858000"/>
              <a:gd name="connsiteX77" fmla="*/ 508345 w 1364418"/>
              <a:gd name="connsiteY77" fmla="*/ 3307769 h 6858000"/>
              <a:gd name="connsiteX78" fmla="*/ 525908 w 1364418"/>
              <a:gd name="connsiteY78" fmla="*/ 3250522 h 6858000"/>
              <a:gd name="connsiteX79" fmla="*/ 526333 w 1364418"/>
              <a:gd name="connsiteY79" fmla="*/ 3229163 h 6858000"/>
              <a:gd name="connsiteX80" fmla="*/ 528156 w 1364418"/>
              <a:gd name="connsiteY80" fmla="*/ 3217217 h 6858000"/>
              <a:gd name="connsiteX81" fmla="*/ 514991 w 1364418"/>
              <a:gd name="connsiteY81" fmla="*/ 3183755 h 6858000"/>
              <a:gd name="connsiteX82" fmla="*/ 515492 w 1364418"/>
              <a:gd name="connsiteY82" fmla="*/ 3178642 h 6858000"/>
              <a:gd name="connsiteX83" fmla="*/ 503092 w 1364418"/>
              <a:gd name="connsiteY83" fmla="*/ 3158586 h 6858000"/>
              <a:gd name="connsiteX84" fmla="*/ 488277 w 1364418"/>
              <a:gd name="connsiteY84" fmla="*/ 3129034 h 6858000"/>
              <a:gd name="connsiteX85" fmla="*/ 488942 w 1364418"/>
              <a:gd name="connsiteY85" fmla="*/ 3126682 h 6858000"/>
              <a:gd name="connsiteX86" fmla="*/ 479810 w 1364418"/>
              <a:gd name="connsiteY86" fmla="*/ 3114519 h 6858000"/>
              <a:gd name="connsiteX87" fmla="*/ 466419 w 1364418"/>
              <a:gd name="connsiteY87" fmla="*/ 3106272 h 6858000"/>
              <a:gd name="connsiteX88" fmla="*/ 439149 w 1364418"/>
              <a:gd name="connsiteY88" fmla="*/ 2958185 h 6858000"/>
              <a:gd name="connsiteX89" fmla="*/ 381763 w 1364418"/>
              <a:gd name="connsiteY89" fmla="*/ 2762989 h 6858000"/>
              <a:gd name="connsiteX90" fmla="*/ 330681 w 1364418"/>
              <a:gd name="connsiteY90" fmla="*/ 2554718 h 6858000"/>
              <a:gd name="connsiteX91" fmla="*/ 310775 w 1364418"/>
              <a:gd name="connsiteY91" fmla="*/ 2485734 h 6858000"/>
              <a:gd name="connsiteX92" fmla="*/ 301498 w 1364418"/>
              <a:gd name="connsiteY92" fmla="*/ 2447068 h 6858000"/>
              <a:gd name="connsiteX93" fmla="*/ 288459 w 1364418"/>
              <a:gd name="connsiteY93" fmla="*/ 2425819 h 6858000"/>
              <a:gd name="connsiteX94" fmla="*/ 294458 w 1364418"/>
              <a:gd name="connsiteY94" fmla="*/ 2402874 h 6858000"/>
              <a:gd name="connsiteX95" fmla="*/ 297070 w 1364418"/>
              <a:gd name="connsiteY95" fmla="*/ 2381443 h 6858000"/>
              <a:gd name="connsiteX96" fmla="*/ 273399 w 1364418"/>
              <a:gd name="connsiteY96" fmla="*/ 2261920 h 6858000"/>
              <a:gd name="connsiteX97" fmla="*/ 263286 w 1364418"/>
              <a:gd name="connsiteY97" fmla="*/ 2195378 h 6858000"/>
              <a:gd name="connsiteX98" fmla="*/ 247503 w 1364418"/>
              <a:gd name="connsiteY98" fmla="*/ 2155135 h 6858000"/>
              <a:gd name="connsiteX99" fmla="*/ 244961 w 1364418"/>
              <a:gd name="connsiteY99" fmla="*/ 2118008 h 6858000"/>
              <a:gd name="connsiteX100" fmla="*/ 245954 w 1364418"/>
              <a:gd name="connsiteY100" fmla="*/ 2050531 h 6858000"/>
              <a:gd name="connsiteX101" fmla="*/ 237760 w 1364418"/>
              <a:gd name="connsiteY101" fmla="*/ 1963269 h 6858000"/>
              <a:gd name="connsiteX102" fmla="*/ 218938 w 1364418"/>
              <a:gd name="connsiteY102" fmla="*/ 1906352 h 6858000"/>
              <a:gd name="connsiteX103" fmla="*/ 195495 w 1364418"/>
              <a:gd name="connsiteY103" fmla="*/ 1861531 h 6858000"/>
              <a:gd name="connsiteX104" fmla="*/ 149294 w 1364418"/>
              <a:gd name="connsiteY104" fmla="*/ 1732919 h 6858000"/>
              <a:gd name="connsiteX105" fmla="*/ 121605 w 1364418"/>
              <a:gd name="connsiteY105" fmla="*/ 1663540 h 6858000"/>
              <a:gd name="connsiteX106" fmla="*/ 120731 w 1364418"/>
              <a:gd name="connsiteY106" fmla="*/ 1615777 h 6858000"/>
              <a:gd name="connsiteX107" fmla="*/ 101526 w 1364418"/>
              <a:gd name="connsiteY107" fmla="*/ 1563678 h 6858000"/>
              <a:gd name="connsiteX108" fmla="*/ 114606 w 1364418"/>
              <a:gd name="connsiteY108" fmla="*/ 1519474 h 6858000"/>
              <a:gd name="connsiteX109" fmla="*/ 107348 w 1364418"/>
              <a:gd name="connsiteY109" fmla="*/ 1477995 h 6858000"/>
              <a:gd name="connsiteX110" fmla="*/ 93433 w 1364418"/>
              <a:gd name="connsiteY110" fmla="*/ 1373769 h 6858000"/>
              <a:gd name="connsiteX111" fmla="*/ 101740 w 1364418"/>
              <a:gd name="connsiteY111" fmla="*/ 1307086 h 6858000"/>
              <a:gd name="connsiteX112" fmla="*/ 102928 w 1364418"/>
              <a:gd name="connsiteY112" fmla="*/ 1189033 h 6858000"/>
              <a:gd name="connsiteX113" fmla="*/ 107613 w 1364418"/>
              <a:gd name="connsiteY113" fmla="*/ 1168288 h 6858000"/>
              <a:gd name="connsiteX114" fmla="*/ 99895 w 1364418"/>
              <a:gd name="connsiteY114" fmla="*/ 1142577 h 6858000"/>
              <a:gd name="connsiteX115" fmla="*/ 89201 w 1364418"/>
              <a:gd name="connsiteY115" fmla="*/ 1088484 h 6858000"/>
              <a:gd name="connsiteX116" fmla="*/ 77937 w 1364418"/>
              <a:gd name="connsiteY116" fmla="*/ 1016103 h 6858000"/>
              <a:gd name="connsiteX117" fmla="*/ 79393 w 1364418"/>
              <a:gd name="connsiteY117" fmla="*/ 954054 h 6858000"/>
              <a:gd name="connsiteX118" fmla="*/ 90309 w 1364418"/>
              <a:gd name="connsiteY118" fmla="*/ 921368 h 6858000"/>
              <a:gd name="connsiteX119" fmla="*/ 74258 w 1364418"/>
              <a:gd name="connsiteY119" fmla="*/ 896999 h 6858000"/>
              <a:gd name="connsiteX120" fmla="*/ 43666 w 1364418"/>
              <a:gd name="connsiteY120" fmla="*/ 821517 h 6858000"/>
              <a:gd name="connsiteX121" fmla="*/ 22616 w 1364418"/>
              <a:gd name="connsiteY121" fmla="*/ 751353 h 6858000"/>
              <a:gd name="connsiteX122" fmla="*/ 22174 w 1364418"/>
              <a:gd name="connsiteY122" fmla="*/ 721230 h 6858000"/>
              <a:gd name="connsiteX123" fmla="*/ 7845 w 1364418"/>
              <a:gd name="connsiteY123" fmla="*/ 681659 h 6858000"/>
              <a:gd name="connsiteX124" fmla="*/ 31306 w 1364418"/>
              <a:gd name="connsiteY124" fmla="*/ 619315 h 6858000"/>
              <a:gd name="connsiteX125" fmla="*/ 15184 w 1364418"/>
              <a:gd name="connsiteY125" fmla="*/ 585934 h 6858000"/>
              <a:gd name="connsiteX126" fmla="*/ 22258 w 1364418"/>
              <a:gd name="connsiteY126" fmla="*/ 538948 h 6858000"/>
              <a:gd name="connsiteX127" fmla="*/ 26166 w 1364418"/>
              <a:gd name="connsiteY127" fmla="*/ 525163 h 6858000"/>
              <a:gd name="connsiteX128" fmla="*/ 52290 w 1364418"/>
              <a:gd name="connsiteY128" fmla="*/ 446567 h 6858000"/>
              <a:gd name="connsiteX129" fmla="*/ 51538 w 1364418"/>
              <a:gd name="connsiteY129" fmla="*/ 393828 h 6858000"/>
              <a:gd name="connsiteX130" fmla="*/ 51368 w 1364418"/>
              <a:gd name="connsiteY130" fmla="*/ 353137 h 6858000"/>
              <a:gd name="connsiteX131" fmla="*/ 55970 w 1364418"/>
              <a:gd name="connsiteY131" fmla="*/ 321428 h 6858000"/>
              <a:gd name="connsiteX132" fmla="*/ 57061 w 1364418"/>
              <a:gd name="connsiteY132" fmla="*/ 275771 h 6858000"/>
              <a:gd name="connsiteX133" fmla="*/ 74088 w 1364418"/>
              <a:gd name="connsiteY133" fmla="*/ 212860 h 6858000"/>
              <a:gd name="connsiteX134" fmla="*/ 65798 w 1364418"/>
              <a:gd name="connsiteY134" fmla="*/ 144983 h 6858000"/>
              <a:gd name="connsiteX135" fmla="*/ 78082 w 1364418"/>
              <a:gd name="connsiteY135" fmla="*/ 55288 h 6858000"/>
              <a:gd name="connsiteX136" fmla="*/ 37636 w 1364418"/>
              <a:gd name="connsiteY136"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251033 w 1364418"/>
              <a:gd name="connsiteY8" fmla="*/ 6492130 h 6858000"/>
              <a:gd name="connsiteX9" fmla="*/ 266720 w 1364418"/>
              <a:gd name="connsiteY9" fmla="*/ 6431610 h 6858000"/>
              <a:gd name="connsiteX10" fmla="*/ 310425 w 1364418"/>
              <a:gd name="connsiteY10" fmla="*/ 6379786 h 6858000"/>
              <a:gd name="connsiteX11" fmla="*/ 293648 w 1364418"/>
              <a:gd name="connsiteY11" fmla="*/ 6334727 h 6858000"/>
              <a:gd name="connsiteX12" fmla="*/ 271063 w 1364418"/>
              <a:gd name="connsiteY12" fmla="*/ 6313295 h 6858000"/>
              <a:gd name="connsiteX13" fmla="*/ 278227 w 1364418"/>
              <a:gd name="connsiteY13" fmla="*/ 6280046 h 6858000"/>
              <a:gd name="connsiteX14" fmla="*/ 281226 w 1364418"/>
              <a:gd name="connsiteY14" fmla="*/ 6272987 h 6858000"/>
              <a:gd name="connsiteX15" fmla="*/ 288000 w 1364418"/>
              <a:gd name="connsiteY15" fmla="*/ 6252834 h 6858000"/>
              <a:gd name="connsiteX16" fmla="*/ 265992 w 1364418"/>
              <a:gd name="connsiteY16" fmla="*/ 6202459 h 6858000"/>
              <a:gd name="connsiteX17" fmla="*/ 264790 w 1364418"/>
              <a:gd name="connsiteY17" fmla="*/ 6153037 h 6858000"/>
              <a:gd name="connsiteX18" fmla="*/ 280205 w 1364418"/>
              <a:gd name="connsiteY18" fmla="*/ 6078132 h 6858000"/>
              <a:gd name="connsiteX19" fmla="*/ 267592 w 1364418"/>
              <a:gd name="connsiteY19" fmla="*/ 6028119 h 6858000"/>
              <a:gd name="connsiteX20" fmla="*/ 252821 w 1364418"/>
              <a:gd name="connsiteY20" fmla="*/ 5926735 h 6858000"/>
              <a:gd name="connsiteX21" fmla="*/ 302333 w 1364418"/>
              <a:gd name="connsiteY21" fmla="*/ 5712857 h 6858000"/>
              <a:gd name="connsiteX22" fmla="*/ 332131 w 1364418"/>
              <a:gd name="connsiteY22" fmla="*/ 5660491 h 6858000"/>
              <a:gd name="connsiteX23" fmla="*/ 341254 w 1364418"/>
              <a:gd name="connsiteY23" fmla="*/ 5563435 h 6858000"/>
              <a:gd name="connsiteX24" fmla="*/ 368130 w 1364418"/>
              <a:gd name="connsiteY24" fmla="*/ 5437125 h 6858000"/>
              <a:gd name="connsiteX25" fmla="*/ 381698 w 1364418"/>
              <a:gd name="connsiteY25" fmla="*/ 5396260 h 6858000"/>
              <a:gd name="connsiteX26" fmla="*/ 397679 w 1364418"/>
              <a:gd name="connsiteY26" fmla="*/ 5330009 h 6858000"/>
              <a:gd name="connsiteX27" fmla="*/ 431172 w 1364418"/>
              <a:gd name="connsiteY27" fmla="*/ 5273739 h 6858000"/>
              <a:gd name="connsiteX28" fmla="*/ 440771 w 1364418"/>
              <a:gd name="connsiteY28" fmla="*/ 5241779 h 6858000"/>
              <a:gd name="connsiteX29" fmla="*/ 451997 w 1364418"/>
              <a:gd name="connsiteY29" fmla="*/ 5225268 h 6858000"/>
              <a:gd name="connsiteX30" fmla="*/ 453017 w 1364418"/>
              <a:gd name="connsiteY30" fmla="*/ 5217684 h 6858000"/>
              <a:gd name="connsiteX31" fmla="*/ 460358 w 1364418"/>
              <a:gd name="connsiteY31" fmla="*/ 5193377 h 6858000"/>
              <a:gd name="connsiteX32" fmla="*/ 463661 w 1364418"/>
              <a:gd name="connsiteY32" fmla="*/ 5179288 h 6858000"/>
              <a:gd name="connsiteX33" fmla="*/ 464645 w 1364418"/>
              <a:gd name="connsiteY33" fmla="*/ 5173621 h 6858000"/>
              <a:gd name="connsiteX34" fmla="*/ 460279 w 1364418"/>
              <a:gd name="connsiteY34" fmla="*/ 5159961 h 6858000"/>
              <a:gd name="connsiteX35" fmla="*/ 466956 w 1364418"/>
              <a:gd name="connsiteY35" fmla="*/ 5144295 h 6858000"/>
              <a:gd name="connsiteX36" fmla="*/ 463889 w 1364418"/>
              <a:gd name="connsiteY36" fmla="*/ 5125185 h 6858000"/>
              <a:gd name="connsiteX37" fmla="*/ 470719 w 1364418"/>
              <a:gd name="connsiteY37" fmla="*/ 5121884 h 6858000"/>
              <a:gd name="connsiteX38" fmla="*/ 477755 w 1364418"/>
              <a:gd name="connsiteY38" fmla="*/ 5067850 h 6858000"/>
              <a:gd name="connsiteX39" fmla="*/ 480486 w 1364418"/>
              <a:gd name="connsiteY39" fmla="*/ 5060861 h 6858000"/>
              <a:gd name="connsiteX40" fmla="*/ 477190 w 1364418"/>
              <a:gd name="connsiteY40" fmla="*/ 5034192 h 6858000"/>
              <a:gd name="connsiteX41" fmla="*/ 478744 w 1364418"/>
              <a:gd name="connsiteY41" fmla="*/ 4993030 h 6858000"/>
              <a:gd name="connsiteX42" fmla="*/ 485653 w 1364418"/>
              <a:gd name="connsiteY42" fmla="*/ 4946844 h 6858000"/>
              <a:gd name="connsiteX43" fmla="*/ 481509 w 1364418"/>
              <a:gd name="connsiteY43" fmla="*/ 4932692 h 6858000"/>
              <a:gd name="connsiteX44" fmla="*/ 496912 w 1364418"/>
              <a:gd name="connsiteY44" fmla="*/ 4858827 h 6858000"/>
              <a:gd name="connsiteX45" fmla="*/ 502815 w 1364418"/>
              <a:gd name="connsiteY45" fmla="*/ 4821170 h 6858000"/>
              <a:gd name="connsiteX46" fmla="*/ 507548 w 1364418"/>
              <a:gd name="connsiteY46" fmla="*/ 4780965 h 6858000"/>
              <a:gd name="connsiteX47" fmla="*/ 508841 w 1364418"/>
              <a:gd name="connsiteY47" fmla="*/ 4750867 h 6858000"/>
              <a:gd name="connsiteX48" fmla="*/ 506648 w 1364418"/>
              <a:gd name="connsiteY48" fmla="*/ 4690749 h 6858000"/>
              <a:gd name="connsiteX49" fmla="*/ 502128 w 1364418"/>
              <a:gd name="connsiteY49" fmla="*/ 4584173 h 6858000"/>
              <a:gd name="connsiteX50" fmla="*/ 497211 w 1364418"/>
              <a:gd name="connsiteY50" fmla="*/ 4444346 h 6858000"/>
              <a:gd name="connsiteX51" fmla="*/ 493776 w 1364418"/>
              <a:gd name="connsiteY51" fmla="*/ 4375228 h 6858000"/>
              <a:gd name="connsiteX52" fmla="*/ 474429 w 1364418"/>
              <a:gd name="connsiteY52" fmla="*/ 4214165 h 6858000"/>
              <a:gd name="connsiteX53" fmla="*/ 478502 w 1364418"/>
              <a:gd name="connsiteY53" fmla="*/ 4090296 h 6858000"/>
              <a:gd name="connsiteX54" fmla="*/ 463758 w 1364418"/>
              <a:gd name="connsiteY54" fmla="*/ 4033999 h 6858000"/>
              <a:gd name="connsiteX55" fmla="*/ 464907 w 1364418"/>
              <a:gd name="connsiteY55" fmla="*/ 4031933 h 6858000"/>
              <a:gd name="connsiteX56" fmla="*/ 463483 w 1364418"/>
              <a:gd name="connsiteY56" fmla="*/ 4013953 h 6858000"/>
              <a:gd name="connsiteX57" fmla="*/ 449778 w 1364418"/>
              <a:gd name="connsiteY57" fmla="*/ 3974753 h 6858000"/>
              <a:gd name="connsiteX58" fmla="*/ 451376 w 1364418"/>
              <a:gd name="connsiteY58" fmla="*/ 3969950 h 6858000"/>
              <a:gd name="connsiteX59" fmla="*/ 444798 w 1364418"/>
              <a:gd name="connsiteY59" fmla="*/ 3933779 h 6858000"/>
              <a:gd name="connsiteX60" fmla="*/ 446129 w 1364418"/>
              <a:gd name="connsiteY60" fmla="*/ 3933093 h 6858000"/>
              <a:gd name="connsiteX61" fmla="*/ 450483 w 1364418"/>
              <a:gd name="connsiteY61" fmla="*/ 3922082 h 6858000"/>
              <a:gd name="connsiteX62" fmla="*/ 455561 w 1364418"/>
              <a:gd name="connsiteY62" fmla="*/ 3901461 h 6858000"/>
              <a:gd name="connsiteX63" fmla="*/ 478155 w 1364418"/>
              <a:gd name="connsiteY63" fmla="*/ 3813873 h 6858000"/>
              <a:gd name="connsiteX64" fmla="*/ 477580 w 1364418"/>
              <a:gd name="connsiteY64" fmla="*/ 3806161 h 6858000"/>
              <a:gd name="connsiteX65" fmla="*/ 477887 w 1364418"/>
              <a:gd name="connsiteY65" fmla="*/ 3805957 h 6858000"/>
              <a:gd name="connsiteX66" fmla="*/ 477914 w 1364418"/>
              <a:gd name="connsiteY66" fmla="*/ 3797724 h 6858000"/>
              <a:gd name="connsiteX67" fmla="*/ 476529 w 1364418"/>
              <a:gd name="connsiteY67" fmla="*/ 3792098 h 6858000"/>
              <a:gd name="connsiteX68" fmla="*/ 475413 w 1364418"/>
              <a:gd name="connsiteY68" fmla="*/ 3777135 h 6858000"/>
              <a:gd name="connsiteX69" fmla="*/ 477146 w 1364418"/>
              <a:gd name="connsiteY69" fmla="*/ 3771656 h 6858000"/>
              <a:gd name="connsiteX70" fmla="*/ 480889 w 1364418"/>
              <a:gd name="connsiteY70" fmla="*/ 3769007 h 6858000"/>
              <a:gd name="connsiteX71" fmla="*/ 480355 w 1364418"/>
              <a:gd name="connsiteY71" fmla="*/ 3767709 h 6858000"/>
              <a:gd name="connsiteX72" fmla="*/ 489051 w 1364418"/>
              <a:gd name="connsiteY72" fmla="*/ 3738082 h 6858000"/>
              <a:gd name="connsiteX73" fmla="*/ 496397 w 1364418"/>
              <a:gd name="connsiteY73" fmla="*/ 3673397 h 6858000"/>
              <a:gd name="connsiteX74" fmla="*/ 495693 w 1364418"/>
              <a:gd name="connsiteY74" fmla="*/ 3637109 h 6858000"/>
              <a:gd name="connsiteX75" fmla="*/ 499136 w 1364418"/>
              <a:gd name="connsiteY75" fmla="*/ 3536883 h 6858000"/>
              <a:gd name="connsiteX76" fmla="*/ 506674 w 1364418"/>
              <a:gd name="connsiteY76" fmla="*/ 3435652 h 6858000"/>
              <a:gd name="connsiteX77" fmla="*/ 508345 w 1364418"/>
              <a:gd name="connsiteY77" fmla="*/ 3307769 h 6858000"/>
              <a:gd name="connsiteX78" fmla="*/ 525908 w 1364418"/>
              <a:gd name="connsiteY78" fmla="*/ 3250522 h 6858000"/>
              <a:gd name="connsiteX79" fmla="*/ 526333 w 1364418"/>
              <a:gd name="connsiteY79" fmla="*/ 3229163 h 6858000"/>
              <a:gd name="connsiteX80" fmla="*/ 528156 w 1364418"/>
              <a:gd name="connsiteY80" fmla="*/ 3217217 h 6858000"/>
              <a:gd name="connsiteX81" fmla="*/ 514991 w 1364418"/>
              <a:gd name="connsiteY81" fmla="*/ 3183755 h 6858000"/>
              <a:gd name="connsiteX82" fmla="*/ 515492 w 1364418"/>
              <a:gd name="connsiteY82" fmla="*/ 3178642 h 6858000"/>
              <a:gd name="connsiteX83" fmla="*/ 503092 w 1364418"/>
              <a:gd name="connsiteY83" fmla="*/ 3158586 h 6858000"/>
              <a:gd name="connsiteX84" fmla="*/ 488277 w 1364418"/>
              <a:gd name="connsiteY84" fmla="*/ 3129034 h 6858000"/>
              <a:gd name="connsiteX85" fmla="*/ 488942 w 1364418"/>
              <a:gd name="connsiteY85" fmla="*/ 3126682 h 6858000"/>
              <a:gd name="connsiteX86" fmla="*/ 479810 w 1364418"/>
              <a:gd name="connsiteY86" fmla="*/ 3114519 h 6858000"/>
              <a:gd name="connsiteX87" fmla="*/ 466419 w 1364418"/>
              <a:gd name="connsiteY87" fmla="*/ 3106272 h 6858000"/>
              <a:gd name="connsiteX88" fmla="*/ 439149 w 1364418"/>
              <a:gd name="connsiteY88" fmla="*/ 2958185 h 6858000"/>
              <a:gd name="connsiteX89" fmla="*/ 381763 w 1364418"/>
              <a:gd name="connsiteY89" fmla="*/ 2762989 h 6858000"/>
              <a:gd name="connsiteX90" fmla="*/ 330681 w 1364418"/>
              <a:gd name="connsiteY90" fmla="*/ 2554718 h 6858000"/>
              <a:gd name="connsiteX91" fmla="*/ 310775 w 1364418"/>
              <a:gd name="connsiteY91" fmla="*/ 2485734 h 6858000"/>
              <a:gd name="connsiteX92" fmla="*/ 301498 w 1364418"/>
              <a:gd name="connsiteY92" fmla="*/ 2447068 h 6858000"/>
              <a:gd name="connsiteX93" fmla="*/ 288459 w 1364418"/>
              <a:gd name="connsiteY93" fmla="*/ 2425819 h 6858000"/>
              <a:gd name="connsiteX94" fmla="*/ 294458 w 1364418"/>
              <a:gd name="connsiteY94" fmla="*/ 2402874 h 6858000"/>
              <a:gd name="connsiteX95" fmla="*/ 297070 w 1364418"/>
              <a:gd name="connsiteY95" fmla="*/ 2381443 h 6858000"/>
              <a:gd name="connsiteX96" fmla="*/ 273399 w 1364418"/>
              <a:gd name="connsiteY96" fmla="*/ 2261920 h 6858000"/>
              <a:gd name="connsiteX97" fmla="*/ 263286 w 1364418"/>
              <a:gd name="connsiteY97" fmla="*/ 2195378 h 6858000"/>
              <a:gd name="connsiteX98" fmla="*/ 247503 w 1364418"/>
              <a:gd name="connsiteY98" fmla="*/ 2155135 h 6858000"/>
              <a:gd name="connsiteX99" fmla="*/ 244961 w 1364418"/>
              <a:gd name="connsiteY99" fmla="*/ 2118008 h 6858000"/>
              <a:gd name="connsiteX100" fmla="*/ 245954 w 1364418"/>
              <a:gd name="connsiteY100" fmla="*/ 2050531 h 6858000"/>
              <a:gd name="connsiteX101" fmla="*/ 237760 w 1364418"/>
              <a:gd name="connsiteY101" fmla="*/ 1963269 h 6858000"/>
              <a:gd name="connsiteX102" fmla="*/ 218938 w 1364418"/>
              <a:gd name="connsiteY102" fmla="*/ 1906352 h 6858000"/>
              <a:gd name="connsiteX103" fmla="*/ 195495 w 1364418"/>
              <a:gd name="connsiteY103" fmla="*/ 1861531 h 6858000"/>
              <a:gd name="connsiteX104" fmla="*/ 149294 w 1364418"/>
              <a:gd name="connsiteY104" fmla="*/ 1732919 h 6858000"/>
              <a:gd name="connsiteX105" fmla="*/ 121605 w 1364418"/>
              <a:gd name="connsiteY105" fmla="*/ 1663540 h 6858000"/>
              <a:gd name="connsiteX106" fmla="*/ 120731 w 1364418"/>
              <a:gd name="connsiteY106" fmla="*/ 1615777 h 6858000"/>
              <a:gd name="connsiteX107" fmla="*/ 101526 w 1364418"/>
              <a:gd name="connsiteY107" fmla="*/ 1563678 h 6858000"/>
              <a:gd name="connsiteX108" fmla="*/ 114606 w 1364418"/>
              <a:gd name="connsiteY108" fmla="*/ 1519474 h 6858000"/>
              <a:gd name="connsiteX109" fmla="*/ 107348 w 1364418"/>
              <a:gd name="connsiteY109" fmla="*/ 1477995 h 6858000"/>
              <a:gd name="connsiteX110" fmla="*/ 93433 w 1364418"/>
              <a:gd name="connsiteY110" fmla="*/ 1373769 h 6858000"/>
              <a:gd name="connsiteX111" fmla="*/ 101740 w 1364418"/>
              <a:gd name="connsiteY111" fmla="*/ 1307086 h 6858000"/>
              <a:gd name="connsiteX112" fmla="*/ 102928 w 1364418"/>
              <a:gd name="connsiteY112" fmla="*/ 1189033 h 6858000"/>
              <a:gd name="connsiteX113" fmla="*/ 107613 w 1364418"/>
              <a:gd name="connsiteY113" fmla="*/ 1168288 h 6858000"/>
              <a:gd name="connsiteX114" fmla="*/ 99895 w 1364418"/>
              <a:gd name="connsiteY114" fmla="*/ 1142577 h 6858000"/>
              <a:gd name="connsiteX115" fmla="*/ 89201 w 1364418"/>
              <a:gd name="connsiteY115" fmla="*/ 1088484 h 6858000"/>
              <a:gd name="connsiteX116" fmla="*/ 77937 w 1364418"/>
              <a:gd name="connsiteY116" fmla="*/ 1016103 h 6858000"/>
              <a:gd name="connsiteX117" fmla="*/ 79393 w 1364418"/>
              <a:gd name="connsiteY117" fmla="*/ 954054 h 6858000"/>
              <a:gd name="connsiteX118" fmla="*/ 90309 w 1364418"/>
              <a:gd name="connsiteY118" fmla="*/ 921368 h 6858000"/>
              <a:gd name="connsiteX119" fmla="*/ 74258 w 1364418"/>
              <a:gd name="connsiteY119" fmla="*/ 896999 h 6858000"/>
              <a:gd name="connsiteX120" fmla="*/ 43666 w 1364418"/>
              <a:gd name="connsiteY120" fmla="*/ 821517 h 6858000"/>
              <a:gd name="connsiteX121" fmla="*/ 22616 w 1364418"/>
              <a:gd name="connsiteY121" fmla="*/ 751353 h 6858000"/>
              <a:gd name="connsiteX122" fmla="*/ 22174 w 1364418"/>
              <a:gd name="connsiteY122" fmla="*/ 721230 h 6858000"/>
              <a:gd name="connsiteX123" fmla="*/ 7845 w 1364418"/>
              <a:gd name="connsiteY123" fmla="*/ 681659 h 6858000"/>
              <a:gd name="connsiteX124" fmla="*/ 31306 w 1364418"/>
              <a:gd name="connsiteY124" fmla="*/ 619315 h 6858000"/>
              <a:gd name="connsiteX125" fmla="*/ 15184 w 1364418"/>
              <a:gd name="connsiteY125" fmla="*/ 585934 h 6858000"/>
              <a:gd name="connsiteX126" fmla="*/ 22258 w 1364418"/>
              <a:gd name="connsiteY126" fmla="*/ 538948 h 6858000"/>
              <a:gd name="connsiteX127" fmla="*/ 26166 w 1364418"/>
              <a:gd name="connsiteY127" fmla="*/ 525163 h 6858000"/>
              <a:gd name="connsiteX128" fmla="*/ 52290 w 1364418"/>
              <a:gd name="connsiteY128" fmla="*/ 446567 h 6858000"/>
              <a:gd name="connsiteX129" fmla="*/ 51538 w 1364418"/>
              <a:gd name="connsiteY129" fmla="*/ 393828 h 6858000"/>
              <a:gd name="connsiteX130" fmla="*/ 51368 w 1364418"/>
              <a:gd name="connsiteY130" fmla="*/ 353137 h 6858000"/>
              <a:gd name="connsiteX131" fmla="*/ 55970 w 1364418"/>
              <a:gd name="connsiteY131" fmla="*/ 321428 h 6858000"/>
              <a:gd name="connsiteX132" fmla="*/ 57061 w 1364418"/>
              <a:gd name="connsiteY132" fmla="*/ 275771 h 6858000"/>
              <a:gd name="connsiteX133" fmla="*/ 74088 w 1364418"/>
              <a:gd name="connsiteY133" fmla="*/ 212860 h 6858000"/>
              <a:gd name="connsiteX134" fmla="*/ 65798 w 1364418"/>
              <a:gd name="connsiteY134" fmla="*/ 144983 h 6858000"/>
              <a:gd name="connsiteX135" fmla="*/ 78082 w 1364418"/>
              <a:gd name="connsiteY135" fmla="*/ 55288 h 6858000"/>
              <a:gd name="connsiteX136" fmla="*/ 37636 w 1364418"/>
              <a:gd name="connsiteY136"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266720 w 1364418"/>
              <a:gd name="connsiteY8" fmla="*/ 6431610 h 6858000"/>
              <a:gd name="connsiteX9" fmla="*/ 310425 w 1364418"/>
              <a:gd name="connsiteY9" fmla="*/ 6379786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339152 w 1364418"/>
              <a:gd name="connsiteY8" fmla="*/ 6471804 h 6858000"/>
              <a:gd name="connsiteX9" fmla="*/ 310425 w 1364418"/>
              <a:gd name="connsiteY9" fmla="*/ 6379786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173944 w 1364418"/>
              <a:gd name="connsiteY6" fmla="*/ 6691589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5 w 1364418"/>
              <a:gd name="connsiteY4" fmla="*/ 6776847 h 6858000"/>
              <a:gd name="connsiteX5" fmla="*/ 149205 w 1364418"/>
              <a:gd name="connsiteY5" fmla="*/ 6737706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149205 w 1364418"/>
              <a:gd name="connsiteY5" fmla="*/ 6737706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1226 w 1364418"/>
              <a:gd name="connsiteY13" fmla="*/ 6272987 h 6858000"/>
              <a:gd name="connsiteX14" fmla="*/ 288000 w 1364418"/>
              <a:gd name="connsiteY14" fmla="*/ 6252834 h 6858000"/>
              <a:gd name="connsiteX15" fmla="*/ 265992 w 1364418"/>
              <a:gd name="connsiteY15" fmla="*/ 6202459 h 6858000"/>
              <a:gd name="connsiteX16" fmla="*/ 264790 w 1364418"/>
              <a:gd name="connsiteY16" fmla="*/ 6153037 h 6858000"/>
              <a:gd name="connsiteX17" fmla="*/ 280205 w 1364418"/>
              <a:gd name="connsiteY17" fmla="*/ 6078132 h 6858000"/>
              <a:gd name="connsiteX18" fmla="*/ 267592 w 1364418"/>
              <a:gd name="connsiteY18" fmla="*/ 6028119 h 6858000"/>
              <a:gd name="connsiteX19" fmla="*/ 252821 w 1364418"/>
              <a:gd name="connsiteY19" fmla="*/ 5926735 h 6858000"/>
              <a:gd name="connsiteX20" fmla="*/ 302333 w 1364418"/>
              <a:gd name="connsiteY20" fmla="*/ 5712857 h 6858000"/>
              <a:gd name="connsiteX21" fmla="*/ 332131 w 1364418"/>
              <a:gd name="connsiteY21" fmla="*/ 5660491 h 6858000"/>
              <a:gd name="connsiteX22" fmla="*/ 341254 w 1364418"/>
              <a:gd name="connsiteY22" fmla="*/ 5563435 h 6858000"/>
              <a:gd name="connsiteX23" fmla="*/ 368130 w 1364418"/>
              <a:gd name="connsiteY23" fmla="*/ 5437125 h 6858000"/>
              <a:gd name="connsiteX24" fmla="*/ 381698 w 1364418"/>
              <a:gd name="connsiteY24" fmla="*/ 5396260 h 6858000"/>
              <a:gd name="connsiteX25" fmla="*/ 397679 w 1364418"/>
              <a:gd name="connsiteY25" fmla="*/ 5330009 h 6858000"/>
              <a:gd name="connsiteX26" fmla="*/ 431172 w 1364418"/>
              <a:gd name="connsiteY26" fmla="*/ 5273739 h 6858000"/>
              <a:gd name="connsiteX27" fmla="*/ 440771 w 1364418"/>
              <a:gd name="connsiteY27" fmla="*/ 5241779 h 6858000"/>
              <a:gd name="connsiteX28" fmla="*/ 451997 w 1364418"/>
              <a:gd name="connsiteY28" fmla="*/ 5225268 h 6858000"/>
              <a:gd name="connsiteX29" fmla="*/ 453017 w 1364418"/>
              <a:gd name="connsiteY29" fmla="*/ 5217684 h 6858000"/>
              <a:gd name="connsiteX30" fmla="*/ 460358 w 1364418"/>
              <a:gd name="connsiteY30" fmla="*/ 5193377 h 6858000"/>
              <a:gd name="connsiteX31" fmla="*/ 463661 w 1364418"/>
              <a:gd name="connsiteY31" fmla="*/ 5179288 h 6858000"/>
              <a:gd name="connsiteX32" fmla="*/ 464645 w 1364418"/>
              <a:gd name="connsiteY32" fmla="*/ 5173621 h 6858000"/>
              <a:gd name="connsiteX33" fmla="*/ 460279 w 1364418"/>
              <a:gd name="connsiteY33" fmla="*/ 5159961 h 6858000"/>
              <a:gd name="connsiteX34" fmla="*/ 466956 w 1364418"/>
              <a:gd name="connsiteY34" fmla="*/ 5144295 h 6858000"/>
              <a:gd name="connsiteX35" fmla="*/ 463889 w 1364418"/>
              <a:gd name="connsiteY35" fmla="*/ 5125185 h 6858000"/>
              <a:gd name="connsiteX36" fmla="*/ 470719 w 1364418"/>
              <a:gd name="connsiteY36" fmla="*/ 5121884 h 6858000"/>
              <a:gd name="connsiteX37" fmla="*/ 477755 w 1364418"/>
              <a:gd name="connsiteY37" fmla="*/ 5067850 h 6858000"/>
              <a:gd name="connsiteX38" fmla="*/ 480486 w 1364418"/>
              <a:gd name="connsiteY38" fmla="*/ 5060861 h 6858000"/>
              <a:gd name="connsiteX39" fmla="*/ 477190 w 1364418"/>
              <a:gd name="connsiteY39" fmla="*/ 5034192 h 6858000"/>
              <a:gd name="connsiteX40" fmla="*/ 478744 w 1364418"/>
              <a:gd name="connsiteY40" fmla="*/ 4993030 h 6858000"/>
              <a:gd name="connsiteX41" fmla="*/ 485653 w 1364418"/>
              <a:gd name="connsiteY41" fmla="*/ 4946844 h 6858000"/>
              <a:gd name="connsiteX42" fmla="*/ 481509 w 1364418"/>
              <a:gd name="connsiteY42" fmla="*/ 4932692 h 6858000"/>
              <a:gd name="connsiteX43" fmla="*/ 496912 w 1364418"/>
              <a:gd name="connsiteY43" fmla="*/ 4858827 h 6858000"/>
              <a:gd name="connsiteX44" fmla="*/ 502815 w 1364418"/>
              <a:gd name="connsiteY44" fmla="*/ 4821170 h 6858000"/>
              <a:gd name="connsiteX45" fmla="*/ 507548 w 1364418"/>
              <a:gd name="connsiteY45" fmla="*/ 4780965 h 6858000"/>
              <a:gd name="connsiteX46" fmla="*/ 508841 w 1364418"/>
              <a:gd name="connsiteY46" fmla="*/ 4750867 h 6858000"/>
              <a:gd name="connsiteX47" fmla="*/ 506648 w 1364418"/>
              <a:gd name="connsiteY47" fmla="*/ 4690749 h 6858000"/>
              <a:gd name="connsiteX48" fmla="*/ 502128 w 1364418"/>
              <a:gd name="connsiteY48" fmla="*/ 4584173 h 6858000"/>
              <a:gd name="connsiteX49" fmla="*/ 497211 w 1364418"/>
              <a:gd name="connsiteY49" fmla="*/ 4444346 h 6858000"/>
              <a:gd name="connsiteX50" fmla="*/ 493776 w 1364418"/>
              <a:gd name="connsiteY50" fmla="*/ 4375228 h 6858000"/>
              <a:gd name="connsiteX51" fmla="*/ 474429 w 1364418"/>
              <a:gd name="connsiteY51" fmla="*/ 4214165 h 6858000"/>
              <a:gd name="connsiteX52" fmla="*/ 478502 w 1364418"/>
              <a:gd name="connsiteY52" fmla="*/ 4090296 h 6858000"/>
              <a:gd name="connsiteX53" fmla="*/ 463758 w 1364418"/>
              <a:gd name="connsiteY53" fmla="*/ 4033999 h 6858000"/>
              <a:gd name="connsiteX54" fmla="*/ 464907 w 1364418"/>
              <a:gd name="connsiteY54" fmla="*/ 4031933 h 6858000"/>
              <a:gd name="connsiteX55" fmla="*/ 463483 w 1364418"/>
              <a:gd name="connsiteY55" fmla="*/ 4013953 h 6858000"/>
              <a:gd name="connsiteX56" fmla="*/ 449778 w 1364418"/>
              <a:gd name="connsiteY56" fmla="*/ 3974753 h 6858000"/>
              <a:gd name="connsiteX57" fmla="*/ 451376 w 1364418"/>
              <a:gd name="connsiteY57" fmla="*/ 3969950 h 6858000"/>
              <a:gd name="connsiteX58" fmla="*/ 444798 w 1364418"/>
              <a:gd name="connsiteY58" fmla="*/ 3933779 h 6858000"/>
              <a:gd name="connsiteX59" fmla="*/ 446129 w 1364418"/>
              <a:gd name="connsiteY59" fmla="*/ 3933093 h 6858000"/>
              <a:gd name="connsiteX60" fmla="*/ 450483 w 1364418"/>
              <a:gd name="connsiteY60" fmla="*/ 3922082 h 6858000"/>
              <a:gd name="connsiteX61" fmla="*/ 455561 w 1364418"/>
              <a:gd name="connsiteY61" fmla="*/ 3901461 h 6858000"/>
              <a:gd name="connsiteX62" fmla="*/ 478155 w 1364418"/>
              <a:gd name="connsiteY62" fmla="*/ 3813873 h 6858000"/>
              <a:gd name="connsiteX63" fmla="*/ 477580 w 1364418"/>
              <a:gd name="connsiteY63" fmla="*/ 3806161 h 6858000"/>
              <a:gd name="connsiteX64" fmla="*/ 477887 w 1364418"/>
              <a:gd name="connsiteY64" fmla="*/ 3805957 h 6858000"/>
              <a:gd name="connsiteX65" fmla="*/ 477914 w 1364418"/>
              <a:gd name="connsiteY65" fmla="*/ 3797724 h 6858000"/>
              <a:gd name="connsiteX66" fmla="*/ 476529 w 1364418"/>
              <a:gd name="connsiteY66" fmla="*/ 3792098 h 6858000"/>
              <a:gd name="connsiteX67" fmla="*/ 475413 w 1364418"/>
              <a:gd name="connsiteY67" fmla="*/ 3777135 h 6858000"/>
              <a:gd name="connsiteX68" fmla="*/ 477146 w 1364418"/>
              <a:gd name="connsiteY68" fmla="*/ 3771656 h 6858000"/>
              <a:gd name="connsiteX69" fmla="*/ 480889 w 1364418"/>
              <a:gd name="connsiteY69" fmla="*/ 3769007 h 6858000"/>
              <a:gd name="connsiteX70" fmla="*/ 480355 w 1364418"/>
              <a:gd name="connsiteY70" fmla="*/ 3767709 h 6858000"/>
              <a:gd name="connsiteX71" fmla="*/ 489051 w 1364418"/>
              <a:gd name="connsiteY71" fmla="*/ 3738082 h 6858000"/>
              <a:gd name="connsiteX72" fmla="*/ 496397 w 1364418"/>
              <a:gd name="connsiteY72" fmla="*/ 3673397 h 6858000"/>
              <a:gd name="connsiteX73" fmla="*/ 495693 w 1364418"/>
              <a:gd name="connsiteY73" fmla="*/ 3637109 h 6858000"/>
              <a:gd name="connsiteX74" fmla="*/ 499136 w 1364418"/>
              <a:gd name="connsiteY74" fmla="*/ 3536883 h 6858000"/>
              <a:gd name="connsiteX75" fmla="*/ 506674 w 1364418"/>
              <a:gd name="connsiteY75" fmla="*/ 3435652 h 6858000"/>
              <a:gd name="connsiteX76" fmla="*/ 508345 w 1364418"/>
              <a:gd name="connsiteY76" fmla="*/ 3307769 h 6858000"/>
              <a:gd name="connsiteX77" fmla="*/ 525908 w 1364418"/>
              <a:gd name="connsiteY77" fmla="*/ 3250522 h 6858000"/>
              <a:gd name="connsiteX78" fmla="*/ 526333 w 1364418"/>
              <a:gd name="connsiteY78" fmla="*/ 3229163 h 6858000"/>
              <a:gd name="connsiteX79" fmla="*/ 528156 w 1364418"/>
              <a:gd name="connsiteY79" fmla="*/ 3217217 h 6858000"/>
              <a:gd name="connsiteX80" fmla="*/ 514991 w 1364418"/>
              <a:gd name="connsiteY80" fmla="*/ 3183755 h 6858000"/>
              <a:gd name="connsiteX81" fmla="*/ 515492 w 1364418"/>
              <a:gd name="connsiteY81" fmla="*/ 3178642 h 6858000"/>
              <a:gd name="connsiteX82" fmla="*/ 503092 w 1364418"/>
              <a:gd name="connsiteY82" fmla="*/ 3158586 h 6858000"/>
              <a:gd name="connsiteX83" fmla="*/ 488277 w 1364418"/>
              <a:gd name="connsiteY83" fmla="*/ 3129034 h 6858000"/>
              <a:gd name="connsiteX84" fmla="*/ 488942 w 1364418"/>
              <a:gd name="connsiteY84" fmla="*/ 3126682 h 6858000"/>
              <a:gd name="connsiteX85" fmla="*/ 479810 w 1364418"/>
              <a:gd name="connsiteY85" fmla="*/ 3114519 h 6858000"/>
              <a:gd name="connsiteX86" fmla="*/ 466419 w 1364418"/>
              <a:gd name="connsiteY86" fmla="*/ 3106272 h 6858000"/>
              <a:gd name="connsiteX87" fmla="*/ 439149 w 1364418"/>
              <a:gd name="connsiteY87" fmla="*/ 2958185 h 6858000"/>
              <a:gd name="connsiteX88" fmla="*/ 381763 w 1364418"/>
              <a:gd name="connsiteY88" fmla="*/ 2762989 h 6858000"/>
              <a:gd name="connsiteX89" fmla="*/ 330681 w 1364418"/>
              <a:gd name="connsiteY89" fmla="*/ 2554718 h 6858000"/>
              <a:gd name="connsiteX90" fmla="*/ 310775 w 1364418"/>
              <a:gd name="connsiteY90" fmla="*/ 2485734 h 6858000"/>
              <a:gd name="connsiteX91" fmla="*/ 301498 w 1364418"/>
              <a:gd name="connsiteY91" fmla="*/ 2447068 h 6858000"/>
              <a:gd name="connsiteX92" fmla="*/ 288459 w 1364418"/>
              <a:gd name="connsiteY92" fmla="*/ 2425819 h 6858000"/>
              <a:gd name="connsiteX93" fmla="*/ 294458 w 1364418"/>
              <a:gd name="connsiteY93" fmla="*/ 2402874 h 6858000"/>
              <a:gd name="connsiteX94" fmla="*/ 297070 w 1364418"/>
              <a:gd name="connsiteY94" fmla="*/ 2381443 h 6858000"/>
              <a:gd name="connsiteX95" fmla="*/ 273399 w 1364418"/>
              <a:gd name="connsiteY95" fmla="*/ 2261920 h 6858000"/>
              <a:gd name="connsiteX96" fmla="*/ 263286 w 1364418"/>
              <a:gd name="connsiteY96" fmla="*/ 2195378 h 6858000"/>
              <a:gd name="connsiteX97" fmla="*/ 247503 w 1364418"/>
              <a:gd name="connsiteY97" fmla="*/ 2155135 h 6858000"/>
              <a:gd name="connsiteX98" fmla="*/ 244961 w 1364418"/>
              <a:gd name="connsiteY98" fmla="*/ 2118008 h 6858000"/>
              <a:gd name="connsiteX99" fmla="*/ 245954 w 1364418"/>
              <a:gd name="connsiteY99" fmla="*/ 2050531 h 6858000"/>
              <a:gd name="connsiteX100" fmla="*/ 237760 w 1364418"/>
              <a:gd name="connsiteY100" fmla="*/ 1963269 h 6858000"/>
              <a:gd name="connsiteX101" fmla="*/ 218938 w 1364418"/>
              <a:gd name="connsiteY101" fmla="*/ 1906352 h 6858000"/>
              <a:gd name="connsiteX102" fmla="*/ 195495 w 1364418"/>
              <a:gd name="connsiteY102" fmla="*/ 1861531 h 6858000"/>
              <a:gd name="connsiteX103" fmla="*/ 149294 w 1364418"/>
              <a:gd name="connsiteY103" fmla="*/ 1732919 h 6858000"/>
              <a:gd name="connsiteX104" fmla="*/ 121605 w 1364418"/>
              <a:gd name="connsiteY104" fmla="*/ 1663540 h 6858000"/>
              <a:gd name="connsiteX105" fmla="*/ 120731 w 1364418"/>
              <a:gd name="connsiteY105" fmla="*/ 1615777 h 6858000"/>
              <a:gd name="connsiteX106" fmla="*/ 101526 w 1364418"/>
              <a:gd name="connsiteY106" fmla="*/ 1563678 h 6858000"/>
              <a:gd name="connsiteX107" fmla="*/ 114606 w 1364418"/>
              <a:gd name="connsiteY107" fmla="*/ 1519474 h 6858000"/>
              <a:gd name="connsiteX108" fmla="*/ 107348 w 1364418"/>
              <a:gd name="connsiteY108" fmla="*/ 1477995 h 6858000"/>
              <a:gd name="connsiteX109" fmla="*/ 93433 w 1364418"/>
              <a:gd name="connsiteY109" fmla="*/ 1373769 h 6858000"/>
              <a:gd name="connsiteX110" fmla="*/ 101740 w 1364418"/>
              <a:gd name="connsiteY110" fmla="*/ 1307086 h 6858000"/>
              <a:gd name="connsiteX111" fmla="*/ 102928 w 1364418"/>
              <a:gd name="connsiteY111" fmla="*/ 1189033 h 6858000"/>
              <a:gd name="connsiteX112" fmla="*/ 107613 w 1364418"/>
              <a:gd name="connsiteY112" fmla="*/ 1168288 h 6858000"/>
              <a:gd name="connsiteX113" fmla="*/ 99895 w 1364418"/>
              <a:gd name="connsiteY113" fmla="*/ 1142577 h 6858000"/>
              <a:gd name="connsiteX114" fmla="*/ 89201 w 1364418"/>
              <a:gd name="connsiteY114" fmla="*/ 1088484 h 6858000"/>
              <a:gd name="connsiteX115" fmla="*/ 77937 w 1364418"/>
              <a:gd name="connsiteY115" fmla="*/ 1016103 h 6858000"/>
              <a:gd name="connsiteX116" fmla="*/ 79393 w 1364418"/>
              <a:gd name="connsiteY116" fmla="*/ 954054 h 6858000"/>
              <a:gd name="connsiteX117" fmla="*/ 90309 w 1364418"/>
              <a:gd name="connsiteY117" fmla="*/ 921368 h 6858000"/>
              <a:gd name="connsiteX118" fmla="*/ 74258 w 1364418"/>
              <a:gd name="connsiteY118" fmla="*/ 896999 h 6858000"/>
              <a:gd name="connsiteX119" fmla="*/ 43666 w 1364418"/>
              <a:gd name="connsiteY119" fmla="*/ 821517 h 6858000"/>
              <a:gd name="connsiteX120" fmla="*/ 22616 w 1364418"/>
              <a:gd name="connsiteY120" fmla="*/ 751353 h 6858000"/>
              <a:gd name="connsiteX121" fmla="*/ 22174 w 1364418"/>
              <a:gd name="connsiteY121" fmla="*/ 721230 h 6858000"/>
              <a:gd name="connsiteX122" fmla="*/ 7845 w 1364418"/>
              <a:gd name="connsiteY122" fmla="*/ 681659 h 6858000"/>
              <a:gd name="connsiteX123" fmla="*/ 31306 w 1364418"/>
              <a:gd name="connsiteY123" fmla="*/ 619315 h 6858000"/>
              <a:gd name="connsiteX124" fmla="*/ 15184 w 1364418"/>
              <a:gd name="connsiteY124" fmla="*/ 585934 h 6858000"/>
              <a:gd name="connsiteX125" fmla="*/ 22258 w 1364418"/>
              <a:gd name="connsiteY125" fmla="*/ 538948 h 6858000"/>
              <a:gd name="connsiteX126" fmla="*/ 26166 w 1364418"/>
              <a:gd name="connsiteY126" fmla="*/ 525163 h 6858000"/>
              <a:gd name="connsiteX127" fmla="*/ 52290 w 1364418"/>
              <a:gd name="connsiteY127" fmla="*/ 446567 h 6858000"/>
              <a:gd name="connsiteX128" fmla="*/ 51538 w 1364418"/>
              <a:gd name="connsiteY128" fmla="*/ 393828 h 6858000"/>
              <a:gd name="connsiteX129" fmla="*/ 51368 w 1364418"/>
              <a:gd name="connsiteY129" fmla="*/ 353137 h 6858000"/>
              <a:gd name="connsiteX130" fmla="*/ 55970 w 1364418"/>
              <a:gd name="connsiteY130" fmla="*/ 321428 h 6858000"/>
              <a:gd name="connsiteX131" fmla="*/ 57061 w 1364418"/>
              <a:gd name="connsiteY131" fmla="*/ 275771 h 6858000"/>
              <a:gd name="connsiteX132" fmla="*/ 74088 w 1364418"/>
              <a:gd name="connsiteY132" fmla="*/ 212860 h 6858000"/>
              <a:gd name="connsiteX133" fmla="*/ 65798 w 1364418"/>
              <a:gd name="connsiteY133" fmla="*/ 144983 h 6858000"/>
              <a:gd name="connsiteX134" fmla="*/ 78082 w 1364418"/>
              <a:gd name="connsiteY134" fmla="*/ 55288 h 6858000"/>
              <a:gd name="connsiteX135" fmla="*/ 37636 w 1364418"/>
              <a:gd name="connsiteY135"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1063 w 1364418"/>
              <a:gd name="connsiteY11" fmla="*/ 6313295 h 6858000"/>
              <a:gd name="connsiteX12" fmla="*/ 278227 w 1364418"/>
              <a:gd name="connsiteY12" fmla="*/ 6280046 h 6858000"/>
              <a:gd name="connsiteX13" fmla="*/ 288000 w 1364418"/>
              <a:gd name="connsiteY13" fmla="*/ 6252834 h 6858000"/>
              <a:gd name="connsiteX14" fmla="*/ 265992 w 1364418"/>
              <a:gd name="connsiteY14" fmla="*/ 6202459 h 6858000"/>
              <a:gd name="connsiteX15" fmla="*/ 264790 w 1364418"/>
              <a:gd name="connsiteY15" fmla="*/ 6153037 h 6858000"/>
              <a:gd name="connsiteX16" fmla="*/ 280205 w 1364418"/>
              <a:gd name="connsiteY16" fmla="*/ 6078132 h 6858000"/>
              <a:gd name="connsiteX17" fmla="*/ 267592 w 1364418"/>
              <a:gd name="connsiteY17" fmla="*/ 6028119 h 6858000"/>
              <a:gd name="connsiteX18" fmla="*/ 252821 w 1364418"/>
              <a:gd name="connsiteY18" fmla="*/ 5926735 h 6858000"/>
              <a:gd name="connsiteX19" fmla="*/ 302333 w 1364418"/>
              <a:gd name="connsiteY19" fmla="*/ 5712857 h 6858000"/>
              <a:gd name="connsiteX20" fmla="*/ 332131 w 1364418"/>
              <a:gd name="connsiteY20" fmla="*/ 5660491 h 6858000"/>
              <a:gd name="connsiteX21" fmla="*/ 341254 w 1364418"/>
              <a:gd name="connsiteY21" fmla="*/ 5563435 h 6858000"/>
              <a:gd name="connsiteX22" fmla="*/ 368130 w 1364418"/>
              <a:gd name="connsiteY22" fmla="*/ 5437125 h 6858000"/>
              <a:gd name="connsiteX23" fmla="*/ 381698 w 1364418"/>
              <a:gd name="connsiteY23" fmla="*/ 5396260 h 6858000"/>
              <a:gd name="connsiteX24" fmla="*/ 397679 w 1364418"/>
              <a:gd name="connsiteY24" fmla="*/ 5330009 h 6858000"/>
              <a:gd name="connsiteX25" fmla="*/ 431172 w 1364418"/>
              <a:gd name="connsiteY25" fmla="*/ 5273739 h 6858000"/>
              <a:gd name="connsiteX26" fmla="*/ 440771 w 1364418"/>
              <a:gd name="connsiteY26" fmla="*/ 5241779 h 6858000"/>
              <a:gd name="connsiteX27" fmla="*/ 451997 w 1364418"/>
              <a:gd name="connsiteY27" fmla="*/ 5225268 h 6858000"/>
              <a:gd name="connsiteX28" fmla="*/ 453017 w 1364418"/>
              <a:gd name="connsiteY28" fmla="*/ 5217684 h 6858000"/>
              <a:gd name="connsiteX29" fmla="*/ 460358 w 1364418"/>
              <a:gd name="connsiteY29" fmla="*/ 5193377 h 6858000"/>
              <a:gd name="connsiteX30" fmla="*/ 463661 w 1364418"/>
              <a:gd name="connsiteY30" fmla="*/ 5179288 h 6858000"/>
              <a:gd name="connsiteX31" fmla="*/ 464645 w 1364418"/>
              <a:gd name="connsiteY31" fmla="*/ 5173621 h 6858000"/>
              <a:gd name="connsiteX32" fmla="*/ 460279 w 1364418"/>
              <a:gd name="connsiteY32" fmla="*/ 5159961 h 6858000"/>
              <a:gd name="connsiteX33" fmla="*/ 466956 w 1364418"/>
              <a:gd name="connsiteY33" fmla="*/ 5144295 h 6858000"/>
              <a:gd name="connsiteX34" fmla="*/ 463889 w 1364418"/>
              <a:gd name="connsiteY34" fmla="*/ 5125185 h 6858000"/>
              <a:gd name="connsiteX35" fmla="*/ 470719 w 1364418"/>
              <a:gd name="connsiteY35" fmla="*/ 5121884 h 6858000"/>
              <a:gd name="connsiteX36" fmla="*/ 477755 w 1364418"/>
              <a:gd name="connsiteY36" fmla="*/ 5067850 h 6858000"/>
              <a:gd name="connsiteX37" fmla="*/ 480486 w 1364418"/>
              <a:gd name="connsiteY37" fmla="*/ 5060861 h 6858000"/>
              <a:gd name="connsiteX38" fmla="*/ 477190 w 1364418"/>
              <a:gd name="connsiteY38" fmla="*/ 5034192 h 6858000"/>
              <a:gd name="connsiteX39" fmla="*/ 478744 w 1364418"/>
              <a:gd name="connsiteY39" fmla="*/ 4993030 h 6858000"/>
              <a:gd name="connsiteX40" fmla="*/ 485653 w 1364418"/>
              <a:gd name="connsiteY40" fmla="*/ 4946844 h 6858000"/>
              <a:gd name="connsiteX41" fmla="*/ 481509 w 1364418"/>
              <a:gd name="connsiteY41" fmla="*/ 4932692 h 6858000"/>
              <a:gd name="connsiteX42" fmla="*/ 496912 w 1364418"/>
              <a:gd name="connsiteY42" fmla="*/ 4858827 h 6858000"/>
              <a:gd name="connsiteX43" fmla="*/ 502815 w 1364418"/>
              <a:gd name="connsiteY43" fmla="*/ 4821170 h 6858000"/>
              <a:gd name="connsiteX44" fmla="*/ 507548 w 1364418"/>
              <a:gd name="connsiteY44" fmla="*/ 4780965 h 6858000"/>
              <a:gd name="connsiteX45" fmla="*/ 508841 w 1364418"/>
              <a:gd name="connsiteY45" fmla="*/ 4750867 h 6858000"/>
              <a:gd name="connsiteX46" fmla="*/ 506648 w 1364418"/>
              <a:gd name="connsiteY46" fmla="*/ 4690749 h 6858000"/>
              <a:gd name="connsiteX47" fmla="*/ 502128 w 1364418"/>
              <a:gd name="connsiteY47" fmla="*/ 4584173 h 6858000"/>
              <a:gd name="connsiteX48" fmla="*/ 497211 w 1364418"/>
              <a:gd name="connsiteY48" fmla="*/ 4444346 h 6858000"/>
              <a:gd name="connsiteX49" fmla="*/ 493776 w 1364418"/>
              <a:gd name="connsiteY49" fmla="*/ 4375228 h 6858000"/>
              <a:gd name="connsiteX50" fmla="*/ 474429 w 1364418"/>
              <a:gd name="connsiteY50" fmla="*/ 4214165 h 6858000"/>
              <a:gd name="connsiteX51" fmla="*/ 478502 w 1364418"/>
              <a:gd name="connsiteY51" fmla="*/ 4090296 h 6858000"/>
              <a:gd name="connsiteX52" fmla="*/ 463758 w 1364418"/>
              <a:gd name="connsiteY52" fmla="*/ 4033999 h 6858000"/>
              <a:gd name="connsiteX53" fmla="*/ 464907 w 1364418"/>
              <a:gd name="connsiteY53" fmla="*/ 4031933 h 6858000"/>
              <a:gd name="connsiteX54" fmla="*/ 463483 w 1364418"/>
              <a:gd name="connsiteY54" fmla="*/ 4013953 h 6858000"/>
              <a:gd name="connsiteX55" fmla="*/ 449778 w 1364418"/>
              <a:gd name="connsiteY55" fmla="*/ 3974753 h 6858000"/>
              <a:gd name="connsiteX56" fmla="*/ 451376 w 1364418"/>
              <a:gd name="connsiteY56" fmla="*/ 3969950 h 6858000"/>
              <a:gd name="connsiteX57" fmla="*/ 444798 w 1364418"/>
              <a:gd name="connsiteY57" fmla="*/ 3933779 h 6858000"/>
              <a:gd name="connsiteX58" fmla="*/ 446129 w 1364418"/>
              <a:gd name="connsiteY58" fmla="*/ 3933093 h 6858000"/>
              <a:gd name="connsiteX59" fmla="*/ 450483 w 1364418"/>
              <a:gd name="connsiteY59" fmla="*/ 3922082 h 6858000"/>
              <a:gd name="connsiteX60" fmla="*/ 455561 w 1364418"/>
              <a:gd name="connsiteY60" fmla="*/ 3901461 h 6858000"/>
              <a:gd name="connsiteX61" fmla="*/ 478155 w 1364418"/>
              <a:gd name="connsiteY61" fmla="*/ 3813873 h 6858000"/>
              <a:gd name="connsiteX62" fmla="*/ 477580 w 1364418"/>
              <a:gd name="connsiteY62" fmla="*/ 3806161 h 6858000"/>
              <a:gd name="connsiteX63" fmla="*/ 477887 w 1364418"/>
              <a:gd name="connsiteY63" fmla="*/ 3805957 h 6858000"/>
              <a:gd name="connsiteX64" fmla="*/ 477914 w 1364418"/>
              <a:gd name="connsiteY64" fmla="*/ 3797724 h 6858000"/>
              <a:gd name="connsiteX65" fmla="*/ 476529 w 1364418"/>
              <a:gd name="connsiteY65" fmla="*/ 3792098 h 6858000"/>
              <a:gd name="connsiteX66" fmla="*/ 475413 w 1364418"/>
              <a:gd name="connsiteY66" fmla="*/ 3777135 h 6858000"/>
              <a:gd name="connsiteX67" fmla="*/ 477146 w 1364418"/>
              <a:gd name="connsiteY67" fmla="*/ 3771656 h 6858000"/>
              <a:gd name="connsiteX68" fmla="*/ 480889 w 1364418"/>
              <a:gd name="connsiteY68" fmla="*/ 3769007 h 6858000"/>
              <a:gd name="connsiteX69" fmla="*/ 480355 w 1364418"/>
              <a:gd name="connsiteY69" fmla="*/ 3767709 h 6858000"/>
              <a:gd name="connsiteX70" fmla="*/ 489051 w 1364418"/>
              <a:gd name="connsiteY70" fmla="*/ 3738082 h 6858000"/>
              <a:gd name="connsiteX71" fmla="*/ 496397 w 1364418"/>
              <a:gd name="connsiteY71" fmla="*/ 3673397 h 6858000"/>
              <a:gd name="connsiteX72" fmla="*/ 495693 w 1364418"/>
              <a:gd name="connsiteY72" fmla="*/ 3637109 h 6858000"/>
              <a:gd name="connsiteX73" fmla="*/ 499136 w 1364418"/>
              <a:gd name="connsiteY73" fmla="*/ 3536883 h 6858000"/>
              <a:gd name="connsiteX74" fmla="*/ 506674 w 1364418"/>
              <a:gd name="connsiteY74" fmla="*/ 3435652 h 6858000"/>
              <a:gd name="connsiteX75" fmla="*/ 508345 w 1364418"/>
              <a:gd name="connsiteY75" fmla="*/ 3307769 h 6858000"/>
              <a:gd name="connsiteX76" fmla="*/ 525908 w 1364418"/>
              <a:gd name="connsiteY76" fmla="*/ 3250522 h 6858000"/>
              <a:gd name="connsiteX77" fmla="*/ 526333 w 1364418"/>
              <a:gd name="connsiteY77" fmla="*/ 3229163 h 6858000"/>
              <a:gd name="connsiteX78" fmla="*/ 528156 w 1364418"/>
              <a:gd name="connsiteY78" fmla="*/ 3217217 h 6858000"/>
              <a:gd name="connsiteX79" fmla="*/ 514991 w 1364418"/>
              <a:gd name="connsiteY79" fmla="*/ 3183755 h 6858000"/>
              <a:gd name="connsiteX80" fmla="*/ 515492 w 1364418"/>
              <a:gd name="connsiteY80" fmla="*/ 3178642 h 6858000"/>
              <a:gd name="connsiteX81" fmla="*/ 503092 w 1364418"/>
              <a:gd name="connsiteY81" fmla="*/ 3158586 h 6858000"/>
              <a:gd name="connsiteX82" fmla="*/ 488277 w 1364418"/>
              <a:gd name="connsiteY82" fmla="*/ 3129034 h 6858000"/>
              <a:gd name="connsiteX83" fmla="*/ 488942 w 1364418"/>
              <a:gd name="connsiteY83" fmla="*/ 3126682 h 6858000"/>
              <a:gd name="connsiteX84" fmla="*/ 479810 w 1364418"/>
              <a:gd name="connsiteY84" fmla="*/ 3114519 h 6858000"/>
              <a:gd name="connsiteX85" fmla="*/ 466419 w 1364418"/>
              <a:gd name="connsiteY85" fmla="*/ 3106272 h 6858000"/>
              <a:gd name="connsiteX86" fmla="*/ 439149 w 1364418"/>
              <a:gd name="connsiteY86" fmla="*/ 2958185 h 6858000"/>
              <a:gd name="connsiteX87" fmla="*/ 381763 w 1364418"/>
              <a:gd name="connsiteY87" fmla="*/ 2762989 h 6858000"/>
              <a:gd name="connsiteX88" fmla="*/ 330681 w 1364418"/>
              <a:gd name="connsiteY88" fmla="*/ 2554718 h 6858000"/>
              <a:gd name="connsiteX89" fmla="*/ 310775 w 1364418"/>
              <a:gd name="connsiteY89" fmla="*/ 2485734 h 6858000"/>
              <a:gd name="connsiteX90" fmla="*/ 301498 w 1364418"/>
              <a:gd name="connsiteY90" fmla="*/ 2447068 h 6858000"/>
              <a:gd name="connsiteX91" fmla="*/ 288459 w 1364418"/>
              <a:gd name="connsiteY91" fmla="*/ 2425819 h 6858000"/>
              <a:gd name="connsiteX92" fmla="*/ 294458 w 1364418"/>
              <a:gd name="connsiteY92" fmla="*/ 2402874 h 6858000"/>
              <a:gd name="connsiteX93" fmla="*/ 297070 w 1364418"/>
              <a:gd name="connsiteY93" fmla="*/ 2381443 h 6858000"/>
              <a:gd name="connsiteX94" fmla="*/ 273399 w 1364418"/>
              <a:gd name="connsiteY94" fmla="*/ 2261920 h 6858000"/>
              <a:gd name="connsiteX95" fmla="*/ 263286 w 1364418"/>
              <a:gd name="connsiteY95" fmla="*/ 2195378 h 6858000"/>
              <a:gd name="connsiteX96" fmla="*/ 247503 w 1364418"/>
              <a:gd name="connsiteY96" fmla="*/ 2155135 h 6858000"/>
              <a:gd name="connsiteX97" fmla="*/ 244961 w 1364418"/>
              <a:gd name="connsiteY97" fmla="*/ 2118008 h 6858000"/>
              <a:gd name="connsiteX98" fmla="*/ 245954 w 1364418"/>
              <a:gd name="connsiteY98" fmla="*/ 2050531 h 6858000"/>
              <a:gd name="connsiteX99" fmla="*/ 237760 w 1364418"/>
              <a:gd name="connsiteY99" fmla="*/ 1963269 h 6858000"/>
              <a:gd name="connsiteX100" fmla="*/ 218938 w 1364418"/>
              <a:gd name="connsiteY100" fmla="*/ 1906352 h 6858000"/>
              <a:gd name="connsiteX101" fmla="*/ 195495 w 1364418"/>
              <a:gd name="connsiteY101" fmla="*/ 1861531 h 6858000"/>
              <a:gd name="connsiteX102" fmla="*/ 149294 w 1364418"/>
              <a:gd name="connsiteY102" fmla="*/ 1732919 h 6858000"/>
              <a:gd name="connsiteX103" fmla="*/ 121605 w 1364418"/>
              <a:gd name="connsiteY103" fmla="*/ 1663540 h 6858000"/>
              <a:gd name="connsiteX104" fmla="*/ 120731 w 1364418"/>
              <a:gd name="connsiteY104" fmla="*/ 1615777 h 6858000"/>
              <a:gd name="connsiteX105" fmla="*/ 101526 w 1364418"/>
              <a:gd name="connsiteY105" fmla="*/ 1563678 h 6858000"/>
              <a:gd name="connsiteX106" fmla="*/ 114606 w 1364418"/>
              <a:gd name="connsiteY106" fmla="*/ 1519474 h 6858000"/>
              <a:gd name="connsiteX107" fmla="*/ 107348 w 1364418"/>
              <a:gd name="connsiteY107" fmla="*/ 1477995 h 6858000"/>
              <a:gd name="connsiteX108" fmla="*/ 93433 w 1364418"/>
              <a:gd name="connsiteY108" fmla="*/ 1373769 h 6858000"/>
              <a:gd name="connsiteX109" fmla="*/ 101740 w 1364418"/>
              <a:gd name="connsiteY109" fmla="*/ 1307086 h 6858000"/>
              <a:gd name="connsiteX110" fmla="*/ 102928 w 1364418"/>
              <a:gd name="connsiteY110" fmla="*/ 1189033 h 6858000"/>
              <a:gd name="connsiteX111" fmla="*/ 107613 w 1364418"/>
              <a:gd name="connsiteY111" fmla="*/ 1168288 h 6858000"/>
              <a:gd name="connsiteX112" fmla="*/ 99895 w 1364418"/>
              <a:gd name="connsiteY112" fmla="*/ 1142577 h 6858000"/>
              <a:gd name="connsiteX113" fmla="*/ 89201 w 1364418"/>
              <a:gd name="connsiteY113" fmla="*/ 1088484 h 6858000"/>
              <a:gd name="connsiteX114" fmla="*/ 77937 w 1364418"/>
              <a:gd name="connsiteY114" fmla="*/ 1016103 h 6858000"/>
              <a:gd name="connsiteX115" fmla="*/ 79393 w 1364418"/>
              <a:gd name="connsiteY115" fmla="*/ 954054 h 6858000"/>
              <a:gd name="connsiteX116" fmla="*/ 90309 w 1364418"/>
              <a:gd name="connsiteY116" fmla="*/ 921368 h 6858000"/>
              <a:gd name="connsiteX117" fmla="*/ 74258 w 1364418"/>
              <a:gd name="connsiteY117" fmla="*/ 896999 h 6858000"/>
              <a:gd name="connsiteX118" fmla="*/ 43666 w 1364418"/>
              <a:gd name="connsiteY118" fmla="*/ 821517 h 6858000"/>
              <a:gd name="connsiteX119" fmla="*/ 22616 w 1364418"/>
              <a:gd name="connsiteY119" fmla="*/ 751353 h 6858000"/>
              <a:gd name="connsiteX120" fmla="*/ 22174 w 1364418"/>
              <a:gd name="connsiteY120" fmla="*/ 721230 h 6858000"/>
              <a:gd name="connsiteX121" fmla="*/ 7845 w 1364418"/>
              <a:gd name="connsiteY121" fmla="*/ 681659 h 6858000"/>
              <a:gd name="connsiteX122" fmla="*/ 31306 w 1364418"/>
              <a:gd name="connsiteY122" fmla="*/ 619315 h 6858000"/>
              <a:gd name="connsiteX123" fmla="*/ 15184 w 1364418"/>
              <a:gd name="connsiteY123" fmla="*/ 585934 h 6858000"/>
              <a:gd name="connsiteX124" fmla="*/ 22258 w 1364418"/>
              <a:gd name="connsiteY124" fmla="*/ 538948 h 6858000"/>
              <a:gd name="connsiteX125" fmla="*/ 26166 w 1364418"/>
              <a:gd name="connsiteY125" fmla="*/ 525163 h 6858000"/>
              <a:gd name="connsiteX126" fmla="*/ 52290 w 1364418"/>
              <a:gd name="connsiteY126" fmla="*/ 446567 h 6858000"/>
              <a:gd name="connsiteX127" fmla="*/ 51538 w 1364418"/>
              <a:gd name="connsiteY127" fmla="*/ 393828 h 6858000"/>
              <a:gd name="connsiteX128" fmla="*/ 51368 w 1364418"/>
              <a:gd name="connsiteY128" fmla="*/ 353137 h 6858000"/>
              <a:gd name="connsiteX129" fmla="*/ 55970 w 1364418"/>
              <a:gd name="connsiteY129" fmla="*/ 321428 h 6858000"/>
              <a:gd name="connsiteX130" fmla="*/ 57061 w 1364418"/>
              <a:gd name="connsiteY130" fmla="*/ 275771 h 6858000"/>
              <a:gd name="connsiteX131" fmla="*/ 74088 w 1364418"/>
              <a:gd name="connsiteY131" fmla="*/ 212860 h 6858000"/>
              <a:gd name="connsiteX132" fmla="*/ 65798 w 1364418"/>
              <a:gd name="connsiteY132" fmla="*/ 144983 h 6858000"/>
              <a:gd name="connsiteX133" fmla="*/ 78082 w 1364418"/>
              <a:gd name="connsiteY133" fmla="*/ 55288 h 6858000"/>
              <a:gd name="connsiteX134" fmla="*/ 37636 w 1364418"/>
              <a:gd name="connsiteY134"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293648 w 1364418"/>
              <a:gd name="connsiteY10" fmla="*/ 6334727 h 6858000"/>
              <a:gd name="connsiteX11" fmla="*/ 278227 w 1364418"/>
              <a:gd name="connsiteY11" fmla="*/ 6280046 h 6858000"/>
              <a:gd name="connsiteX12" fmla="*/ 288000 w 1364418"/>
              <a:gd name="connsiteY12" fmla="*/ 6252834 h 6858000"/>
              <a:gd name="connsiteX13" fmla="*/ 265992 w 1364418"/>
              <a:gd name="connsiteY13" fmla="*/ 6202459 h 6858000"/>
              <a:gd name="connsiteX14" fmla="*/ 264790 w 1364418"/>
              <a:gd name="connsiteY14" fmla="*/ 6153037 h 6858000"/>
              <a:gd name="connsiteX15" fmla="*/ 280205 w 1364418"/>
              <a:gd name="connsiteY15" fmla="*/ 6078132 h 6858000"/>
              <a:gd name="connsiteX16" fmla="*/ 267592 w 1364418"/>
              <a:gd name="connsiteY16" fmla="*/ 6028119 h 6858000"/>
              <a:gd name="connsiteX17" fmla="*/ 252821 w 1364418"/>
              <a:gd name="connsiteY17" fmla="*/ 5926735 h 6858000"/>
              <a:gd name="connsiteX18" fmla="*/ 302333 w 1364418"/>
              <a:gd name="connsiteY18" fmla="*/ 5712857 h 6858000"/>
              <a:gd name="connsiteX19" fmla="*/ 332131 w 1364418"/>
              <a:gd name="connsiteY19" fmla="*/ 5660491 h 6858000"/>
              <a:gd name="connsiteX20" fmla="*/ 341254 w 1364418"/>
              <a:gd name="connsiteY20" fmla="*/ 5563435 h 6858000"/>
              <a:gd name="connsiteX21" fmla="*/ 368130 w 1364418"/>
              <a:gd name="connsiteY21" fmla="*/ 5437125 h 6858000"/>
              <a:gd name="connsiteX22" fmla="*/ 381698 w 1364418"/>
              <a:gd name="connsiteY22" fmla="*/ 5396260 h 6858000"/>
              <a:gd name="connsiteX23" fmla="*/ 397679 w 1364418"/>
              <a:gd name="connsiteY23" fmla="*/ 5330009 h 6858000"/>
              <a:gd name="connsiteX24" fmla="*/ 431172 w 1364418"/>
              <a:gd name="connsiteY24" fmla="*/ 5273739 h 6858000"/>
              <a:gd name="connsiteX25" fmla="*/ 440771 w 1364418"/>
              <a:gd name="connsiteY25" fmla="*/ 5241779 h 6858000"/>
              <a:gd name="connsiteX26" fmla="*/ 451997 w 1364418"/>
              <a:gd name="connsiteY26" fmla="*/ 5225268 h 6858000"/>
              <a:gd name="connsiteX27" fmla="*/ 453017 w 1364418"/>
              <a:gd name="connsiteY27" fmla="*/ 5217684 h 6858000"/>
              <a:gd name="connsiteX28" fmla="*/ 460358 w 1364418"/>
              <a:gd name="connsiteY28" fmla="*/ 5193377 h 6858000"/>
              <a:gd name="connsiteX29" fmla="*/ 463661 w 1364418"/>
              <a:gd name="connsiteY29" fmla="*/ 5179288 h 6858000"/>
              <a:gd name="connsiteX30" fmla="*/ 464645 w 1364418"/>
              <a:gd name="connsiteY30" fmla="*/ 5173621 h 6858000"/>
              <a:gd name="connsiteX31" fmla="*/ 460279 w 1364418"/>
              <a:gd name="connsiteY31" fmla="*/ 5159961 h 6858000"/>
              <a:gd name="connsiteX32" fmla="*/ 466956 w 1364418"/>
              <a:gd name="connsiteY32" fmla="*/ 5144295 h 6858000"/>
              <a:gd name="connsiteX33" fmla="*/ 463889 w 1364418"/>
              <a:gd name="connsiteY33" fmla="*/ 5125185 h 6858000"/>
              <a:gd name="connsiteX34" fmla="*/ 470719 w 1364418"/>
              <a:gd name="connsiteY34" fmla="*/ 5121884 h 6858000"/>
              <a:gd name="connsiteX35" fmla="*/ 477755 w 1364418"/>
              <a:gd name="connsiteY35" fmla="*/ 5067850 h 6858000"/>
              <a:gd name="connsiteX36" fmla="*/ 480486 w 1364418"/>
              <a:gd name="connsiteY36" fmla="*/ 5060861 h 6858000"/>
              <a:gd name="connsiteX37" fmla="*/ 477190 w 1364418"/>
              <a:gd name="connsiteY37" fmla="*/ 5034192 h 6858000"/>
              <a:gd name="connsiteX38" fmla="*/ 478744 w 1364418"/>
              <a:gd name="connsiteY38" fmla="*/ 4993030 h 6858000"/>
              <a:gd name="connsiteX39" fmla="*/ 485653 w 1364418"/>
              <a:gd name="connsiteY39" fmla="*/ 4946844 h 6858000"/>
              <a:gd name="connsiteX40" fmla="*/ 481509 w 1364418"/>
              <a:gd name="connsiteY40" fmla="*/ 4932692 h 6858000"/>
              <a:gd name="connsiteX41" fmla="*/ 496912 w 1364418"/>
              <a:gd name="connsiteY41" fmla="*/ 4858827 h 6858000"/>
              <a:gd name="connsiteX42" fmla="*/ 502815 w 1364418"/>
              <a:gd name="connsiteY42" fmla="*/ 4821170 h 6858000"/>
              <a:gd name="connsiteX43" fmla="*/ 507548 w 1364418"/>
              <a:gd name="connsiteY43" fmla="*/ 4780965 h 6858000"/>
              <a:gd name="connsiteX44" fmla="*/ 508841 w 1364418"/>
              <a:gd name="connsiteY44" fmla="*/ 4750867 h 6858000"/>
              <a:gd name="connsiteX45" fmla="*/ 506648 w 1364418"/>
              <a:gd name="connsiteY45" fmla="*/ 4690749 h 6858000"/>
              <a:gd name="connsiteX46" fmla="*/ 502128 w 1364418"/>
              <a:gd name="connsiteY46" fmla="*/ 4584173 h 6858000"/>
              <a:gd name="connsiteX47" fmla="*/ 497211 w 1364418"/>
              <a:gd name="connsiteY47" fmla="*/ 4444346 h 6858000"/>
              <a:gd name="connsiteX48" fmla="*/ 493776 w 1364418"/>
              <a:gd name="connsiteY48" fmla="*/ 4375228 h 6858000"/>
              <a:gd name="connsiteX49" fmla="*/ 474429 w 1364418"/>
              <a:gd name="connsiteY49" fmla="*/ 4214165 h 6858000"/>
              <a:gd name="connsiteX50" fmla="*/ 478502 w 1364418"/>
              <a:gd name="connsiteY50" fmla="*/ 4090296 h 6858000"/>
              <a:gd name="connsiteX51" fmla="*/ 463758 w 1364418"/>
              <a:gd name="connsiteY51" fmla="*/ 4033999 h 6858000"/>
              <a:gd name="connsiteX52" fmla="*/ 464907 w 1364418"/>
              <a:gd name="connsiteY52" fmla="*/ 4031933 h 6858000"/>
              <a:gd name="connsiteX53" fmla="*/ 463483 w 1364418"/>
              <a:gd name="connsiteY53" fmla="*/ 4013953 h 6858000"/>
              <a:gd name="connsiteX54" fmla="*/ 449778 w 1364418"/>
              <a:gd name="connsiteY54" fmla="*/ 3974753 h 6858000"/>
              <a:gd name="connsiteX55" fmla="*/ 451376 w 1364418"/>
              <a:gd name="connsiteY55" fmla="*/ 3969950 h 6858000"/>
              <a:gd name="connsiteX56" fmla="*/ 444798 w 1364418"/>
              <a:gd name="connsiteY56" fmla="*/ 3933779 h 6858000"/>
              <a:gd name="connsiteX57" fmla="*/ 446129 w 1364418"/>
              <a:gd name="connsiteY57" fmla="*/ 3933093 h 6858000"/>
              <a:gd name="connsiteX58" fmla="*/ 450483 w 1364418"/>
              <a:gd name="connsiteY58" fmla="*/ 3922082 h 6858000"/>
              <a:gd name="connsiteX59" fmla="*/ 455561 w 1364418"/>
              <a:gd name="connsiteY59" fmla="*/ 3901461 h 6858000"/>
              <a:gd name="connsiteX60" fmla="*/ 478155 w 1364418"/>
              <a:gd name="connsiteY60" fmla="*/ 3813873 h 6858000"/>
              <a:gd name="connsiteX61" fmla="*/ 477580 w 1364418"/>
              <a:gd name="connsiteY61" fmla="*/ 3806161 h 6858000"/>
              <a:gd name="connsiteX62" fmla="*/ 477887 w 1364418"/>
              <a:gd name="connsiteY62" fmla="*/ 3805957 h 6858000"/>
              <a:gd name="connsiteX63" fmla="*/ 477914 w 1364418"/>
              <a:gd name="connsiteY63" fmla="*/ 3797724 h 6858000"/>
              <a:gd name="connsiteX64" fmla="*/ 476529 w 1364418"/>
              <a:gd name="connsiteY64" fmla="*/ 3792098 h 6858000"/>
              <a:gd name="connsiteX65" fmla="*/ 475413 w 1364418"/>
              <a:gd name="connsiteY65" fmla="*/ 3777135 h 6858000"/>
              <a:gd name="connsiteX66" fmla="*/ 477146 w 1364418"/>
              <a:gd name="connsiteY66" fmla="*/ 3771656 h 6858000"/>
              <a:gd name="connsiteX67" fmla="*/ 480889 w 1364418"/>
              <a:gd name="connsiteY67" fmla="*/ 3769007 h 6858000"/>
              <a:gd name="connsiteX68" fmla="*/ 480355 w 1364418"/>
              <a:gd name="connsiteY68" fmla="*/ 3767709 h 6858000"/>
              <a:gd name="connsiteX69" fmla="*/ 489051 w 1364418"/>
              <a:gd name="connsiteY69" fmla="*/ 3738082 h 6858000"/>
              <a:gd name="connsiteX70" fmla="*/ 496397 w 1364418"/>
              <a:gd name="connsiteY70" fmla="*/ 3673397 h 6858000"/>
              <a:gd name="connsiteX71" fmla="*/ 495693 w 1364418"/>
              <a:gd name="connsiteY71" fmla="*/ 3637109 h 6858000"/>
              <a:gd name="connsiteX72" fmla="*/ 499136 w 1364418"/>
              <a:gd name="connsiteY72" fmla="*/ 3536883 h 6858000"/>
              <a:gd name="connsiteX73" fmla="*/ 506674 w 1364418"/>
              <a:gd name="connsiteY73" fmla="*/ 3435652 h 6858000"/>
              <a:gd name="connsiteX74" fmla="*/ 508345 w 1364418"/>
              <a:gd name="connsiteY74" fmla="*/ 3307769 h 6858000"/>
              <a:gd name="connsiteX75" fmla="*/ 525908 w 1364418"/>
              <a:gd name="connsiteY75" fmla="*/ 3250522 h 6858000"/>
              <a:gd name="connsiteX76" fmla="*/ 526333 w 1364418"/>
              <a:gd name="connsiteY76" fmla="*/ 3229163 h 6858000"/>
              <a:gd name="connsiteX77" fmla="*/ 528156 w 1364418"/>
              <a:gd name="connsiteY77" fmla="*/ 3217217 h 6858000"/>
              <a:gd name="connsiteX78" fmla="*/ 514991 w 1364418"/>
              <a:gd name="connsiteY78" fmla="*/ 3183755 h 6858000"/>
              <a:gd name="connsiteX79" fmla="*/ 515492 w 1364418"/>
              <a:gd name="connsiteY79" fmla="*/ 3178642 h 6858000"/>
              <a:gd name="connsiteX80" fmla="*/ 503092 w 1364418"/>
              <a:gd name="connsiteY80" fmla="*/ 3158586 h 6858000"/>
              <a:gd name="connsiteX81" fmla="*/ 488277 w 1364418"/>
              <a:gd name="connsiteY81" fmla="*/ 3129034 h 6858000"/>
              <a:gd name="connsiteX82" fmla="*/ 488942 w 1364418"/>
              <a:gd name="connsiteY82" fmla="*/ 3126682 h 6858000"/>
              <a:gd name="connsiteX83" fmla="*/ 479810 w 1364418"/>
              <a:gd name="connsiteY83" fmla="*/ 3114519 h 6858000"/>
              <a:gd name="connsiteX84" fmla="*/ 466419 w 1364418"/>
              <a:gd name="connsiteY84" fmla="*/ 3106272 h 6858000"/>
              <a:gd name="connsiteX85" fmla="*/ 439149 w 1364418"/>
              <a:gd name="connsiteY85" fmla="*/ 2958185 h 6858000"/>
              <a:gd name="connsiteX86" fmla="*/ 381763 w 1364418"/>
              <a:gd name="connsiteY86" fmla="*/ 2762989 h 6858000"/>
              <a:gd name="connsiteX87" fmla="*/ 330681 w 1364418"/>
              <a:gd name="connsiteY87" fmla="*/ 2554718 h 6858000"/>
              <a:gd name="connsiteX88" fmla="*/ 310775 w 1364418"/>
              <a:gd name="connsiteY88" fmla="*/ 2485734 h 6858000"/>
              <a:gd name="connsiteX89" fmla="*/ 301498 w 1364418"/>
              <a:gd name="connsiteY89" fmla="*/ 2447068 h 6858000"/>
              <a:gd name="connsiteX90" fmla="*/ 288459 w 1364418"/>
              <a:gd name="connsiteY90" fmla="*/ 2425819 h 6858000"/>
              <a:gd name="connsiteX91" fmla="*/ 294458 w 1364418"/>
              <a:gd name="connsiteY91" fmla="*/ 2402874 h 6858000"/>
              <a:gd name="connsiteX92" fmla="*/ 297070 w 1364418"/>
              <a:gd name="connsiteY92" fmla="*/ 2381443 h 6858000"/>
              <a:gd name="connsiteX93" fmla="*/ 273399 w 1364418"/>
              <a:gd name="connsiteY93" fmla="*/ 2261920 h 6858000"/>
              <a:gd name="connsiteX94" fmla="*/ 263286 w 1364418"/>
              <a:gd name="connsiteY94" fmla="*/ 2195378 h 6858000"/>
              <a:gd name="connsiteX95" fmla="*/ 247503 w 1364418"/>
              <a:gd name="connsiteY95" fmla="*/ 2155135 h 6858000"/>
              <a:gd name="connsiteX96" fmla="*/ 244961 w 1364418"/>
              <a:gd name="connsiteY96" fmla="*/ 2118008 h 6858000"/>
              <a:gd name="connsiteX97" fmla="*/ 245954 w 1364418"/>
              <a:gd name="connsiteY97" fmla="*/ 2050531 h 6858000"/>
              <a:gd name="connsiteX98" fmla="*/ 237760 w 1364418"/>
              <a:gd name="connsiteY98" fmla="*/ 1963269 h 6858000"/>
              <a:gd name="connsiteX99" fmla="*/ 218938 w 1364418"/>
              <a:gd name="connsiteY99" fmla="*/ 1906352 h 6858000"/>
              <a:gd name="connsiteX100" fmla="*/ 195495 w 1364418"/>
              <a:gd name="connsiteY100" fmla="*/ 1861531 h 6858000"/>
              <a:gd name="connsiteX101" fmla="*/ 149294 w 1364418"/>
              <a:gd name="connsiteY101" fmla="*/ 1732919 h 6858000"/>
              <a:gd name="connsiteX102" fmla="*/ 121605 w 1364418"/>
              <a:gd name="connsiteY102" fmla="*/ 1663540 h 6858000"/>
              <a:gd name="connsiteX103" fmla="*/ 120731 w 1364418"/>
              <a:gd name="connsiteY103" fmla="*/ 1615777 h 6858000"/>
              <a:gd name="connsiteX104" fmla="*/ 101526 w 1364418"/>
              <a:gd name="connsiteY104" fmla="*/ 1563678 h 6858000"/>
              <a:gd name="connsiteX105" fmla="*/ 114606 w 1364418"/>
              <a:gd name="connsiteY105" fmla="*/ 1519474 h 6858000"/>
              <a:gd name="connsiteX106" fmla="*/ 107348 w 1364418"/>
              <a:gd name="connsiteY106" fmla="*/ 1477995 h 6858000"/>
              <a:gd name="connsiteX107" fmla="*/ 93433 w 1364418"/>
              <a:gd name="connsiteY107" fmla="*/ 1373769 h 6858000"/>
              <a:gd name="connsiteX108" fmla="*/ 101740 w 1364418"/>
              <a:gd name="connsiteY108" fmla="*/ 1307086 h 6858000"/>
              <a:gd name="connsiteX109" fmla="*/ 102928 w 1364418"/>
              <a:gd name="connsiteY109" fmla="*/ 1189033 h 6858000"/>
              <a:gd name="connsiteX110" fmla="*/ 107613 w 1364418"/>
              <a:gd name="connsiteY110" fmla="*/ 1168288 h 6858000"/>
              <a:gd name="connsiteX111" fmla="*/ 99895 w 1364418"/>
              <a:gd name="connsiteY111" fmla="*/ 1142577 h 6858000"/>
              <a:gd name="connsiteX112" fmla="*/ 89201 w 1364418"/>
              <a:gd name="connsiteY112" fmla="*/ 1088484 h 6858000"/>
              <a:gd name="connsiteX113" fmla="*/ 77937 w 1364418"/>
              <a:gd name="connsiteY113" fmla="*/ 1016103 h 6858000"/>
              <a:gd name="connsiteX114" fmla="*/ 79393 w 1364418"/>
              <a:gd name="connsiteY114" fmla="*/ 954054 h 6858000"/>
              <a:gd name="connsiteX115" fmla="*/ 90309 w 1364418"/>
              <a:gd name="connsiteY115" fmla="*/ 921368 h 6858000"/>
              <a:gd name="connsiteX116" fmla="*/ 74258 w 1364418"/>
              <a:gd name="connsiteY116" fmla="*/ 896999 h 6858000"/>
              <a:gd name="connsiteX117" fmla="*/ 43666 w 1364418"/>
              <a:gd name="connsiteY117" fmla="*/ 821517 h 6858000"/>
              <a:gd name="connsiteX118" fmla="*/ 22616 w 1364418"/>
              <a:gd name="connsiteY118" fmla="*/ 751353 h 6858000"/>
              <a:gd name="connsiteX119" fmla="*/ 22174 w 1364418"/>
              <a:gd name="connsiteY119" fmla="*/ 721230 h 6858000"/>
              <a:gd name="connsiteX120" fmla="*/ 7845 w 1364418"/>
              <a:gd name="connsiteY120" fmla="*/ 681659 h 6858000"/>
              <a:gd name="connsiteX121" fmla="*/ 31306 w 1364418"/>
              <a:gd name="connsiteY121" fmla="*/ 619315 h 6858000"/>
              <a:gd name="connsiteX122" fmla="*/ 15184 w 1364418"/>
              <a:gd name="connsiteY122" fmla="*/ 585934 h 6858000"/>
              <a:gd name="connsiteX123" fmla="*/ 22258 w 1364418"/>
              <a:gd name="connsiteY123" fmla="*/ 538948 h 6858000"/>
              <a:gd name="connsiteX124" fmla="*/ 26166 w 1364418"/>
              <a:gd name="connsiteY124" fmla="*/ 525163 h 6858000"/>
              <a:gd name="connsiteX125" fmla="*/ 52290 w 1364418"/>
              <a:gd name="connsiteY125" fmla="*/ 446567 h 6858000"/>
              <a:gd name="connsiteX126" fmla="*/ 51538 w 1364418"/>
              <a:gd name="connsiteY126" fmla="*/ 393828 h 6858000"/>
              <a:gd name="connsiteX127" fmla="*/ 51368 w 1364418"/>
              <a:gd name="connsiteY127" fmla="*/ 353137 h 6858000"/>
              <a:gd name="connsiteX128" fmla="*/ 55970 w 1364418"/>
              <a:gd name="connsiteY128" fmla="*/ 321428 h 6858000"/>
              <a:gd name="connsiteX129" fmla="*/ 57061 w 1364418"/>
              <a:gd name="connsiteY129" fmla="*/ 275771 h 6858000"/>
              <a:gd name="connsiteX130" fmla="*/ 74088 w 1364418"/>
              <a:gd name="connsiteY130" fmla="*/ 212860 h 6858000"/>
              <a:gd name="connsiteX131" fmla="*/ 65798 w 1364418"/>
              <a:gd name="connsiteY131" fmla="*/ 144983 h 6858000"/>
              <a:gd name="connsiteX132" fmla="*/ 78082 w 1364418"/>
              <a:gd name="connsiteY132" fmla="*/ 55288 h 6858000"/>
              <a:gd name="connsiteX133" fmla="*/ 37636 w 1364418"/>
              <a:gd name="connsiteY133"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137704 w 1364418"/>
              <a:gd name="connsiteY4" fmla="*/ 6832113 h 6858000"/>
              <a:gd name="connsiteX5" fmla="*/ 209564 w 1364418"/>
              <a:gd name="connsiteY5" fmla="*/ 6777899 h 6858000"/>
              <a:gd name="connsiteX6" fmla="*/ 240339 w 1364418"/>
              <a:gd name="connsiteY6" fmla="*/ 6711686 h 6858000"/>
              <a:gd name="connsiteX7" fmla="*/ 286686 w 1364418"/>
              <a:gd name="connsiteY7" fmla="*/ 6664994 h 6858000"/>
              <a:gd name="connsiteX8" fmla="*/ 339152 w 1364418"/>
              <a:gd name="connsiteY8" fmla="*/ 6471804 h 6858000"/>
              <a:gd name="connsiteX9" fmla="*/ 334570 w 1364418"/>
              <a:gd name="connsiteY9" fmla="*/ 6389835 h 6858000"/>
              <a:gd name="connsiteX10" fmla="*/ 317792 w 1364418"/>
              <a:gd name="connsiteY10" fmla="*/ 6324679 h 6858000"/>
              <a:gd name="connsiteX11" fmla="*/ 278227 w 1364418"/>
              <a:gd name="connsiteY11" fmla="*/ 6280046 h 6858000"/>
              <a:gd name="connsiteX12" fmla="*/ 288000 w 1364418"/>
              <a:gd name="connsiteY12" fmla="*/ 6252834 h 6858000"/>
              <a:gd name="connsiteX13" fmla="*/ 265992 w 1364418"/>
              <a:gd name="connsiteY13" fmla="*/ 6202459 h 6858000"/>
              <a:gd name="connsiteX14" fmla="*/ 264790 w 1364418"/>
              <a:gd name="connsiteY14" fmla="*/ 6153037 h 6858000"/>
              <a:gd name="connsiteX15" fmla="*/ 280205 w 1364418"/>
              <a:gd name="connsiteY15" fmla="*/ 6078132 h 6858000"/>
              <a:gd name="connsiteX16" fmla="*/ 267592 w 1364418"/>
              <a:gd name="connsiteY16" fmla="*/ 6028119 h 6858000"/>
              <a:gd name="connsiteX17" fmla="*/ 252821 w 1364418"/>
              <a:gd name="connsiteY17" fmla="*/ 5926735 h 6858000"/>
              <a:gd name="connsiteX18" fmla="*/ 302333 w 1364418"/>
              <a:gd name="connsiteY18" fmla="*/ 5712857 h 6858000"/>
              <a:gd name="connsiteX19" fmla="*/ 332131 w 1364418"/>
              <a:gd name="connsiteY19" fmla="*/ 5660491 h 6858000"/>
              <a:gd name="connsiteX20" fmla="*/ 341254 w 1364418"/>
              <a:gd name="connsiteY20" fmla="*/ 5563435 h 6858000"/>
              <a:gd name="connsiteX21" fmla="*/ 368130 w 1364418"/>
              <a:gd name="connsiteY21" fmla="*/ 5437125 h 6858000"/>
              <a:gd name="connsiteX22" fmla="*/ 381698 w 1364418"/>
              <a:gd name="connsiteY22" fmla="*/ 5396260 h 6858000"/>
              <a:gd name="connsiteX23" fmla="*/ 397679 w 1364418"/>
              <a:gd name="connsiteY23" fmla="*/ 5330009 h 6858000"/>
              <a:gd name="connsiteX24" fmla="*/ 431172 w 1364418"/>
              <a:gd name="connsiteY24" fmla="*/ 5273739 h 6858000"/>
              <a:gd name="connsiteX25" fmla="*/ 440771 w 1364418"/>
              <a:gd name="connsiteY25" fmla="*/ 5241779 h 6858000"/>
              <a:gd name="connsiteX26" fmla="*/ 451997 w 1364418"/>
              <a:gd name="connsiteY26" fmla="*/ 5225268 h 6858000"/>
              <a:gd name="connsiteX27" fmla="*/ 453017 w 1364418"/>
              <a:gd name="connsiteY27" fmla="*/ 5217684 h 6858000"/>
              <a:gd name="connsiteX28" fmla="*/ 460358 w 1364418"/>
              <a:gd name="connsiteY28" fmla="*/ 5193377 h 6858000"/>
              <a:gd name="connsiteX29" fmla="*/ 463661 w 1364418"/>
              <a:gd name="connsiteY29" fmla="*/ 5179288 h 6858000"/>
              <a:gd name="connsiteX30" fmla="*/ 464645 w 1364418"/>
              <a:gd name="connsiteY30" fmla="*/ 5173621 h 6858000"/>
              <a:gd name="connsiteX31" fmla="*/ 460279 w 1364418"/>
              <a:gd name="connsiteY31" fmla="*/ 5159961 h 6858000"/>
              <a:gd name="connsiteX32" fmla="*/ 466956 w 1364418"/>
              <a:gd name="connsiteY32" fmla="*/ 5144295 h 6858000"/>
              <a:gd name="connsiteX33" fmla="*/ 463889 w 1364418"/>
              <a:gd name="connsiteY33" fmla="*/ 5125185 h 6858000"/>
              <a:gd name="connsiteX34" fmla="*/ 470719 w 1364418"/>
              <a:gd name="connsiteY34" fmla="*/ 5121884 h 6858000"/>
              <a:gd name="connsiteX35" fmla="*/ 477755 w 1364418"/>
              <a:gd name="connsiteY35" fmla="*/ 5067850 h 6858000"/>
              <a:gd name="connsiteX36" fmla="*/ 480486 w 1364418"/>
              <a:gd name="connsiteY36" fmla="*/ 5060861 h 6858000"/>
              <a:gd name="connsiteX37" fmla="*/ 477190 w 1364418"/>
              <a:gd name="connsiteY37" fmla="*/ 5034192 h 6858000"/>
              <a:gd name="connsiteX38" fmla="*/ 478744 w 1364418"/>
              <a:gd name="connsiteY38" fmla="*/ 4993030 h 6858000"/>
              <a:gd name="connsiteX39" fmla="*/ 485653 w 1364418"/>
              <a:gd name="connsiteY39" fmla="*/ 4946844 h 6858000"/>
              <a:gd name="connsiteX40" fmla="*/ 481509 w 1364418"/>
              <a:gd name="connsiteY40" fmla="*/ 4932692 h 6858000"/>
              <a:gd name="connsiteX41" fmla="*/ 496912 w 1364418"/>
              <a:gd name="connsiteY41" fmla="*/ 4858827 h 6858000"/>
              <a:gd name="connsiteX42" fmla="*/ 502815 w 1364418"/>
              <a:gd name="connsiteY42" fmla="*/ 4821170 h 6858000"/>
              <a:gd name="connsiteX43" fmla="*/ 507548 w 1364418"/>
              <a:gd name="connsiteY43" fmla="*/ 4780965 h 6858000"/>
              <a:gd name="connsiteX44" fmla="*/ 508841 w 1364418"/>
              <a:gd name="connsiteY44" fmla="*/ 4750867 h 6858000"/>
              <a:gd name="connsiteX45" fmla="*/ 506648 w 1364418"/>
              <a:gd name="connsiteY45" fmla="*/ 4690749 h 6858000"/>
              <a:gd name="connsiteX46" fmla="*/ 502128 w 1364418"/>
              <a:gd name="connsiteY46" fmla="*/ 4584173 h 6858000"/>
              <a:gd name="connsiteX47" fmla="*/ 497211 w 1364418"/>
              <a:gd name="connsiteY47" fmla="*/ 4444346 h 6858000"/>
              <a:gd name="connsiteX48" fmla="*/ 493776 w 1364418"/>
              <a:gd name="connsiteY48" fmla="*/ 4375228 h 6858000"/>
              <a:gd name="connsiteX49" fmla="*/ 474429 w 1364418"/>
              <a:gd name="connsiteY49" fmla="*/ 4214165 h 6858000"/>
              <a:gd name="connsiteX50" fmla="*/ 478502 w 1364418"/>
              <a:gd name="connsiteY50" fmla="*/ 4090296 h 6858000"/>
              <a:gd name="connsiteX51" fmla="*/ 463758 w 1364418"/>
              <a:gd name="connsiteY51" fmla="*/ 4033999 h 6858000"/>
              <a:gd name="connsiteX52" fmla="*/ 464907 w 1364418"/>
              <a:gd name="connsiteY52" fmla="*/ 4031933 h 6858000"/>
              <a:gd name="connsiteX53" fmla="*/ 463483 w 1364418"/>
              <a:gd name="connsiteY53" fmla="*/ 4013953 h 6858000"/>
              <a:gd name="connsiteX54" fmla="*/ 449778 w 1364418"/>
              <a:gd name="connsiteY54" fmla="*/ 3974753 h 6858000"/>
              <a:gd name="connsiteX55" fmla="*/ 451376 w 1364418"/>
              <a:gd name="connsiteY55" fmla="*/ 3969950 h 6858000"/>
              <a:gd name="connsiteX56" fmla="*/ 444798 w 1364418"/>
              <a:gd name="connsiteY56" fmla="*/ 3933779 h 6858000"/>
              <a:gd name="connsiteX57" fmla="*/ 446129 w 1364418"/>
              <a:gd name="connsiteY57" fmla="*/ 3933093 h 6858000"/>
              <a:gd name="connsiteX58" fmla="*/ 450483 w 1364418"/>
              <a:gd name="connsiteY58" fmla="*/ 3922082 h 6858000"/>
              <a:gd name="connsiteX59" fmla="*/ 455561 w 1364418"/>
              <a:gd name="connsiteY59" fmla="*/ 3901461 h 6858000"/>
              <a:gd name="connsiteX60" fmla="*/ 478155 w 1364418"/>
              <a:gd name="connsiteY60" fmla="*/ 3813873 h 6858000"/>
              <a:gd name="connsiteX61" fmla="*/ 477580 w 1364418"/>
              <a:gd name="connsiteY61" fmla="*/ 3806161 h 6858000"/>
              <a:gd name="connsiteX62" fmla="*/ 477887 w 1364418"/>
              <a:gd name="connsiteY62" fmla="*/ 3805957 h 6858000"/>
              <a:gd name="connsiteX63" fmla="*/ 477914 w 1364418"/>
              <a:gd name="connsiteY63" fmla="*/ 3797724 h 6858000"/>
              <a:gd name="connsiteX64" fmla="*/ 476529 w 1364418"/>
              <a:gd name="connsiteY64" fmla="*/ 3792098 h 6858000"/>
              <a:gd name="connsiteX65" fmla="*/ 475413 w 1364418"/>
              <a:gd name="connsiteY65" fmla="*/ 3777135 h 6858000"/>
              <a:gd name="connsiteX66" fmla="*/ 477146 w 1364418"/>
              <a:gd name="connsiteY66" fmla="*/ 3771656 h 6858000"/>
              <a:gd name="connsiteX67" fmla="*/ 480889 w 1364418"/>
              <a:gd name="connsiteY67" fmla="*/ 3769007 h 6858000"/>
              <a:gd name="connsiteX68" fmla="*/ 480355 w 1364418"/>
              <a:gd name="connsiteY68" fmla="*/ 3767709 h 6858000"/>
              <a:gd name="connsiteX69" fmla="*/ 489051 w 1364418"/>
              <a:gd name="connsiteY69" fmla="*/ 3738082 h 6858000"/>
              <a:gd name="connsiteX70" fmla="*/ 496397 w 1364418"/>
              <a:gd name="connsiteY70" fmla="*/ 3673397 h 6858000"/>
              <a:gd name="connsiteX71" fmla="*/ 495693 w 1364418"/>
              <a:gd name="connsiteY71" fmla="*/ 3637109 h 6858000"/>
              <a:gd name="connsiteX72" fmla="*/ 499136 w 1364418"/>
              <a:gd name="connsiteY72" fmla="*/ 3536883 h 6858000"/>
              <a:gd name="connsiteX73" fmla="*/ 506674 w 1364418"/>
              <a:gd name="connsiteY73" fmla="*/ 3435652 h 6858000"/>
              <a:gd name="connsiteX74" fmla="*/ 508345 w 1364418"/>
              <a:gd name="connsiteY74" fmla="*/ 3307769 h 6858000"/>
              <a:gd name="connsiteX75" fmla="*/ 525908 w 1364418"/>
              <a:gd name="connsiteY75" fmla="*/ 3250522 h 6858000"/>
              <a:gd name="connsiteX76" fmla="*/ 526333 w 1364418"/>
              <a:gd name="connsiteY76" fmla="*/ 3229163 h 6858000"/>
              <a:gd name="connsiteX77" fmla="*/ 528156 w 1364418"/>
              <a:gd name="connsiteY77" fmla="*/ 3217217 h 6858000"/>
              <a:gd name="connsiteX78" fmla="*/ 514991 w 1364418"/>
              <a:gd name="connsiteY78" fmla="*/ 3183755 h 6858000"/>
              <a:gd name="connsiteX79" fmla="*/ 515492 w 1364418"/>
              <a:gd name="connsiteY79" fmla="*/ 3178642 h 6858000"/>
              <a:gd name="connsiteX80" fmla="*/ 503092 w 1364418"/>
              <a:gd name="connsiteY80" fmla="*/ 3158586 h 6858000"/>
              <a:gd name="connsiteX81" fmla="*/ 488277 w 1364418"/>
              <a:gd name="connsiteY81" fmla="*/ 3129034 h 6858000"/>
              <a:gd name="connsiteX82" fmla="*/ 488942 w 1364418"/>
              <a:gd name="connsiteY82" fmla="*/ 3126682 h 6858000"/>
              <a:gd name="connsiteX83" fmla="*/ 479810 w 1364418"/>
              <a:gd name="connsiteY83" fmla="*/ 3114519 h 6858000"/>
              <a:gd name="connsiteX84" fmla="*/ 466419 w 1364418"/>
              <a:gd name="connsiteY84" fmla="*/ 3106272 h 6858000"/>
              <a:gd name="connsiteX85" fmla="*/ 439149 w 1364418"/>
              <a:gd name="connsiteY85" fmla="*/ 2958185 h 6858000"/>
              <a:gd name="connsiteX86" fmla="*/ 381763 w 1364418"/>
              <a:gd name="connsiteY86" fmla="*/ 2762989 h 6858000"/>
              <a:gd name="connsiteX87" fmla="*/ 330681 w 1364418"/>
              <a:gd name="connsiteY87" fmla="*/ 2554718 h 6858000"/>
              <a:gd name="connsiteX88" fmla="*/ 310775 w 1364418"/>
              <a:gd name="connsiteY88" fmla="*/ 2485734 h 6858000"/>
              <a:gd name="connsiteX89" fmla="*/ 301498 w 1364418"/>
              <a:gd name="connsiteY89" fmla="*/ 2447068 h 6858000"/>
              <a:gd name="connsiteX90" fmla="*/ 288459 w 1364418"/>
              <a:gd name="connsiteY90" fmla="*/ 2425819 h 6858000"/>
              <a:gd name="connsiteX91" fmla="*/ 294458 w 1364418"/>
              <a:gd name="connsiteY91" fmla="*/ 2402874 h 6858000"/>
              <a:gd name="connsiteX92" fmla="*/ 297070 w 1364418"/>
              <a:gd name="connsiteY92" fmla="*/ 2381443 h 6858000"/>
              <a:gd name="connsiteX93" fmla="*/ 273399 w 1364418"/>
              <a:gd name="connsiteY93" fmla="*/ 2261920 h 6858000"/>
              <a:gd name="connsiteX94" fmla="*/ 263286 w 1364418"/>
              <a:gd name="connsiteY94" fmla="*/ 2195378 h 6858000"/>
              <a:gd name="connsiteX95" fmla="*/ 247503 w 1364418"/>
              <a:gd name="connsiteY95" fmla="*/ 2155135 h 6858000"/>
              <a:gd name="connsiteX96" fmla="*/ 244961 w 1364418"/>
              <a:gd name="connsiteY96" fmla="*/ 2118008 h 6858000"/>
              <a:gd name="connsiteX97" fmla="*/ 245954 w 1364418"/>
              <a:gd name="connsiteY97" fmla="*/ 2050531 h 6858000"/>
              <a:gd name="connsiteX98" fmla="*/ 237760 w 1364418"/>
              <a:gd name="connsiteY98" fmla="*/ 1963269 h 6858000"/>
              <a:gd name="connsiteX99" fmla="*/ 218938 w 1364418"/>
              <a:gd name="connsiteY99" fmla="*/ 1906352 h 6858000"/>
              <a:gd name="connsiteX100" fmla="*/ 195495 w 1364418"/>
              <a:gd name="connsiteY100" fmla="*/ 1861531 h 6858000"/>
              <a:gd name="connsiteX101" fmla="*/ 149294 w 1364418"/>
              <a:gd name="connsiteY101" fmla="*/ 1732919 h 6858000"/>
              <a:gd name="connsiteX102" fmla="*/ 121605 w 1364418"/>
              <a:gd name="connsiteY102" fmla="*/ 1663540 h 6858000"/>
              <a:gd name="connsiteX103" fmla="*/ 120731 w 1364418"/>
              <a:gd name="connsiteY103" fmla="*/ 1615777 h 6858000"/>
              <a:gd name="connsiteX104" fmla="*/ 101526 w 1364418"/>
              <a:gd name="connsiteY104" fmla="*/ 1563678 h 6858000"/>
              <a:gd name="connsiteX105" fmla="*/ 114606 w 1364418"/>
              <a:gd name="connsiteY105" fmla="*/ 1519474 h 6858000"/>
              <a:gd name="connsiteX106" fmla="*/ 107348 w 1364418"/>
              <a:gd name="connsiteY106" fmla="*/ 1477995 h 6858000"/>
              <a:gd name="connsiteX107" fmla="*/ 93433 w 1364418"/>
              <a:gd name="connsiteY107" fmla="*/ 1373769 h 6858000"/>
              <a:gd name="connsiteX108" fmla="*/ 101740 w 1364418"/>
              <a:gd name="connsiteY108" fmla="*/ 1307086 h 6858000"/>
              <a:gd name="connsiteX109" fmla="*/ 102928 w 1364418"/>
              <a:gd name="connsiteY109" fmla="*/ 1189033 h 6858000"/>
              <a:gd name="connsiteX110" fmla="*/ 107613 w 1364418"/>
              <a:gd name="connsiteY110" fmla="*/ 1168288 h 6858000"/>
              <a:gd name="connsiteX111" fmla="*/ 99895 w 1364418"/>
              <a:gd name="connsiteY111" fmla="*/ 1142577 h 6858000"/>
              <a:gd name="connsiteX112" fmla="*/ 89201 w 1364418"/>
              <a:gd name="connsiteY112" fmla="*/ 1088484 h 6858000"/>
              <a:gd name="connsiteX113" fmla="*/ 77937 w 1364418"/>
              <a:gd name="connsiteY113" fmla="*/ 1016103 h 6858000"/>
              <a:gd name="connsiteX114" fmla="*/ 79393 w 1364418"/>
              <a:gd name="connsiteY114" fmla="*/ 954054 h 6858000"/>
              <a:gd name="connsiteX115" fmla="*/ 90309 w 1364418"/>
              <a:gd name="connsiteY115" fmla="*/ 921368 h 6858000"/>
              <a:gd name="connsiteX116" fmla="*/ 74258 w 1364418"/>
              <a:gd name="connsiteY116" fmla="*/ 896999 h 6858000"/>
              <a:gd name="connsiteX117" fmla="*/ 43666 w 1364418"/>
              <a:gd name="connsiteY117" fmla="*/ 821517 h 6858000"/>
              <a:gd name="connsiteX118" fmla="*/ 22616 w 1364418"/>
              <a:gd name="connsiteY118" fmla="*/ 751353 h 6858000"/>
              <a:gd name="connsiteX119" fmla="*/ 22174 w 1364418"/>
              <a:gd name="connsiteY119" fmla="*/ 721230 h 6858000"/>
              <a:gd name="connsiteX120" fmla="*/ 7845 w 1364418"/>
              <a:gd name="connsiteY120" fmla="*/ 681659 h 6858000"/>
              <a:gd name="connsiteX121" fmla="*/ 31306 w 1364418"/>
              <a:gd name="connsiteY121" fmla="*/ 619315 h 6858000"/>
              <a:gd name="connsiteX122" fmla="*/ 15184 w 1364418"/>
              <a:gd name="connsiteY122" fmla="*/ 585934 h 6858000"/>
              <a:gd name="connsiteX123" fmla="*/ 22258 w 1364418"/>
              <a:gd name="connsiteY123" fmla="*/ 538948 h 6858000"/>
              <a:gd name="connsiteX124" fmla="*/ 26166 w 1364418"/>
              <a:gd name="connsiteY124" fmla="*/ 525163 h 6858000"/>
              <a:gd name="connsiteX125" fmla="*/ 52290 w 1364418"/>
              <a:gd name="connsiteY125" fmla="*/ 446567 h 6858000"/>
              <a:gd name="connsiteX126" fmla="*/ 51538 w 1364418"/>
              <a:gd name="connsiteY126" fmla="*/ 393828 h 6858000"/>
              <a:gd name="connsiteX127" fmla="*/ 51368 w 1364418"/>
              <a:gd name="connsiteY127" fmla="*/ 353137 h 6858000"/>
              <a:gd name="connsiteX128" fmla="*/ 55970 w 1364418"/>
              <a:gd name="connsiteY128" fmla="*/ 321428 h 6858000"/>
              <a:gd name="connsiteX129" fmla="*/ 57061 w 1364418"/>
              <a:gd name="connsiteY129" fmla="*/ 275771 h 6858000"/>
              <a:gd name="connsiteX130" fmla="*/ 74088 w 1364418"/>
              <a:gd name="connsiteY130" fmla="*/ 212860 h 6858000"/>
              <a:gd name="connsiteX131" fmla="*/ 65798 w 1364418"/>
              <a:gd name="connsiteY131" fmla="*/ 144983 h 6858000"/>
              <a:gd name="connsiteX132" fmla="*/ 78082 w 1364418"/>
              <a:gd name="connsiteY132" fmla="*/ 55288 h 6858000"/>
              <a:gd name="connsiteX133" fmla="*/ 37636 w 1364418"/>
              <a:gd name="connsiteY133" fmla="*/ 0 h 6858000"/>
              <a:gd name="connsiteX0" fmla="*/ 37636 w 1364418"/>
              <a:gd name="connsiteY0" fmla="*/ 0 h 6889521"/>
              <a:gd name="connsiteX1" fmla="*/ 1364418 w 1364418"/>
              <a:gd name="connsiteY1" fmla="*/ 0 h 6889521"/>
              <a:gd name="connsiteX2" fmla="*/ 1364418 w 1364418"/>
              <a:gd name="connsiteY2" fmla="*/ 6858000 h 6889521"/>
              <a:gd name="connsiteX3" fmla="*/ 101112 w 1364418"/>
              <a:gd name="connsiteY3" fmla="*/ 6857735 h 6889521"/>
              <a:gd name="connsiteX4" fmla="*/ 222208 w 1364418"/>
              <a:gd name="connsiteY4" fmla="*/ 6882355 h 6889521"/>
              <a:gd name="connsiteX5" fmla="*/ 209564 w 1364418"/>
              <a:gd name="connsiteY5" fmla="*/ 6777899 h 6889521"/>
              <a:gd name="connsiteX6" fmla="*/ 240339 w 1364418"/>
              <a:gd name="connsiteY6" fmla="*/ 6711686 h 6889521"/>
              <a:gd name="connsiteX7" fmla="*/ 286686 w 1364418"/>
              <a:gd name="connsiteY7" fmla="*/ 6664994 h 6889521"/>
              <a:gd name="connsiteX8" fmla="*/ 339152 w 1364418"/>
              <a:gd name="connsiteY8" fmla="*/ 6471804 h 6889521"/>
              <a:gd name="connsiteX9" fmla="*/ 334570 w 1364418"/>
              <a:gd name="connsiteY9" fmla="*/ 6389835 h 6889521"/>
              <a:gd name="connsiteX10" fmla="*/ 317792 w 1364418"/>
              <a:gd name="connsiteY10" fmla="*/ 6324679 h 6889521"/>
              <a:gd name="connsiteX11" fmla="*/ 278227 w 1364418"/>
              <a:gd name="connsiteY11" fmla="*/ 6280046 h 6889521"/>
              <a:gd name="connsiteX12" fmla="*/ 288000 w 1364418"/>
              <a:gd name="connsiteY12" fmla="*/ 6252834 h 6889521"/>
              <a:gd name="connsiteX13" fmla="*/ 265992 w 1364418"/>
              <a:gd name="connsiteY13" fmla="*/ 6202459 h 6889521"/>
              <a:gd name="connsiteX14" fmla="*/ 264790 w 1364418"/>
              <a:gd name="connsiteY14" fmla="*/ 6153037 h 6889521"/>
              <a:gd name="connsiteX15" fmla="*/ 280205 w 1364418"/>
              <a:gd name="connsiteY15" fmla="*/ 6078132 h 6889521"/>
              <a:gd name="connsiteX16" fmla="*/ 267592 w 1364418"/>
              <a:gd name="connsiteY16" fmla="*/ 6028119 h 6889521"/>
              <a:gd name="connsiteX17" fmla="*/ 252821 w 1364418"/>
              <a:gd name="connsiteY17" fmla="*/ 5926735 h 6889521"/>
              <a:gd name="connsiteX18" fmla="*/ 302333 w 1364418"/>
              <a:gd name="connsiteY18" fmla="*/ 5712857 h 6889521"/>
              <a:gd name="connsiteX19" fmla="*/ 332131 w 1364418"/>
              <a:gd name="connsiteY19" fmla="*/ 5660491 h 6889521"/>
              <a:gd name="connsiteX20" fmla="*/ 341254 w 1364418"/>
              <a:gd name="connsiteY20" fmla="*/ 5563435 h 6889521"/>
              <a:gd name="connsiteX21" fmla="*/ 368130 w 1364418"/>
              <a:gd name="connsiteY21" fmla="*/ 5437125 h 6889521"/>
              <a:gd name="connsiteX22" fmla="*/ 381698 w 1364418"/>
              <a:gd name="connsiteY22" fmla="*/ 5396260 h 6889521"/>
              <a:gd name="connsiteX23" fmla="*/ 397679 w 1364418"/>
              <a:gd name="connsiteY23" fmla="*/ 5330009 h 6889521"/>
              <a:gd name="connsiteX24" fmla="*/ 431172 w 1364418"/>
              <a:gd name="connsiteY24" fmla="*/ 5273739 h 6889521"/>
              <a:gd name="connsiteX25" fmla="*/ 440771 w 1364418"/>
              <a:gd name="connsiteY25" fmla="*/ 5241779 h 6889521"/>
              <a:gd name="connsiteX26" fmla="*/ 451997 w 1364418"/>
              <a:gd name="connsiteY26" fmla="*/ 5225268 h 6889521"/>
              <a:gd name="connsiteX27" fmla="*/ 453017 w 1364418"/>
              <a:gd name="connsiteY27" fmla="*/ 5217684 h 6889521"/>
              <a:gd name="connsiteX28" fmla="*/ 460358 w 1364418"/>
              <a:gd name="connsiteY28" fmla="*/ 5193377 h 6889521"/>
              <a:gd name="connsiteX29" fmla="*/ 463661 w 1364418"/>
              <a:gd name="connsiteY29" fmla="*/ 5179288 h 6889521"/>
              <a:gd name="connsiteX30" fmla="*/ 464645 w 1364418"/>
              <a:gd name="connsiteY30" fmla="*/ 5173621 h 6889521"/>
              <a:gd name="connsiteX31" fmla="*/ 460279 w 1364418"/>
              <a:gd name="connsiteY31" fmla="*/ 5159961 h 6889521"/>
              <a:gd name="connsiteX32" fmla="*/ 466956 w 1364418"/>
              <a:gd name="connsiteY32" fmla="*/ 5144295 h 6889521"/>
              <a:gd name="connsiteX33" fmla="*/ 463889 w 1364418"/>
              <a:gd name="connsiteY33" fmla="*/ 5125185 h 6889521"/>
              <a:gd name="connsiteX34" fmla="*/ 470719 w 1364418"/>
              <a:gd name="connsiteY34" fmla="*/ 5121884 h 6889521"/>
              <a:gd name="connsiteX35" fmla="*/ 477755 w 1364418"/>
              <a:gd name="connsiteY35" fmla="*/ 5067850 h 6889521"/>
              <a:gd name="connsiteX36" fmla="*/ 480486 w 1364418"/>
              <a:gd name="connsiteY36" fmla="*/ 5060861 h 6889521"/>
              <a:gd name="connsiteX37" fmla="*/ 477190 w 1364418"/>
              <a:gd name="connsiteY37" fmla="*/ 5034192 h 6889521"/>
              <a:gd name="connsiteX38" fmla="*/ 478744 w 1364418"/>
              <a:gd name="connsiteY38" fmla="*/ 4993030 h 6889521"/>
              <a:gd name="connsiteX39" fmla="*/ 485653 w 1364418"/>
              <a:gd name="connsiteY39" fmla="*/ 4946844 h 6889521"/>
              <a:gd name="connsiteX40" fmla="*/ 481509 w 1364418"/>
              <a:gd name="connsiteY40" fmla="*/ 4932692 h 6889521"/>
              <a:gd name="connsiteX41" fmla="*/ 496912 w 1364418"/>
              <a:gd name="connsiteY41" fmla="*/ 4858827 h 6889521"/>
              <a:gd name="connsiteX42" fmla="*/ 502815 w 1364418"/>
              <a:gd name="connsiteY42" fmla="*/ 4821170 h 6889521"/>
              <a:gd name="connsiteX43" fmla="*/ 507548 w 1364418"/>
              <a:gd name="connsiteY43" fmla="*/ 4780965 h 6889521"/>
              <a:gd name="connsiteX44" fmla="*/ 508841 w 1364418"/>
              <a:gd name="connsiteY44" fmla="*/ 4750867 h 6889521"/>
              <a:gd name="connsiteX45" fmla="*/ 506648 w 1364418"/>
              <a:gd name="connsiteY45" fmla="*/ 4690749 h 6889521"/>
              <a:gd name="connsiteX46" fmla="*/ 502128 w 1364418"/>
              <a:gd name="connsiteY46" fmla="*/ 4584173 h 6889521"/>
              <a:gd name="connsiteX47" fmla="*/ 497211 w 1364418"/>
              <a:gd name="connsiteY47" fmla="*/ 4444346 h 6889521"/>
              <a:gd name="connsiteX48" fmla="*/ 493776 w 1364418"/>
              <a:gd name="connsiteY48" fmla="*/ 4375228 h 6889521"/>
              <a:gd name="connsiteX49" fmla="*/ 474429 w 1364418"/>
              <a:gd name="connsiteY49" fmla="*/ 4214165 h 6889521"/>
              <a:gd name="connsiteX50" fmla="*/ 478502 w 1364418"/>
              <a:gd name="connsiteY50" fmla="*/ 4090296 h 6889521"/>
              <a:gd name="connsiteX51" fmla="*/ 463758 w 1364418"/>
              <a:gd name="connsiteY51" fmla="*/ 4033999 h 6889521"/>
              <a:gd name="connsiteX52" fmla="*/ 464907 w 1364418"/>
              <a:gd name="connsiteY52" fmla="*/ 4031933 h 6889521"/>
              <a:gd name="connsiteX53" fmla="*/ 463483 w 1364418"/>
              <a:gd name="connsiteY53" fmla="*/ 4013953 h 6889521"/>
              <a:gd name="connsiteX54" fmla="*/ 449778 w 1364418"/>
              <a:gd name="connsiteY54" fmla="*/ 3974753 h 6889521"/>
              <a:gd name="connsiteX55" fmla="*/ 451376 w 1364418"/>
              <a:gd name="connsiteY55" fmla="*/ 3969950 h 6889521"/>
              <a:gd name="connsiteX56" fmla="*/ 444798 w 1364418"/>
              <a:gd name="connsiteY56" fmla="*/ 3933779 h 6889521"/>
              <a:gd name="connsiteX57" fmla="*/ 446129 w 1364418"/>
              <a:gd name="connsiteY57" fmla="*/ 3933093 h 6889521"/>
              <a:gd name="connsiteX58" fmla="*/ 450483 w 1364418"/>
              <a:gd name="connsiteY58" fmla="*/ 3922082 h 6889521"/>
              <a:gd name="connsiteX59" fmla="*/ 455561 w 1364418"/>
              <a:gd name="connsiteY59" fmla="*/ 3901461 h 6889521"/>
              <a:gd name="connsiteX60" fmla="*/ 478155 w 1364418"/>
              <a:gd name="connsiteY60" fmla="*/ 3813873 h 6889521"/>
              <a:gd name="connsiteX61" fmla="*/ 477580 w 1364418"/>
              <a:gd name="connsiteY61" fmla="*/ 3806161 h 6889521"/>
              <a:gd name="connsiteX62" fmla="*/ 477887 w 1364418"/>
              <a:gd name="connsiteY62" fmla="*/ 3805957 h 6889521"/>
              <a:gd name="connsiteX63" fmla="*/ 477914 w 1364418"/>
              <a:gd name="connsiteY63" fmla="*/ 3797724 h 6889521"/>
              <a:gd name="connsiteX64" fmla="*/ 476529 w 1364418"/>
              <a:gd name="connsiteY64" fmla="*/ 3792098 h 6889521"/>
              <a:gd name="connsiteX65" fmla="*/ 475413 w 1364418"/>
              <a:gd name="connsiteY65" fmla="*/ 3777135 h 6889521"/>
              <a:gd name="connsiteX66" fmla="*/ 477146 w 1364418"/>
              <a:gd name="connsiteY66" fmla="*/ 3771656 h 6889521"/>
              <a:gd name="connsiteX67" fmla="*/ 480889 w 1364418"/>
              <a:gd name="connsiteY67" fmla="*/ 3769007 h 6889521"/>
              <a:gd name="connsiteX68" fmla="*/ 480355 w 1364418"/>
              <a:gd name="connsiteY68" fmla="*/ 3767709 h 6889521"/>
              <a:gd name="connsiteX69" fmla="*/ 489051 w 1364418"/>
              <a:gd name="connsiteY69" fmla="*/ 3738082 h 6889521"/>
              <a:gd name="connsiteX70" fmla="*/ 496397 w 1364418"/>
              <a:gd name="connsiteY70" fmla="*/ 3673397 h 6889521"/>
              <a:gd name="connsiteX71" fmla="*/ 495693 w 1364418"/>
              <a:gd name="connsiteY71" fmla="*/ 3637109 h 6889521"/>
              <a:gd name="connsiteX72" fmla="*/ 499136 w 1364418"/>
              <a:gd name="connsiteY72" fmla="*/ 3536883 h 6889521"/>
              <a:gd name="connsiteX73" fmla="*/ 506674 w 1364418"/>
              <a:gd name="connsiteY73" fmla="*/ 3435652 h 6889521"/>
              <a:gd name="connsiteX74" fmla="*/ 508345 w 1364418"/>
              <a:gd name="connsiteY74" fmla="*/ 3307769 h 6889521"/>
              <a:gd name="connsiteX75" fmla="*/ 525908 w 1364418"/>
              <a:gd name="connsiteY75" fmla="*/ 3250522 h 6889521"/>
              <a:gd name="connsiteX76" fmla="*/ 526333 w 1364418"/>
              <a:gd name="connsiteY76" fmla="*/ 3229163 h 6889521"/>
              <a:gd name="connsiteX77" fmla="*/ 528156 w 1364418"/>
              <a:gd name="connsiteY77" fmla="*/ 3217217 h 6889521"/>
              <a:gd name="connsiteX78" fmla="*/ 514991 w 1364418"/>
              <a:gd name="connsiteY78" fmla="*/ 3183755 h 6889521"/>
              <a:gd name="connsiteX79" fmla="*/ 515492 w 1364418"/>
              <a:gd name="connsiteY79" fmla="*/ 3178642 h 6889521"/>
              <a:gd name="connsiteX80" fmla="*/ 503092 w 1364418"/>
              <a:gd name="connsiteY80" fmla="*/ 3158586 h 6889521"/>
              <a:gd name="connsiteX81" fmla="*/ 488277 w 1364418"/>
              <a:gd name="connsiteY81" fmla="*/ 3129034 h 6889521"/>
              <a:gd name="connsiteX82" fmla="*/ 488942 w 1364418"/>
              <a:gd name="connsiteY82" fmla="*/ 3126682 h 6889521"/>
              <a:gd name="connsiteX83" fmla="*/ 479810 w 1364418"/>
              <a:gd name="connsiteY83" fmla="*/ 3114519 h 6889521"/>
              <a:gd name="connsiteX84" fmla="*/ 466419 w 1364418"/>
              <a:gd name="connsiteY84" fmla="*/ 3106272 h 6889521"/>
              <a:gd name="connsiteX85" fmla="*/ 439149 w 1364418"/>
              <a:gd name="connsiteY85" fmla="*/ 2958185 h 6889521"/>
              <a:gd name="connsiteX86" fmla="*/ 381763 w 1364418"/>
              <a:gd name="connsiteY86" fmla="*/ 2762989 h 6889521"/>
              <a:gd name="connsiteX87" fmla="*/ 330681 w 1364418"/>
              <a:gd name="connsiteY87" fmla="*/ 2554718 h 6889521"/>
              <a:gd name="connsiteX88" fmla="*/ 310775 w 1364418"/>
              <a:gd name="connsiteY88" fmla="*/ 2485734 h 6889521"/>
              <a:gd name="connsiteX89" fmla="*/ 301498 w 1364418"/>
              <a:gd name="connsiteY89" fmla="*/ 2447068 h 6889521"/>
              <a:gd name="connsiteX90" fmla="*/ 288459 w 1364418"/>
              <a:gd name="connsiteY90" fmla="*/ 2425819 h 6889521"/>
              <a:gd name="connsiteX91" fmla="*/ 294458 w 1364418"/>
              <a:gd name="connsiteY91" fmla="*/ 2402874 h 6889521"/>
              <a:gd name="connsiteX92" fmla="*/ 297070 w 1364418"/>
              <a:gd name="connsiteY92" fmla="*/ 2381443 h 6889521"/>
              <a:gd name="connsiteX93" fmla="*/ 273399 w 1364418"/>
              <a:gd name="connsiteY93" fmla="*/ 2261920 h 6889521"/>
              <a:gd name="connsiteX94" fmla="*/ 263286 w 1364418"/>
              <a:gd name="connsiteY94" fmla="*/ 2195378 h 6889521"/>
              <a:gd name="connsiteX95" fmla="*/ 247503 w 1364418"/>
              <a:gd name="connsiteY95" fmla="*/ 2155135 h 6889521"/>
              <a:gd name="connsiteX96" fmla="*/ 244961 w 1364418"/>
              <a:gd name="connsiteY96" fmla="*/ 2118008 h 6889521"/>
              <a:gd name="connsiteX97" fmla="*/ 245954 w 1364418"/>
              <a:gd name="connsiteY97" fmla="*/ 2050531 h 6889521"/>
              <a:gd name="connsiteX98" fmla="*/ 237760 w 1364418"/>
              <a:gd name="connsiteY98" fmla="*/ 1963269 h 6889521"/>
              <a:gd name="connsiteX99" fmla="*/ 218938 w 1364418"/>
              <a:gd name="connsiteY99" fmla="*/ 1906352 h 6889521"/>
              <a:gd name="connsiteX100" fmla="*/ 195495 w 1364418"/>
              <a:gd name="connsiteY100" fmla="*/ 1861531 h 6889521"/>
              <a:gd name="connsiteX101" fmla="*/ 149294 w 1364418"/>
              <a:gd name="connsiteY101" fmla="*/ 1732919 h 6889521"/>
              <a:gd name="connsiteX102" fmla="*/ 121605 w 1364418"/>
              <a:gd name="connsiteY102" fmla="*/ 1663540 h 6889521"/>
              <a:gd name="connsiteX103" fmla="*/ 120731 w 1364418"/>
              <a:gd name="connsiteY103" fmla="*/ 1615777 h 6889521"/>
              <a:gd name="connsiteX104" fmla="*/ 101526 w 1364418"/>
              <a:gd name="connsiteY104" fmla="*/ 1563678 h 6889521"/>
              <a:gd name="connsiteX105" fmla="*/ 114606 w 1364418"/>
              <a:gd name="connsiteY105" fmla="*/ 1519474 h 6889521"/>
              <a:gd name="connsiteX106" fmla="*/ 107348 w 1364418"/>
              <a:gd name="connsiteY106" fmla="*/ 1477995 h 6889521"/>
              <a:gd name="connsiteX107" fmla="*/ 93433 w 1364418"/>
              <a:gd name="connsiteY107" fmla="*/ 1373769 h 6889521"/>
              <a:gd name="connsiteX108" fmla="*/ 101740 w 1364418"/>
              <a:gd name="connsiteY108" fmla="*/ 1307086 h 6889521"/>
              <a:gd name="connsiteX109" fmla="*/ 102928 w 1364418"/>
              <a:gd name="connsiteY109" fmla="*/ 1189033 h 6889521"/>
              <a:gd name="connsiteX110" fmla="*/ 107613 w 1364418"/>
              <a:gd name="connsiteY110" fmla="*/ 1168288 h 6889521"/>
              <a:gd name="connsiteX111" fmla="*/ 99895 w 1364418"/>
              <a:gd name="connsiteY111" fmla="*/ 1142577 h 6889521"/>
              <a:gd name="connsiteX112" fmla="*/ 89201 w 1364418"/>
              <a:gd name="connsiteY112" fmla="*/ 1088484 h 6889521"/>
              <a:gd name="connsiteX113" fmla="*/ 77937 w 1364418"/>
              <a:gd name="connsiteY113" fmla="*/ 1016103 h 6889521"/>
              <a:gd name="connsiteX114" fmla="*/ 79393 w 1364418"/>
              <a:gd name="connsiteY114" fmla="*/ 954054 h 6889521"/>
              <a:gd name="connsiteX115" fmla="*/ 90309 w 1364418"/>
              <a:gd name="connsiteY115" fmla="*/ 921368 h 6889521"/>
              <a:gd name="connsiteX116" fmla="*/ 74258 w 1364418"/>
              <a:gd name="connsiteY116" fmla="*/ 896999 h 6889521"/>
              <a:gd name="connsiteX117" fmla="*/ 43666 w 1364418"/>
              <a:gd name="connsiteY117" fmla="*/ 821517 h 6889521"/>
              <a:gd name="connsiteX118" fmla="*/ 22616 w 1364418"/>
              <a:gd name="connsiteY118" fmla="*/ 751353 h 6889521"/>
              <a:gd name="connsiteX119" fmla="*/ 22174 w 1364418"/>
              <a:gd name="connsiteY119" fmla="*/ 721230 h 6889521"/>
              <a:gd name="connsiteX120" fmla="*/ 7845 w 1364418"/>
              <a:gd name="connsiteY120" fmla="*/ 681659 h 6889521"/>
              <a:gd name="connsiteX121" fmla="*/ 31306 w 1364418"/>
              <a:gd name="connsiteY121" fmla="*/ 619315 h 6889521"/>
              <a:gd name="connsiteX122" fmla="*/ 15184 w 1364418"/>
              <a:gd name="connsiteY122" fmla="*/ 585934 h 6889521"/>
              <a:gd name="connsiteX123" fmla="*/ 22258 w 1364418"/>
              <a:gd name="connsiteY123" fmla="*/ 538948 h 6889521"/>
              <a:gd name="connsiteX124" fmla="*/ 26166 w 1364418"/>
              <a:gd name="connsiteY124" fmla="*/ 525163 h 6889521"/>
              <a:gd name="connsiteX125" fmla="*/ 52290 w 1364418"/>
              <a:gd name="connsiteY125" fmla="*/ 446567 h 6889521"/>
              <a:gd name="connsiteX126" fmla="*/ 51538 w 1364418"/>
              <a:gd name="connsiteY126" fmla="*/ 393828 h 6889521"/>
              <a:gd name="connsiteX127" fmla="*/ 51368 w 1364418"/>
              <a:gd name="connsiteY127" fmla="*/ 353137 h 6889521"/>
              <a:gd name="connsiteX128" fmla="*/ 55970 w 1364418"/>
              <a:gd name="connsiteY128" fmla="*/ 321428 h 6889521"/>
              <a:gd name="connsiteX129" fmla="*/ 57061 w 1364418"/>
              <a:gd name="connsiteY129" fmla="*/ 275771 h 6889521"/>
              <a:gd name="connsiteX130" fmla="*/ 74088 w 1364418"/>
              <a:gd name="connsiteY130" fmla="*/ 212860 h 6889521"/>
              <a:gd name="connsiteX131" fmla="*/ 65798 w 1364418"/>
              <a:gd name="connsiteY131" fmla="*/ 144983 h 6889521"/>
              <a:gd name="connsiteX132" fmla="*/ 78082 w 1364418"/>
              <a:gd name="connsiteY132" fmla="*/ 55288 h 6889521"/>
              <a:gd name="connsiteX133" fmla="*/ 37636 w 1364418"/>
              <a:gd name="connsiteY133" fmla="*/ 0 h 6889521"/>
              <a:gd name="connsiteX0" fmla="*/ 37636 w 1364418"/>
              <a:gd name="connsiteY0" fmla="*/ 0 h 6858000"/>
              <a:gd name="connsiteX1" fmla="*/ 1364418 w 1364418"/>
              <a:gd name="connsiteY1" fmla="*/ 0 h 6858000"/>
              <a:gd name="connsiteX2" fmla="*/ 1364418 w 1364418"/>
              <a:gd name="connsiteY2" fmla="*/ 6858000 h 6858000"/>
              <a:gd name="connsiteX3" fmla="*/ 101112 w 1364418"/>
              <a:gd name="connsiteY3" fmla="*/ 6857735 h 6858000"/>
              <a:gd name="connsiteX4" fmla="*/ 20956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0956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0956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39744 w 1364418"/>
              <a:gd name="connsiteY4" fmla="*/ 6777899 h 6858000"/>
              <a:gd name="connsiteX5" fmla="*/ 240339 w 1364418"/>
              <a:gd name="connsiteY5" fmla="*/ 6711686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39744 w 1364418"/>
              <a:gd name="connsiteY4" fmla="*/ 6777899 h 6858000"/>
              <a:gd name="connsiteX5" fmla="*/ 264484 w 1364418"/>
              <a:gd name="connsiteY5" fmla="*/ 6716710 h 6858000"/>
              <a:gd name="connsiteX6" fmla="*/ 286686 w 1364418"/>
              <a:gd name="connsiteY6" fmla="*/ 6664994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39744 w 1364418"/>
              <a:gd name="connsiteY4" fmla="*/ 6777899 h 6858000"/>
              <a:gd name="connsiteX5" fmla="*/ 264484 w 1364418"/>
              <a:gd name="connsiteY5" fmla="*/ 6716710 h 6858000"/>
              <a:gd name="connsiteX6" fmla="*/ 280651 w 1364418"/>
              <a:gd name="connsiteY6" fmla="*/ 6639873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 name="connsiteX0" fmla="*/ 37636 w 1364418"/>
              <a:gd name="connsiteY0" fmla="*/ 0 h 6858000"/>
              <a:gd name="connsiteX1" fmla="*/ 1364418 w 1364418"/>
              <a:gd name="connsiteY1" fmla="*/ 0 h 6858000"/>
              <a:gd name="connsiteX2" fmla="*/ 1364418 w 1364418"/>
              <a:gd name="connsiteY2" fmla="*/ 6858000 h 6858000"/>
              <a:gd name="connsiteX3" fmla="*/ 245974 w 1364418"/>
              <a:gd name="connsiteY3" fmla="*/ 6857735 h 6858000"/>
              <a:gd name="connsiteX4" fmla="*/ 281996 w 1364418"/>
              <a:gd name="connsiteY4" fmla="*/ 6792972 h 6858000"/>
              <a:gd name="connsiteX5" fmla="*/ 264484 w 1364418"/>
              <a:gd name="connsiteY5" fmla="*/ 6716710 h 6858000"/>
              <a:gd name="connsiteX6" fmla="*/ 280651 w 1364418"/>
              <a:gd name="connsiteY6" fmla="*/ 6639873 h 6858000"/>
              <a:gd name="connsiteX7" fmla="*/ 339152 w 1364418"/>
              <a:gd name="connsiteY7" fmla="*/ 6471804 h 6858000"/>
              <a:gd name="connsiteX8" fmla="*/ 334570 w 1364418"/>
              <a:gd name="connsiteY8" fmla="*/ 6389835 h 6858000"/>
              <a:gd name="connsiteX9" fmla="*/ 317792 w 1364418"/>
              <a:gd name="connsiteY9" fmla="*/ 6324679 h 6858000"/>
              <a:gd name="connsiteX10" fmla="*/ 278227 w 1364418"/>
              <a:gd name="connsiteY10" fmla="*/ 6280046 h 6858000"/>
              <a:gd name="connsiteX11" fmla="*/ 288000 w 1364418"/>
              <a:gd name="connsiteY11" fmla="*/ 6252834 h 6858000"/>
              <a:gd name="connsiteX12" fmla="*/ 265992 w 1364418"/>
              <a:gd name="connsiteY12" fmla="*/ 6202459 h 6858000"/>
              <a:gd name="connsiteX13" fmla="*/ 264790 w 1364418"/>
              <a:gd name="connsiteY13" fmla="*/ 6153037 h 6858000"/>
              <a:gd name="connsiteX14" fmla="*/ 280205 w 1364418"/>
              <a:gd name="connsiteY14" fmla="*/ 6078132 h 6858000"/>
              <a:gd name="connsiteX15" fmla="*/ 267592 w 1364418"/>
              <a:gd name="connsiteY15" fmla="*/ 6028119 h 6858000"/>
              <a:gd name="connsiteX16" fmla="*/ 252821 w 1364418"/>
              <a:gd name="connsiteY16" fmla="*/ 5926735 h 6858000"/>
              <a:gd name="connsiteX17" fmla="*/ 302333 w 1364418"/>
              <a:gd name="connsiteY17" fmla="*/ 5712857 h 6858000"/>
              <a:gd name="connsiteX18" fmla="*/ 332131 w 1364418"/>
              <a:gd name="connsiteY18" fmla="*/ 5660491 h 6858000"/>
              <a:gd name="connsiteX19" fmla="*/ 341254 w 1364418"/>
              <a:gd name="connsiteY19" fmla="*/ 5563435 h 6858000"/>
              <a:gd name="connsiteX20" fmla="*/ 368130 w 1364418"/>
              <a:gd name="connsiteY20" fmla="*/ 5437125 h 6858000"/>
              <a:gd name="connsiteX21" fmla="*/ 381698 w 1364418"/>
              <a:gd name="connsiteY21" fmla="*/ 5396260 h 6858000"/>
              <a:gd name="connsiteX22" fmla="*/ 397679 w 1364418"/>
              <a:gd name="connsiteY22" fmla="*/ 5330009 h 6858000"/>
              <a:gd name="connsiteX23" fmla="*/ 431172 w 1364418"/>
              <a:gd name="connsiteY23" fmla="*/ 5273739 h 6858000"/>
              <a:gd name="connsiteX24" fmla="*/ 440771 w 1364418"/>
              <a:gd name="connsiteY24" fmla="*/ 5241779 h 6858000"/>
              <a:gd name="connsiteX25" fmla="*/ 451997 w 1364418"/>
              <a:gd name="connsiteY25" fmla="*/ 5225268 h 6858000"/>
              <a:gd name="connsiteX26" fmla="*/ 453017 w 1364418"/>
              <a:gd name="connsiteY26" fmla="*/ 5217684 h 6858000"/>
              <a:gd name="connsiteX27" fmla="*/ 460358 w 1364418"/>
              <a:gd name="connsiteY27" fmla="*/ 5193377 h 6858000"/>
              <a:gd name="connsiteX28" fmla="*/ 463661 w 1364418"/>
              <a:gd name="connsiteY28" fmla="*/ 5179288 h 6858000"/>
              <a:gd name="connsiteX29" fmla="*/ 464645 w 1364418"/>
              <a:gd name="connsiteY29" fmla="*/ 5173621 h 6858000"/>
              <a:gd name="connsiteX30" fmla="*/ 460279 w 1364418"/>
              <a:gd name="connsiteY30" fmla="*/ 5159961 h 6858000"/>
              <a:gd name="connsiteX31" fmla="*/ 466956 w 1364418"/>
              <a:gd name="connsiteY31" fmla="*/ 5144295 h 6858000"/>
              <a:gd name="connsiteX32" fmla="*/ 463889 w 1364418"/>
              <a:gd name="connsiteY32" fmla="*/ 5125185 h 6858000"/>
              <a:gd name="connsiteX33" fmla="*/ 470719 w 1364418"/>
              <a:gd name="connsiteY33" fmla="*/ 5121884 h 6858000"/>
              <a:gd name="connsiteX34" fmla="*/ 477755 w 1364418"/>
              <a:gd name="connsiteY34" fmla="*/ 5067850 h 6858000"/>
              <a:gd name="connsiteX35" fmla="*/ 480486 w 1364418"/>
              <a:gd name="connsiteY35" fmla="*/ 5060861 h 6858000"/>
              <a:gd name="connsiteX36" fmla="*/ 477190 w 1364418"/>
              <a:gd name="connsiteY36" fmla="*/ 5034192 h 6858000"/>
              <a:gd name="connsiteX37" fmla="*/ 478744 w 1364418"/>
              <a:gd name="connsiteY37" fmla="*/ 4993030 h 6858000"/>
              <a:gd name="connsiteX38" fmla="*/ 485653 w 1364418"/>
              <a:gd name="connsiteY38" fmla="*/ 4946844 h 6858000"/>
              <a:gd name="connsiteX39" fmla="*/ 481509 w 1364418"/>
              <a:gd name="connsiteY39" fmla="*/ 4932692 h 6858000"/>
              <a:gd name="connsiteX40" fmla="*/ 496912 w 1364418"/>
              <a:gd name="connsiteY40" fmla="*/ 4858827 h 6858000"/>
              <a:gd name="connsiteX41" fmla="*/ 502815 w 1364418"/>
              <a:gd name="connsiteY41" fmla="*/ 4821170 h 6858000"/>
              <a:gd name="connsiteX42" fmla="*/ 507548 w 1364418"/>
              <a:gd name="connsiteY42" fmla="*/ 4780965 h 6858000"/>
              <a:gd name="connsiteX43" fmla="*/ 508841 w 1364418"/>
              <a:gd name="connsiteY43" fmla="*/ 4750867 h 6858000"/>
              <a:gd name="connsiteX44" fmla="*/ 506648 w 1364418"/>
              <a:gd name="connsiteY44" fmla="*/ 4690749 h 6858000"/>
              <a:gd name="connsiteX45" fmla="*/ 502128 w 1364418"/>
              <a:gd name="connsiteY45" fmla="*/ 4584173 h 6858000"/>
              <a:gd name="connsiteX46" fmla="*/ 497211 w 1364418"/>
              <a:gd name="connsiteY46" fmla="*/ 4444346 h 6858000"/>
              <a:gd name="connsiteX47" fmla="*/ 493776 w 1364418"/>
              <a:gd name="connsiteY47" fmla="*/ 4375228 h 6858000"/>
              <a:gd name="connsiteX48" fmla="*/ 474429 w 1364418"/>
              <a:gd name="connsiteY48" fmla="*/ 4214165 h 6858000"/>
              <a:gd name="connsiteX49" fmla="*/ 478502 w 1364418"/>
              <a:gd name="connsiteY49" fmla="*/ 4090296 h 6858000"/>
              <a:gd name="connsiteX50" fmla="*/ 463758 w 1364418"/>
              <a:gd name="connsiteY50" fmla="*/ 4033999 h 6858000"/>
              <a:gd name="connsiteX51" fmla="*/ 464907 w 1364418"/>
              <a:gd name="connsiteY51" fmla="*/ 4031933 h 6858000"/>
              <a:gd name="connsiteX52" fmla="*/ 463483 w 1364418"/>
              <a:gd name="connsiteY52" fmla="*/ 4013953 h 6858000"/>
              <a:gd name="connsiteX53" fmla="*/ 449778 w 1364418"/>
              <a:gd name="connsiteY53" fmla="*/ 3974753 h 6858000"/>
              <a:gd name="connsiteX54" fmla="*/ 451376 w 1364418"/>
              <a:gd name="connsiteY54" fmla="*/ 3969950 h 6858000"/>
              <a:gd name="connsiteX55" fmla="*/ 444798 w 1364418"/>
              <a:gd name="connsiteY55" fmla="*/ 3933779 h 6858000"/>
              <a:gd name="connsiteX56" fmla="*/ 446129 w 1364418"/>
              <a:gd name="connsiteY56" fmla="*/ 3933093 h 6858000"/>
              <a:gd name="connsiteX57" fmla="*/ 450483 w 1364418"/>
              <a:gd name="connsiteY57" fmla="*/ 3922082 h 6858000"/>
              <a:gd name="connsiteX58" fmla="*/ 455561 w 1364418"/>
              <a:gd name="connsiteY58" fmla="*/ 3901461 h 6858000"/>
              <a:gd name="connsiteX59" fmla="*/ 478155 w 1364418"/>
              <a:gd name="connsiteY59" fmla="*/ 3813873 h 6858000"/>
              <a:gd name="connsiteX60" fmla="*/ 477580 w 1364418"/>
              <a:gd name="connsiteY60" fmla="*/ 3806161 h 6858000"/>
              <a:gd name="connsiteX61" fmla="*/ 477887 w 1364418"/>
              <a:gd name="connsiteY61" fmla="*/ 3805957 h 6858000"/>
              <a:gd name="connsiteX62" fmla="*/ 477914 w 1364418"/>
              <a:gd name="connsiteY62" fmla="*/ 3797724 h 6858000"/>
              <a:gd name="connsiteX63" fmla="*/ 476529 w 1364418"/>
              <a:gd name="connsiteY63" fmla="*/ 3792098 h 6858000"/>
              <a:gd name="connsiteX64" fmla="*/ 475413 w 1364418"/>
              <a:gd name="connsiteY64" fmla="*/ 3777135 h 6858000"/>
              <a:gd name="connsiteX65" fmla="*/ 477146 w 1364418"/>
              <a:gd name="connsiteY65" fmla="*/ 3771656 h 6858000"/>
              <a:gd name="connsiteX66" fmla="*/ 480889 w 1364418"/>
              <a:gd name="connsiteY66" fmla="*/ 3769007 h 6858000"/>
              <a:gd name="connsiteX67" fmla="*/ 480355 w 1364418"/>
              <a:gd name="connsiteY67" fmla="*/ 3767709 h 6858000"/>
              <a:gd name="connsiteX68" fmla="*/ 489051 w 1364418"/>
              <a:gd name="connsiteY68" fmla="*/ 3738082 h 6858000"/>
              <a:gd name="connsiteX69" fmla="*/ 496397 w 1364418"/>
              <a:gd name="connsiteY69" fmla="*/ 3673397 h 6858000"/>
              <a:gd name="connsiteX70" fmla="*/ 495693 w 1364418"/>
              <a:gd name="connsiteY70" fmla="*/ 3637109 h 6858000"/>
              <a:gd name="connsiteX71" fmla="*/ 499136 w 1364418"/>
              <a:gd name="connsiteY71" fmla="*/ 3536883 h 6858000"/>
              <a:gd name="connsiteX72" fmla="*/ 506674 w 1364418"/>
              <a:gd name="connsiteY72" fmla="*/ 3435652 h 6858000"/>
              <a:gd name="connsiteX73" fmla="*/ 508345 w 1364418"/>
              <a:gd name="connsiteY73" fmla="*/ 3307769 h 6858000"/>
              <a:gd name="connsiteX74" fmla="*/ 525908 w 1364418"/>
              <a:gd name="connsiteY74" fmla="*/ 3250522 h 6858000"/>
              <a:gd name="connsiteX75" fmla="*/ 526333 w 1364418"/>
              <a:gd name="connsiteY75" fmla="*/ 3229163 h 6858000"/>
              <a:gd name="connsiteX76" fmla="*/ 528156 w 1364418"/>
              <a:gd name="connsiteY76" fmla="*/ 3217217 h 6858000"/>
              <a:gd name="connsiteX77" fmla="*/ 514991 w 1364418"/>
              <a:gd name="connsiteY77" fmla="*/ 3183755 h 6858000"/>
              <a:gd name="connsiteX78" fmla="*/ 515492 w 1364418"/>
              <a:gd name="connsiteY78" fmla="*/ 3178642 h 6858000"/>
              <a:gd name="connsiteX79" fmla="*/ 503092 w 1364418"/>
              <a:gd name="connsiteY79" fmla="*/ 3158586 h 6858000"/>
              <a:gd name="connsiteX80" fmla="*/ 488277 w 1364418"/>
              <a:gd name="connsiteY80" fmla="*/ 3129034 h 6858000"/>
              <a:gd name="connsiteX81" fmla="*/ 488942 w 1364418"/>
              <a:gd name="connsiteY81" fmla="*/ 3126682 h 6858000"/>
              <a:gd name="connsiteX82" fmla="*/ 479810 w 1364418"/>
              <a:gd name="connsiteY82" fmla="*/ 3114519 h 6858000"/>
              <a:gd name="connsiteX83" fmla="*/ 466419 w 1364418"/>
              <a:gd name="connsiteY83" fmla="*/ 3106272 h 6858000"/>
              <a:gd name="connsiteX84" fmla="*/ 439149 w 1364418"/>
              <a:gd name="connsiteY84" fmla="*/ 2958185 h 6858000"/>
              <a:gd name="connsiteX85" fmla="*/ 381763 w 1364418"/>
              <a:gd name="connsiteY85" fmla="*/ 2762989 h 6858000"/>
              <a:gd name="connsiteX86" fmla="*/ 330681 w 1364418"/>
              <a:gd name="connsiteY86" fmla="*/ 2554718 h 6858000"/>
              <a:gd name="connsiteX87" fmla="*/ 310775 w 1364418"/>
              <a:gd name="connsiteY87" fmla="*/ 2485734 h 6858000"/>
              <a:gd name="connsiteX88" fmla="*/ 301498 w 1364418"/>
              <a:gd name="connsiteY88" fmla="*/ 2447068 h 6858000"/>
              <a:gd name="connsiteX89" fmla="*/ 288459 w 1364418"/>
              <a:gd name="connsiteY89" fmla="*/ 2425819 h 6858000"/>
              <a:gd name="connsiteX90" fmla="*/ 294458 w 1364418"/>
              <a:gd name="connsiteY90" fmla="*/ 2402874 h 6858000"/>
              <a:gd name="connsiteX91" fmla="*/ 297070 w 1364418"/>
              <a:gd name="connsiteY91" fmla="*/ 2381443 h 6858000"/>
              <a:gd name="connsiteX92" fmla="*/ 273399 w 1364418"/>
              <a:gd name="connsiteY92" fmla="*/ 2261920 h 6858000"/>
              <a:gd name="connsiteX93" fmla="*/ 263286 w 1364418"/>
              <a:gd name="connsiteY93" fmla="*/ 2195378 h 6858000"/>
              <a:gd name="connsiteX94" fmla="*/ 247503 w 1364418"/>
              <a:gd name="connsiteY94" fmla="*/ 2155135 h 6858000"/>
              <a:gd name="connsiteX95" fmla="*/ 244961 w 1364418"/>
              <a:gd name="connsiteY95" fmla="*/ 2118008 h 6858000"/>
              <a:gd name="connsiteX96" fmla="*/ 245954 w 1364418"/>
              <a:gd name="connsiteY96" fmla="*/ 2050531 h 6858000"/>
              <a:gd name="connsiteX97" fmla="*/ 237760 w 1364418"/>
              <a:gd name="connsiteY97" fmla="*/ 1963269 h 6858000"/>
              <a:gd name="connsiteX98" fmla="*/ 218938 w 1364418"/>
              <a:gd name="connsiteY98" fmla="*/ 1906352 h 6858000"/>
              <a:gd name="connsiteX99" fmla="*/ 195495 w 1364418"/>
              <a:gd name="connsiteY99" fmla="*/ 1861531 h 6858000"/>
              <a:gd name="connsiteX100" fmla="*/ 149294 w 1364418"/>
              <a:gd name="connsiteY100" fmla="*/ 1732919 h 6858000"/>
              <a:gd name="connsiteX101" fmla="*/ 121605 w 1364418"/>
              <a:gd name="connsiteY101" fmla="*/ 1663540 h 6858000"/>
              <a:gd name="connsiteX102" fmla="*/ 120731 w 1364418"/>
              <a:gd name="connsiteY102" fmla="*/ 1615777 h 6858000"/>
              <a:gd name="connsiteX103" fmla="*/ 101526 w 1364418"/>
              <a:gd name="connsiteY103" fmla="*/ 1563678 h 6858000"/>
              <a:gd name="connsiteX104" fmla="*/ 114606 w 1364418"/>
              <a:gd name="connsiteY104" fmla="*/ 1519474 h 6858000"/>
              <a:gd name="connsiteX105" fmla="*/ 107348 w 1364418"/>
              <a:gd name="connsiteY105" fmla="*/ 1477995 h 6858000"/>
              <a:gd name="connsiteX106" fmla="*/ 93433 w 1364418"/>
              <a:gd name="connsiteY106" fmla="*/ 1373769 h 6858000"/>
              <a:gd name="connsiteX107" fmla="*/ 101740 w 1364418"/>
              <a:gd name="connsiteY107" fmla="*/ 1307086 h 6858000"/>
              <a:gd name="connsiteX108" fmla="*/ 102928 w 1364418"/>
              <a:gd name="connsiteY108" fmla="*/ 1189033 h 6858000"/>
              <a:gd name="connsiteX109" fmla="*/ 107613 w 1364418"/>
              <a:gd name="connsiteY109" fmla="*/ 1168288 h 6858000"/>
              <a:gd name="connsiteX110" fmla="*/ 99895 w 1364418"/>
              <a:gd name="connsiteY110" fmla="*/ 1142577 h 6858000"/>
              <a:gd name="connsiteX111" fmla="*/ 89201 w 1364418"/>
              <a:gd name="connsiteY111" fmla="*/ 1088484 h 6858000"/>
              <a:gd name="connsiteX112" fmla="*/ 77937 w 1364418"/>
              <a:gd name="connsiteY112" fmla="*/ 1016103 h 6858000"/>
              <a:gd name="connsiteX113" fmla="*/ 79393 w 1364418"/>
              <a:gd name="connsiteY113" fmla="*/ 954054 h 6858000"/>
              <a:gd name="connsiteX114" fmla="*/ 90309 w 1364418"/>
              <a:gd name="connsiteY114" fmla="*/ 921368 h 6858000"/>
              <a:gd name="connsiteX115" fmla="*/ 74258 w 1364418"/>
              <a:gd name="connsiteY115" fmla="*/ 896999 h 6858000"/>
              <a:gd name="connsiteX116" fmla="*/ 43666 w 1364418"/>
              <a:gd name="connsiteY116" fmla="*/ 821517 h 6858000"/>
              <a:gd name="connsiteX117" fmla="*/ 22616 w 1364418"/>
              <a:gd name="connsiteY117" fmla="*/ 751353 h 6858000"/>
              <a:gd name="connsiteX118" fmla="*/ 22174 w 1364418"/>
              <a:gd name="connsiteY118" fmla="*/ 721230 h 6858000"/>
              <a:gd name="connsiteX119" fmla="*/ 7845 w 1364418"/>
              <a:gd name="connsiteY119" fmla="*/ 681659 h 6858000"/>
              <a:gd name="connsiteX120" fmla="*/ 31306 w 1364418"/>
              <a:gd name="connsiteY120" fmla="*/ 619315 h 6858000"/>
              <a:gd name="connsiteX121" fmla="*/ 15184 w 1364418"/>
              <a:gd name="connsiteY121" fmla="*/ 585934 h 6858000"/>
              <a:gd name="connsiteX122" fmla="*/ 22258 w 1364418"/>
              <a:gd name="connsiteY122" fmla="*/ 538948 h 6858000"/>
              <a:gd name="connsiteX123" fmla="*/ 26166 w 1364418"/>
              <a:gd name="connsiteY123" fmla="*/ 525163 h 6858000"/>
              <a:gd name="connsiteX124" fmla="*/ 52290 w 1364418"/>
              <a:gd name="connsiteY124" fmla="*/ 446567 h 6858000"/>
              <a:gd name="connsiteX125" fmla="*/ 51538 w 1364418"/>
              <a:gd name="connsiteY125" fmla="*/ 393828 h 6858000"/>
              <a:gd name="connsiteX126" fmla="*/ 51368 w 1364418"/>
              <a:gd name="connsiteY126" fmla="*/ 353137 h 6858000"/>
              <a:gd name="connsiteX127" fmla="*/ 55970 w 1364418"/>
              <a:gd name="connsiteY127" fmla="*/ 321428 h 6858000"/>
              <a:gd name="connsiteX128" fmla="*/ 57061 w 1364418"/>
              <a:gd name="connsiteY128" fmla="*/ 275771 h 6858000"/>
              <a:gd name="connsiteX129" fmla="*/ 74088 w 1364418"/>
              <a:gd name="connsiteY129" fmla="*/ 212860 h 6858000"/>
              <a:gd name="connsiteX130" fmla="*/ 65798 w 1364418"/>
              <a:gd name="connsiteY130" fmla="*/ 144983 h 6858000"/>
              <a:gd name="connsiteX131" fmla="*/ 78082 w 1364418"/>
              <a:gd name="connsiteY131" fmla="*/ 55288 h 6858000"/>
              <a:gd name="connsiteX132" fmla="*/ 37636 w 1364418"/>
              <a:gd name="connsiteY132"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1364418" h="6858000">
                <a:moveTo>
                  <a:pt x="37636" y="0"/>
                </a:moveTo>
                <a:lnTo>
                  <a:pt x="1364418" y="0"/>
                </a:lnTo>
                <a:lnTo>
                  <a:pt x="1364418" y="6858000"/>
                </a:lnTo>
                <a:lnTo>
                  <a:pt x="245974" y="6857735"/>
                </a:lnTo>
                <a:cubicBezTo>
                  <a:pt x="246649" y="6829312"/>
                  <a:pt x="258792" y="6817314"/>
                  <a:pt x="281996" y="6792972"/>
                </a:cubicBezTo>
                <a:cubicBezTo>
                  <a:pt x="288036" y="6763449"/>
                  <a:pt x="261498" y="6738121"/>
                  <a:pt x="264484" y="6716710"/>
                </a:cubicBezTo>
                <a:cubicBezTo>
                  <a:pt x="264597" y="6714739"/>
                  <a:pt x="280538" y="6641844"/>
                  <a:pt x="280651" y="6639873"/>
                </a:cubicBezTo>
                <a:cubicBezTo>
                  <a:pt x="296114" y="6596543"/>
                  <a:pt x="335196" y="6519339"/>
                  <a:pt x="339152" y="6471804"/>
                </a:cubicBezTo>
                <a:lnTo>
                  <a:pt x="334570" y="6389835"/>
                </a:lnTo>
                <a:cubicBezTo>
                  <a:pt x="334613" y="6357588"/>
                  <a:pt x="338883" y="6333072"/>
                  <a:pt x="317792" y="6324679"/>
                </a:cubicBezTo>
                <a:cubicBezTo>
                  <a:pt x="308402" y="6306381"/>
                  <a:pt x="279168" y="6293695"/>
                  <a:pt x="278227" y="6280046"/>
                </a:cubicBezTo>
                <a:cubicBezTo>
                  <a:pt x="281050" y="6269969"/>
                  <a:pt x="290039" y="6265765"/>
                  <a:pt x="288000" y="6252834"/>
                </a:cubicBezTo>
                <a:lnTo>
                  <a:pt x="265992" y="6202459"/>
                </a:lnTo>
                <a:cubicBezTo>
                  <a:pt x="264772" y="6196814"/>
                  <a:pt x="268092" y="6158095"/>
                  <a:pt x="264790" y="6153037"/>
                </a:cubicBezTo>
                <a:cubicBezTo>
                  <a:pt x="302335" y="6114354"/>
                  <a:pt x="260378" y="6128837"/>
                  <a:pt x="280205" y="6078132"/>
                </a:cubicBezTo>
                <a:cubicBezTo>
                  <a:pt x="283657" y="6049622"/>
                  <a:pt x="275724" y="6059673"/>
                  <a:pt x="267592" y="6028119"/>
                </a:cubicBezTo>
                <a:cubicBezTo>
                  <a:pt x="277113" y="5988572"/>
                  <a:pt x="234727" y="5976018"/>
                  <a:pt x="252821" y="5926735"/>
                </a:cubicBezTo>
                <a:cubicBezTo>
                  <a:pt x="290324" y="5823532"/>
                  <a:pt x="288016" y="5757776"/>
                  <a:pt x="302333" y="5712857"/>
                </a:cubicBezTo>
                <a:cubicBezTo>
                  <a:pt x="310258" y="5688518"/>
                  <a:pt x="328236" y="5675288"/>
                  <a:pt x="332131" y="5660491"/>
                </a:cubicBezTo>
                <a:cubicBezTo>
                  <a:pt x="345782" y="5622696"/>
                  <a:pt x="344964" y="5595787"/>
                  <a:pt x="341254" y="5563435"/>
                </a:cubicBezTo>
                <a:cubicBezTo>
                  <a:pt x="335745" y="5537661"/>
                  <a:pt x="359171" y="5479228"/>
                  <a:pt x="368130" y="5437125"/>
                </a:cubicBezTo>
                <a:cubicBezTo>
                  <a:pt x="379868" y="5399640"/>
                  <a:pt x="373836" y="5420657"/>
                  <a:pt x="381698" y="5396260"/>
                </a:cubicBezTo>
                <a:cubicBezTo>
                  <a:pt x="395995" y="5391935"/>
                  <a:pt x="389433" y="5350429"/>
                  <a:pt x="397679" y="5330009"/>
                </a:cubicBezTo>
                <a:cubicBezTo>
                  <a:pt x="405925" y="5309589"/>
                  <a:pt x="420210" y="5291626"/>
                  <a:pt x="431172" y="5273739"/>
                </a:cubicBezTo>
                <a:cubicBezTo>
                  <a:pt x="426568" y="5263245"/>
                  <a:pt x="432286" y="5253790"/>
                  <a:pt x="440771" y="5241779"/>
                </a:cubicBezTo>
                <a:lnTo>
                  <a:pt x="451997" y="5225268"/>
                </a:lnTo>
                <a:lnTo>
                  <a:pt x="453017" y="5217684"/>
                </a:lnTo>
                <a:cubicBezTo>
                  <a:pt x="455252" y="5208685"/>
                  <a:pt x="458044" y="5200600"/>
                  <a:pt x="460358" y="5193377"/>
                </a:cubicBezTo>
                <a:lnTo>
                  <a:pt x="463661" y="5179288"/>
                </a:lnTo>
                <a:lnTo>
                  <a:pt x="464645" y="5173621"/>
                </a:lnTo>
                <a:lnTo>
                  <a:pt x="460279" y="5159961"/>
                </a:lnTo>
                <a:lnTo>
                  <a:pt x="466956" y="5144295"/>
                </a:lnTo>
                <a:lnTo>
                  <a:pt x="463889" y="5125185"/>
                </a:lnTo>
                <a:cubicBezTo>
                  <a:pt x="466252" y="5124475"/>
                  <a:pt x="468554" y="5123363"/>
                  <a:pt x="470719" y="5121884"/>
                </a:cubicBezTo>
                <a:lnTo>
                  <a:pt x="477755" y="5067850"/>
                </a:lnTo>
                <a:lnTo>
                  <a:pt x="480486" y="5060861"/>
                </a:lnTo>
                <a:lnTo>
                  <a:pt x="477190" y="5034192"/>
                </a:lnTo>
                <a:cubicBezTo>
                  <a:pt x="476699" y="5019824"/>
                  <a:pt x="477403" y="5006180"/>
                  <a:pt x="478744" y="4993030"/>
                </a:cubicBezTo>
                <a:lnTo>
                  <a:pt x="485653" y="4946844"/>
                </a:lnTo>
                <a:lnTo>
                  <a:pt x="481509" y="4932692"/>
                </a:lnTo>
                <a:cubicBezTo>
                  <a:pt x="481214" y="4911802"/>
                  <a:pt x="495319" y="4880686"/>
                  <a:pt x="496912" y="4858827"/>
                </a:cubicBezTo>
                <a:lnTo>
                  <a:pt x="502815" y="4821170"/>
                </a:lnTo>
                <a:lnTo>
                  <a:pt x="507548" y="4780965"/>
                </a:lnTo>
                <a:lnTo>
                  <a:pt x="508841" y="4750867"/>
                </a:lnTo>
                <a:lnTo>
                  <a:pt x="506648" y="4690749"/>
                </a:lnTo>
                <a:cubicBezTo>
                  <a:pt x="512729" y="4654213"/>
                  <a:pt x="491337" y="4623546"/>
                  <a:pt x="502128" y="4584173"/>
                </a:cubicBezTo>
                <a:cubicBezTo>
                  <a:pt x="488693" y="4519562"/>
                  <a:pt x="492047" y="4501522"/>
                  <a:pt x="497211" y="4444346"/>
                </a:cubicBezTo>
                <a:cubicBezTo>
                  <a:pt x="511033" y="4454946"/>
                  <a:pt x="497584" y="4394050"/>
                  <a:pt x="493776" y="4375228"/>
                </a:cubicBezTo>
                <a:cubicBezTo>
                  <a:pt x="491426" y="4334791"/>
                  <a:pt x="480594" y="4270639"/>
                  <a:pt x="474429" y="4214165"/>
                </a:cubicBezTo>
                <a:cubicBezTo>
                  <a:pt x="465297" y="4170832"/>
                  <a:pt x="480280" y="4120324"/>
                  <a:pt x="478502" y="4090296"/>
                </a:cubicBezTo>
                <a:lnTo>
                  <a:pt x="463758" y="4033999"/>
                </a:lnTo>
                <a:lnTo>
                  <a:pt x="464907" y="4031933"/>
                </a:lnTo>
                <a:cubicBezTo>
                  <a:pt x="467040" y="4022997"/>
                  <a:pt x="465967" y="4017669"/>
                  <a:pt x="463483" y="4013953"/>
                </a:cubicBezTo>
                <a:lnTo>
                  <a:pt x="449778" y="3974753"/>
                </a:lnTo>
                <a:lnTo>
                  <a:pt x="451376" y="3969950"/>
                </a:lnTo>
                <a:lnTo>
                  <a:pt x="444798" y="3933779"/>
                </a:lnTo>
                <a:lnTo>
                  <a:pt x="446129" y="3933093"/>
                </a:lnTo>
                <a:cubicBezTo>
                  <a:pt x="448961" y="3930731"/>
                  <a:pt x="450769" y="3927433"/>
                  <a:pt x="450483" y="3922082"/>
                </a:cubicBezTo>
                <a:cubicBezTo>
                  <a:pt x="471740" y="3927556"/>
                  <a:pt x="458283" y="3917724"/>
                  <a:pt x="455561" y="3901461"/>
                </a:cubicBezTo>
                <a:cubicBezTo>
                  <a:pt x="460173" y="3883426"/>
                  <a:pt x="474485" y="3829756"/>
                  <a:pt x="478155" y="3813873"/>
                </a:cubicBezTo>
                <a:cubicBezTo>
                  <a:pt x="477963" y="3811302"/>
                  <a:pt x="477772" y="3808732"/>
                  <a:pt x="477580" y="3806161"/>
                </a:cubicBezTo>
                <a:lnTo>
                  <a:pt x="477887" y="3805957"/>
                </a:lnTo>
                <a:cubicBezTo>
                  <a:pt x="478443" y="3804175"/>
                  <a:pt x="478509" y="3801600"/>
                  <a:pt x="477914" y="3797724"/>
                </a:cubicBezTo>
                <a:lnTo>
                  <a:pt x="476529" y="3792098"/>
                </a:lnTo>
                <a:lnTo>
                  <a:pt x="475413" y="3777135"/>
                </a:lnTo>
                <a:lnTo>
                  <a:pt x="477146" y="3771656"/>
                </a:lnTo>
                <a:lnTo>
                  <a:pt x="480889" y="3769007"/>
                </a:lnTo>
                <a:lnTo>
                  <a:pt x="480355" y="3767709"/>
                </a:lnTo>
                <a:cubicBezTo>
                  <a:pt x="472854" y="3758603"/>
                  <a:pt x="462858" y="3757457"/>
                  <a:pt x="489051" y="3738082"/>
                </a:cubicBezTo>
                <a:cubicBezTo>
                  <a:pt x="476420" y="3716230"/>
                  <a:pt x="492614" y="3707883"/>
                  <a:pt x="496397" y="3673397"/>
                </a:cubicBezTo>
                <a:cubicBezTo>
                  <a:pt x="485059" y="3661788"/>
                  <a:pt x="488117" y="3649813"/>
                  <a:pt x="495693" y="3637109"/>
                </a:cubicBezTo>
                <a:cubicBezTo>
                  <a:pt x="488827" y="3605834"/>
                  <a:pt x="498565" y="3573837"/>
                  <a:pt x="499136" y="3536883"/>
                </a:cubicBezTo>
                <a:cubicBezTo>
                  <a:pt x="483096" y="3500539"/>
                  <a:pt x="506170" y="3475121"/>
                  <a:pt x="506674" y="3435652"/>
                </a:cubicBezTo>
                <a:cubicBezTo>
                  <a:pt x="508209" y="3397466"/>
                  <a:pt x="505139" y="3338624"/>
                  <a:pt x="508345" y="3307769"/>
                </a:cubicBezTo>
                <a:cubicBezTo>
                  <a:pt x="522826" y="3292381"/>
                  <a:pt x="493343" y="3256540"/>
                  <a:pt x="525908" y="3250522"/>
                </a:cubicBezTo>
                <a:cubicBezTo>
                  <a:pt x="519705" y="3235893"/>
                  <a:pt x="504475" y="3230937"/>
                  <a:pt x="526333" y="3229163"/>
                </a:cubicBezTo>
                <a:cubicBezTo>
                  <a:pt x="524884" y="3224149"/>
                  <a:pt x="525919" y="3220404"/>
                  <a:pt x="528156" y="3217217"/>
                </a:cubicBezTo>
                <a:lnTo>
                  <a:pt x="514991" y="3183755"/>
                </a:lnTo>
                <a:lnTo>
                  <a:pt x="515492" y="3178642"/>
                </a:lnTo>
                <a:lnTo>
                  <a:pt x="503092" y="3158586"/>
                </a:lnTo>
                <a:lnTo>
                  <a:pt x="488277" y="3129034"/>
                </a:lnTo>
                <a:lnTo>
                  <a:pt x="488942" y="3126682"/>
                </a:lnTo>
                <a:lnTo>
                  <a:pt x="479810" y="3114519"/>
                </a:lnTo>
                <a:cubicBezTo>
                  <a:pt x="476044" y="3110886"/>
                  <a:pt x="471657" y="3108020"/>
                  <a:pt x="466419" y="3106272"/>
                </a:cubicBezTo>
                <a:cubicBezTo>
                  <a:pt x="479357" y="3049949"/>
                  <a:pt x="446991" y="3011906"/>
                  <a:pt x="439149" y="2958185"/>
                </a:cubicBezTo>
                <a:cubicBezTo>
                  <a:pt x="423473" y="2895670"/>
                  <a:pt x="402616" y="2832884"/>
                  <a:pt x="381763" y="2762989"/>
                </a:cubicBezTo>
                <a:cubicBezTo>
                  <a:pt x="340504" y="2718141"/>
                  <a:pt x="357875" y="2611979"/>
                  <a:pt x="330681" y="2554718"/>
                </a:cubicBezTo>
                <a:cubicBezTo>
                  <a:pt x="354561" y="2510384"/>
                  <a:pt x="312857" y="2522616"/>
                  <a:pt x="310775" y="2485734"/>
                </a:cubicBezTo>
                <a:cubicBezTo>
                  <a:pt x="283880" y="2505125"/>
                  <a:pt x="334754" y="2437857"/>
                  <a:pt x="301498" y="2447068"/>
                </a:cubicBezTo>
                <a:cubicBezTo>
                  <a:pt x="302171" y="2440064"/>
                  <a:pt x="286502" y="2432988"/>
                  <a:pt x="288459" y="2425819"/>
                </a:cubicBezTo>
                <a:lnTo>
                  <a:pt x="294458" y="2402874"/>
                </a:lnTo>
                <a:lnTo>
                  <a:pt x="297070" y="2381443"/>
                </a:lnTo>
                <a:cubicBezTo>
                  <a:pt x="291389" y="2355877"/>
                  <a:pt x="281925" y="2295004"/>
                  <a:pt x="273399" y="2261920"/>
                </a:cubicBezTo>
                <a:cubicBezTo>
                  <a:pt x="264489" y="2250852"/>
                  <a:pt x="256407" y="2208397"/>
                  <a:pt x="263286" y="2195378"/>
                </a:cubicBezTo>
                <a:cubicBezTo>
                  <a:pt x="262597" y="2185499"/>
                  <a:pt x="238753" y="2164596"/>
                  <a:pt x="247503" y="2155135"/>
                </a:cubicBezTo>
                <a:cubicBezTo>
                  <a:pt x="257474" y="2141929"/>
                  <a:pt x="229406" y="2121310"/>
                  <a:pt x="244961" y="2118008"/>
                </a:cubicBezTo>
                <a:cubicBezTo>
                  <a:pt x="225493" y="2103116"/>
                  <a:pt x="245373" y="2072196"/>
                  <a:pt x="245954" y="2050531"/>
                </a:cubicBezTo>
                <a:cubicBezTo>
                  <a:pt x="228015" y="2040209"/>
                  <a:pt x="246924" y="2004931"/>
                  <a:pt x="237760" y="1963269"/>
                </a:cubicBezTo>
                <a:cubicBezTo>
                  <a:pt x="217314" y="1952304"/>
                  <a:pt x="249162" y="1930958"/>
                  <a:pt x="218938" y="1906352"/>
                </a:cubicBezTo>
                <a:cubicBezTo>
                  <a:pt x="211894" y="1889396"/>
                  <a:pt x="204207" y="1891128"/>
                  <a:pt x="195495" y="1861531"/>
                </a:cubicBezTo>
                <a:cubicBezTo>
                  <a:pt x="152756" y="1820122"/>
                  <a:pt x="167197" y="1775736"/>
                  <a:pt x="149294" y="1732919"/>
                </a:cubicBezTo>
                <a:cubicBezTo>
                  <a:pt x="132272" y="1683226"/>
                  <a:pt x="131129" y="1708347"/>
                  <a:pt x="121605" y="1663540"/>
                </a:cubicBezTo>
                <a:cubicBezTo>
                  <a:pt x="131383" y="1652207"/>
                  <a:pt x="129824" y="1627305"/>
                  <a:pt x="120731" y="1615777"/>
                </a:cubicBezTo>
                <a:cubicBezTo>
                  <a:pt x="113324" y="1591298"/>
                  <a:pt x="125561" y="1582061"/>
                  <a:pt x="101526" y="1563678"/>
                </a:cubicBezTo>
                <a:cubicBezTo>
                  <a:pt x="118336" y="1562186"/>
                  <a:pt x="95368" y="1514217"/>
                  <a:pt x="114606" y="1519474"/>
                </a:cubicBezTo>
                <a:cubicBezTo>
                  <a:pt x="124662" y="1497831"/>
                  <a:pt x="99126" y="1498809"/>
                  <a:pt x="107348" y="1477995"/>
                </a:cubicBezTo>
                <a:cubicBezTo>
                  <a:pt x="102372" y="1450946"/>
                  <a:pt x="98082" y="1395585"/>
                  <a:pt x="93433" y="1373769"/>
                </a:cubicBezTo>
                <a:lnTo>
                  <a:pt x="101740" y="1307086"/>
                </a:lnTo>
                <a:cubicBezTo>
                  <a:pt x="61518" y="1238798"/>
                  <a:pt x="128597" y="1302829"/>
                  <a:pt x="102928" y="1189033"/>
                </a:cubicBezTo>
                <a:cubicBezTo>
                  <a:pt x="96991" y="1183619"/>
                  <a:pt x="100433" y="1168361"/>
                  <a:pt x="107613" y="1168288"/>
                </a:cubicBezTo>
                <a:cubicBezTo>
                  <a:pt x="104521" y="1161401"/>
                  <a:pt x="88898" y="1146763"/>
                  <a:pt x="99895" y="1142577"/>
                </a:cubicBezTo>
                <a:cubicBezTo>
                  <a:pt x="98248" y="1123927"/>
                  <a:pt x="94639" y="1105753"/>
                  <a:pt x="89201" y="1088484"/>
                </a:cubicBezTo>
                <a:lnTo>
                  <a:pt x="77937" y="1016103"/>
                </a:lnTo>
                <a:cubicBezTo>
                  <a:pt x="78422" y="988163"/>
                  <a:pt x="78908" y="981994"/>
                  <a:pt x="79393" y="954054"/>
                </a:cubicBezTo>
                <a:cubicBezTo>
                  <a:pt x="74607" y="950500"/>
                  <a:pt x="84928" y="922140"/>
                  <a:pt x="90309" y="921368"/>
                </a:cubicBezTo>
                <a:cubicBezTo>
                  <a:pt x="87566" y="916400"/>
                  <a:pt x="66268" y="901306"/>
                  <a:pt x="74258" y="896999"/>
                </a:cubicBezTo>
                <a:cubicBezTo>
                  <a:pt x="69492" y="868759"/>
                  <a:pt x="58957" y="842759"/>
                  <a:pt x="43666" y="821517"/>
                </a:cubicBezTo>
                <a:cubicBezTo>
                  <a:pt x="35059" y="797243"/>
                  <a:pt x="27646" y="764612"/>
                  <a:pt x="22616" y="751353"/>
                </a:cubicBezTo>
                <a:cubicBezTo>
                  <a:pt x="22469" y="741312"/>
                  <a:pt x="22321" y="731271"/>
                  <a:pt x="22174" y="721230"/>
                </a:cubicBezTo>
                <a:lnTo>
                  <a:pt x="7845" y="681659"/>
                </a:lnTo>
                <a:cubicBezTo>
                  <a:pt x="-21513" y="678654"/>
                  <a:pt x="41748" y="630810"/>
                  <a:pt x="31306" y="619315"/>
                </a:cubicBezTo>
                <a:cubicBezTo>
                  <a:pt x="37997" y="611016"/>
                  <a:pt x="17724" y="592108"/>
                  <a:pt x="15184" y="585934"/>
                </a:cubicBezTo>
                <a:cubicBezTo>
                  <a:pt x="14724" y="571597"/>
                  <a:pt x="22718" y="553285"/>
                  <a:pt x="22258" y="538948"/>
                </a:cubicBezTo>
                <a:cubicBezTo>
                  <a:pt x="22152" y="531703"/>
                  <a:pt x="26272" y="532408"/>
                  <a:pt x="26166" y="525163"/>
                </a:cubicBezTo>
                <a:cubicBezTo>
                  <a:pt x="28507" y="511668"/>
                  <a:pt x="56166" y="464433"/>
                  <a:pt x="52290" y="446567"/>
                </a:cubicBezTo>
                <a:cubicBezTo>
                  <a:pt x="47300" y="425186"/>
                  <a:pt x="52062" y="408582"/>
                  <a:pt x="51538" y="393828"/>
                </a:cubicBezTo>
                <a:cubicBezTo>
                  <a:pt x="51481" y="380264"/>
                  <a:pt x="51425" y="366701"/>
                  <a:pt x="51368" y="353137"/>
                </a:cubicBezTo>
                <a:cubicBezTo>
                  <a:pt x="50053" y="345863"/>
                  <a:pt x="61696" y="333814"/>
                  <a:pt x="55970" y="321428"/>
                </a:cubicBezTo>
                <a:cubicBezTo>
                  <a:pt x="56334" y="306209"/>
                  <a:pt x="56697" y="290990"/>
                  <a:pt x="57061" y="275771"/>
                </a:cubicBezTo>
                <a:cubicBezTo>
                  <a:pt x="46146" y="254441"/>
                  <a:pt x="87623" y="243671"/>
                  <a:pt x="74088" y="212860"/>
                </a:cubicBezTo>
                <a:cubicBezTo>
                  <a:pt x="92367" y="188146"/>
                  <a:pt x="68261" y="179672"/>
                  <a:pt x="65798" y="144983"/>
                </a:cubicBezTo>
                <a:cubicBezTo>
                  <a:pt x="52661" y="119338"/>
                  <a:pt x="79134" y="90517"/>
                  <a:pt x="78082" y="55288"/>
                </a:cubicBezTo>
                <a:lnTo>
                  <a:pt x="37636" y="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5" name="Rectangle 19464">
            <a:extLst>
              <a:ext uri="{FF2B5EF4-FFF2-40B4-BE49-F238E27FC236}">
                <a16:creationId xmlns:a16="http://schemas.microsoft.com/office/drawing/2014/main" id="{61293230-B0F6-45B1-96D1-13D18E2429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67" name="Freeform: Shape 19466">
            <a:extLst>
              <a:ext uri="{FF2B5EF4-FFF2-40B4-BE49-F238E27FC236}">
                <a16:creationId xmlns:a16="http://schemas.microsoft.com/office/drawing/2014/main" id="{627FF48C-AF46-4D52-998F-ED0BDDEEF2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985371" cy="5670550"/>
          </a:xfrm>
          <a:custGeom>
            <a:avLst/>
            <a:gdLst>
              <a:gd name="connsiteX0" fmla="*/ 0 w 6568309"/>
              <a:gd name="connsiteY0" fmla="*/ 0 h 6858000"/>
              <a:gd name="connsiteX1" fmla="*/ 362841 w 6568309"/>
              <a:gd name="connsiteY1" fmla="*/ 0 h 6858000"/>
              <a:gd name="connsiteX2" fmla="*/ 523269 w 6568309"/>
              <a:gd name="connsiteY2" fmla="*/ 0 h 6858000"/>
              <a:gd name="connsiteX3" fmla="*/ 1343025 w 6568309"/>
              <a:gd name="connsiteY3" fmla="*/ 0 h 6858000"/>
              <a:gd name="connsiteX4" fmla="*/ 1705866 w 6568309"/>
              <a:gd name="connsiteY4" fmla="*/ 0 h 6858000"/>
              <a:gd name="connsiteX5" fmla="*/ 1866294 w 6568309"/>
              <a:gd name="connsiteY5" fmla="*/ 0 h 6858000"/>
              <a:gd name="connsiteX6" fmla="*/ 5225154 w 6568309"/>
              <a:gd name="connsiteY6" fmla="*/ 0 h 6858000"/>
              <a:gd name="connsiteX7" fmla="*/ 6568179 w 6568309"/>
              <a:gd name="connsiteY7" fmla="*/ 0 h 6858000"/>
              <a:gd name="connsiteX8" fmla="*/ 6568309 w 6568309"/>
              <a:gd name="connsiteY8" fmla="*/ 1 h 6858000"/>
              <a:gd name="connsiteX9" fmla="*/ 6562951 w 6568309"/>
              <a:gd name="connsiteY9" fmla="*/ 30700 h 6858000"/>
              <a:gd name="connsiteX10" fmla="*/ 6547446 w 6568309"/>
              <a:gd name="connsiteY10" fmla="*/ 310025 h 6858000"/>
              <a:gd name="connsiteX11" fmla="*/ 6558316 w 6568309"/>
              <a:gd name="connsiteY11" fmla="*/ 443960 h 6858000"/>
              <a:gd name="connsiteX12" fmla="*/ 6528896 w 6568309"/>
              <a:gd name="connsiteY12" fmla="*/ 642659 h 6858000"/>
              <a:gd name="connsiteX13" fmla="*/ 6523095 w 6568309"/>
              <a:gd name="connsiteY13" fmla="*/ 673307 h 6858000"/>
              <a:gd name="connsiteX14" fmla="*/ 6496169 w 6568309"/>
              <a:gd name="connsiteY14" fmla="*/ 839641 h 6858000"/>
              <a:gd name="connsiteX15" fmla="*/ 6450789 w 6568309"/>
              <a:gd name="connsiteY15" fmla="*/ 958357 h 6858000"/>
              <a:gd name="connsiteX16" fmla="*/ 6453996 w 6568309"/>
              <a:gd name="connsiteY16" fmla="*/ 963398 h 6858000"/>
              <a:gd name="connsiteX17" fmla="*/ 6419467 w 6568309"/>
              <a:gd name="connsiteY17" fmla="*/ 1117169 h 6858000"/>
              <a:gd name="connsiteX18" fmla="*/ 6417348 w 6568309"/>
              <a:gd name="connsiteY18" fmla="*/ 1144352 h 6858000"/>
              <a:gd name="connsiteX19" fmla="*/ 6418473 w 6568309"/>
              <a:gd name="connsiteY19" fmla="*/ 1164484 h 6858000"/>
              <a:gd name="connsiteX20" fmla="*/ 6406979 w 6568309"/>
              <a:gd name="connsiteY20" fmla="*/ 1213829 h 6858000"/>
              <a:gd name="connsiteX21" fmla="*/ 6381928 w 6568309"/>
              <a:gd name="connsiteY21" fmla="*/ 1294823 h 6858000"/>
              <a:gd name="connsiteX22" fmla="*/ 6377948 w 6568309"/>
              <a:gd name="connsiteY22" fmla="*/ 1312193 h 6858000"/>
              <a:gd name="connsiteX23" fmla="*/ 6379894 w 6568309"/>
              <a:gd name="connsiteY23" fmla="*/ 1327626 h 6858000"/>
              <a:gd name="connsiteX24" fmla="*/ 6385024 w 6568309"/>
              <a:gd name="connsiteY24" fmla="*/ 1331644 h 6858000"/>
              <a:gd name="connsiteX25" fmla="*/ 6383696 w 6568309"/>
              <a:gd name="connsiteY25" fmla="*/ 1341276 h 6858000"/>
              <a:gd name="connsiteX26" fmla="*/ 6384464 w 6568309"/>
              <a:gd name="connsiteY26" fmla="*/ 1343945 h 6858000"/>
              <a:gd name="connsiteX27" fmla="*/ 6387748 w 6568309"/>
              <a:gd name="connsiteY27" fmla="*/ 1359134 h 6858000"/>
              <a:gd name="connsiteX28" fmla="*/ 6364157 w 6568309"/>
              <a:gd name="connsiteY28" fmla="*/ 1427803 h 6858000"/>
              <a:gd name="connsiteX29" fmla="*/ 6335874 w 6568309"/>
              <a:gd name="connsiteY29" fmla="*/ 1540278 h 6858000"/>
              <a:gd name="connsiteX30" fmla="*/ 6331892 w 6568309"/>
              <a:gd name="connsiteY30" fmla="*/ 1547262 h 6858000"/>
              <a:gd name="connsiteX31" fmla="*/ 6332744 w 6568309"/>
              <a:gd name="connsiteY31" fmla="*/ 1577056 h 6858000"/>
              <a:gd name="connsiteX32" fmla="*/ 6333604 w 6568309"/>
              <a:gd name="connsiteY32" fmla="*/ 1595898 h 6858000"/>
              <a:gd name="connsiteX33" fmla="*/ 6324749 w 6568309"/>
              <a:gd name="connsiteY33" fmla="*/ 1703726 h 6858000"/>
              <a:gd name="connsiteX34" fmla="*/ 6329594 w 6568309"/>
              <a:gd name="connsiteY34" fmla="*/ 1809535 h 6858000"/>
              <a:gd name="connsiteX35" fmla="*/ 6329062 w 6568309"/>
              <a:gd name="connsiteY35" fmla="*/ 2018310 h 6858000"/>
              <a:gd name="connsiteX36" fmla="*/ 6321735 w 6568309"/>
              <a:gd name="connsiteY36" fmla="*/ 2071355 h 6858000"/>
              <a:gd name="connsiteX37" fmla="*/ 6322678 w 6568309"/>
              <a:gd name="connsiteY37" fmla="*/ 2141166 h 6858000"/>
              <a:gd name="connsiteX38" fmla="*/ 6321340 w 6568309"/>
              <a:gd name="connsiteY38" fmla="*/ 2154548 h 6858000"/>
              <a:gd name="connsiteX39" fmla="*/ 6316582 w 6568309"/>
              <a:gd name="connsiteY39" fmla="*/ 2158153 h 6858000"/>
              <a:gd name="connsiteX40" fmla="*/ 6311428 w 6568309"/>
              <a:gd name="connsiteY40" fmla="*/ 2178174 h 6858000"/>
              <a:gd name="connsiteX41" fmla="*/ 6310192 w 6568309"/>
              <a:gd name="connsiteY41" fmla="*/ 2202858 h 6858000"/>
              <a:gd name="connsiteX42" fmla="*/ 6309211 w 6568309"/>
              <a:gd name="connsiteY42" fmla="*/ 2320214 h 6858000"/>
              <a:gd name="connsiteX43" fmla="*/ 6300151 w 6568309"/>
              <a:gd name="connsiteY43" fmla="*/ 2417011 h 6858000"/>
              <a:gd name="connsiteX44" fmla="*/ 6295176 w 6568309"/>
              <a:gd name="connsiteY44" fmla="*/ 2454207 h 6858000"/>
              <a:gd name="connsiteX45" fmla="*/ 6293727 w 6568309"/>
              <a:gd name="connsiteY45" fmla="*/ 2487203 h 6858000"/>
              <a:gd name="connsiteX46" fmla="*/ 6285477 w 6568309"/>
              <a:gd name="connsiteY46" fmla="*/ 2512282 h 6858000"/>
              <a:gd name="connsiteX47" fmla="*/ 6286205 w 6568309"/>
              <a:gd name="connsiteY47" fmla="*/ 2514318 h 6858000"/>
              <a:gd name="connsiteX48" fmla="*/ 6304629 w 6568309"/>
              <a:gd name="connsiteY48" fmla="*/ 2574334 h 6858000"/>
              <a:gd name="connsiteX49" fmla="*/ 6303842 w 6568309"/>
              <a:gd name="connsiteY49" fmla="*/ 2579877 h 6858000"/>
              <a:gd name="connsiteX50" fmla="*/ 6303953 w 6568309"/>
              <a:gd name="connsiteY50" fmla="*/ 2608928 h 6858000"/>
              <a:gd name="connsiteX51" fmla="*/ 6303530 w 6568309"/>
              <a:gd name="connsiteY51" fmla="*/ 2613111 h 6858000"/>
              <a:gd name="connsiteX52" fmla="*/ 6297474 w 6568309"/>
              <a:gd name="connsiteY52" fmla="*/ 2621996 h 6858000"/>
              <a:gd name="connsiteX53" fmla="*/ 6299263 w 6568309"/>
              <a:gd name="connsiteY53" fmla="*/ 2634265 h 6858000"/>
              <a:gd name="connsiteX54" fmla="*/ 6293065 w 6568309"/>
              <a:gd name="connsiteY54" fmla="*/ 2647237 h 6858000"/>
              <a:gd name="connsiteX55" fmla="*/ 6297496 w 6568309"/>
              <a:gd name="connsiteY55" fmla="*/ 2650786 h 6858000"/>
              <a:gd name="connsiteX56" fmla="*/ 6301708 w 6568309"/>
              <a:gd name="connsiteY56" fmla="*/ 2661993 h 6858000"/>
              <a:gd name="connsiteX57" fmla="*/ 6295884 w 6568309"/>
              <a:gd name="connsiteY57" fmla="*/ 2670949 h 6858000"/>
              <a:gd name="connsiteX58" fmla="*/ 6291714 w 6568309"/>
              <a:gd name="connsiteY58" fmla="*/ 2690255 h 6858000"/>
              <a:gd name="connsiteX59" fmla="*/ 6292327 w 6568309"/>
              <a:gd name="connsiteY59" fmla="*/ 2695683 h 6858000"/>
              <a:gd name="connsiteX60" fmla="*/ 6284410 w 6568309"/>
              <a:gd name="connsiteY60" fmla="*/ 2713964 h 6858000"/>
              <a:gd name="connsiteX61" fmla="*/ 6280410 w 6568309"/>
              <a:gd name="connsiteY61" fmla="*/ 2730175 h 6858000"/>
              <a:gd name="connsiteX62" fmla="*/ 6288082 w 6568309"/>
              <a:gd name="connsiteY62" fmla="*/ 2763497 h 6858000"/>
              <a:gd name="connsiteX63" fmla="*/ 6260924 w 6568309"/>
              <a:gd name="connsiteY63" fmla="*/ 3051539 h 6858000"/>
              <a:gd name="connsiteX64" fmla="*/ 6210151 w 6568309"/>
              <a:gd name="connsiteY64" fmla="*/ 3335396 h 6858000"/>
              <a:gd name="connsiteX65" fmla="*/ 6212034 w 6568309"/>
              <a:gd name="connsiteY65" fmla="*/ 3456509 h 6858000"/>
              <a:gd name="connsiteX66" fmla="*/ 6197490 w 6568309"/>
              <a:gd name="connsiteY66" fmla="*/ 3531827 h 6858000"/>
              <a:gd name="connsiteX67" fmla="*/ 6208018 w 6568309"/>
              <a:gd name="connsiteY67" fmla="*/ 3570877 h 6858000"/>
              <a:gd name="connsiteX68" fmla="*/ 6205920 w 6568309"/>
              <a:gd name="connsiteY68" fmla="*/ 3583849 h 6858000"/>
              <a:gd name="connsiteX69" fmla="*/ 6199616 w 6568309"/>
              <a:gd name="connsiteY69" fmla="*/ 3592763 h 6858000"/>
              <a:gd name="connsiteX70" fmla="*/ 6181288 w 6568309"/>
              <a:gd name="connsiteY70" fmla="*/ 3653485 h 6858000"/>
              <a:gd name="connsiteX71" fmla="*/ 6175963 w 6568309"/>
              <a:gd name="connsiteY71" fmla="*/ 3670528 h 6858000"/>
              <a:gd name="connsiteX72" fmla="*/ 6176722 w 6568309"/>
              <a:gd name="connsiteY72" fmla="*/ 3685990 h 6858000"/>
              <a:gd name="connsiteX73" fmla="*/ 6181549 w 6568309"/>
              <a:gd name="connsiteY73" fmla="*/ 3690283 h 6858000"/>
              <a:gd name="connsiteX74" fmla="*/ 6179476 w 6568309"/>
              <a:gd name="connsiteY74" fmla="*/ 3699787 h 6858000"/>
              <a:gd name="connsiteX75" fmla="*/ 6180040 w 6568309"/>
              <a:gd name="connsiteY75" fmla="*/ 3702486 h 6858000"/>
              <a:gd name="connsiteX76" fmla="*/ 6182155 w 6568309"/>
              <a:gd name="connsiteY76" fmla="*/ 3717784 h 6858000"/>
              <a:gd name="connsiteX77" fmla="*/ 6158980 w 6568309"/>
              <a:gd name="connsiteY77" fmla="*/ 3746229 h 6858000"/>
              <a:gd name="connsiteX78" fmla="*/ 6096049 w 6568309"/>
              <a:gd name="connsiteY78" fmla="*/ 3924910 h 6858000"/>
              <a:gd name="connsiteX79" fmla="*/ 6069712 w 6568309"/>
              <a:gd name="connsiteY79" fmla="*/ 3989353 h 6858000"/>
              <a:gd name="connsiteX80" fmla="*/ 6067330 w 6568309"/>
              <a:gd name="connsiteY80" fmla="*/ 4033899 h 6858000"/>
              <a:gd name="connsiteX81" fmla="*/ 6061081 w 6568309"/>
              <a:gd name="connsiteY81" fmla="*/ 4142250 h 6858000"/>
              <a:gd name="connsiteX82" fmla="*/ 6042858 w 6568309"/>
              <a:gd name="connsiteY82" fmla="*/ 4329442 h 6858000"/>
              <a:gd name="connsiteX83" fmla="*/ 6034182 w 6568309"/>
              <a:gd name="connsiteY83" fmla="*/ 4456184 h 6858000"/>
              <a:gd name="connsiteX84" fmla="*/ 6029178 w 6568309"/>
              <a:gd name="connsiteY84" fmla="*/ 4468478 h 6858000"/>
              <a:gd name="connsiteX85" fmla="*/ 6029974 w 6568309"/>
              <a:gd name="connsiteY85" fmla="*/ 4469862 h 6858000"/>
              <a:gd name="connsiteX86" fmla="*/ 6028340 w 6568309"/>
              <a:gd name="connsiteY86" fmla="*/ 4483797 h 6858000"/>
              <a:gd name="connsiteX87" fmla="*/ 6025168 w 6568309"/>
              <a:gd name="connsiteY87" fmla="*/ 4487091 h 6858000"/>
              <a:gd name="connsiteX88" fmla="*/ 6023164 w 6568309"/>
              <a:gd name="connsiteY88" fmla="*/ 4496728 h 6858000"/>
              <a:gd name="connsiteX89" fmla="*/ 6016839 w 6568309"/>
              <a:gd name="connsiteY89" fmla="*/ 4515918 h 6858000"/>
              <a:gd name="connsiteX90" fmla="*/ 6017886 w 6568309"/>
              <a:gd name="connsiteY90" fmla="*/ 4519316 h 6858000"/>
              <a:gd name="connsiteX91" fmla="*/ 6011819 w 6568309"/>
              <a:gd name="connsiteY91" fmla="*/ 4547957 h 6858000"/>
              <a:gd name="connsiteX92" fmla="*/ 6012791 w 6568309"/>
              <a:gd name="connsiteY92" fmla="*/ 4548262 h 6858000"/>
              <a:gd name="connsiteX93" fmla="*/ 6015703 w 6568309"/>
              <a:gd name="connsiteY93" fmla="*/ 4555939 h 6858000"/>
              <a:gd name="connsiteX94" fmla="*/ 6018854 w 6568309"/>
              <a:gd name="connsiteY94" fmla="*/ 4570815 h 6858000"/>
              <a:gd name="connsiteX95" fmla="*/ 6033000 w 6568309"/>
              <a:gd name="connsiteY95" fmla="*/ 4633846 h 6858000"/>
              <a:gd name="connsiteX96" fmla="*/ 6032325 w 6568309"/>
              <a:gd name="connsiteY96" fmla="*/ 4639816 h 6858000"/>
              <a:gd name="connsiteX97" fmla="*/ 6032549 w 6568309"/>
              <a:gd name="connsiteY97" fmla="*/ 4639923 h 6858000"/>
              <a:gd name="connsiteX98" fmla="*/ 6032309 w 6568309"/>
              <a:gd name="connsiteY98" fmla="*/ 4646192 h 6858000"/>
              <a:gd name="connsiteX99" fmla="*/ 6031095 w 6568309"/>
              <a:gd name="connsiteY99" fmla="*/ 4650706 h 6858000"/>
              <a:gd name="connsiteX100" fmla="*/ 6029786 w 6568309"/>
              <a:gd name="connsiteY100" fmla="*/ 4662290 h 6858000"/>
              <a:gd name="connsiteX101" fmla="*/ 6030911 w 6568309"/>
              <a:gd name="connsiteY101" fmla="*/ 4666180 h 6858000"/>
              <a:gd name="connsiteX102" fmla="*/ 6033630 w 6568309"/>
              <a:gd name="connsiteY102" fmla="*/ 4667585 h 6858000"/>
              <a:gd name="connsiteX103" fmla="*/ 6033189 w 6568309"/>
              <a:gd name="connsiteY103" fmla="*/ 4668660 h 6858000"/>
              <a:gd name="connsiteX104" fmla="*/ 6038764 w 6568309"/>
              <a:gd name="connsiteY104" fmla="*/ 4689807 h 6858000"/>
              <a:gd name="connsiteX105" fmla="*/ 6042217 w 6568309"/>
              <a:gd name="connsiteY105" fmla="*/ 4737890 h 6858000"/>
              <a:gd name="connsiteX106" fmla="*/ 6040543 w 6568309"/>
              <a:gd name="connsiteY106" fmla="*/ 4765657 h 6858000"/>
              <a:gd name="connsiteX107" fmla="*/ 6039956 w 6568309"/>
              <a:gd name="connsiteY107" fmla="*/ 4841463 h 6858000"/>
              <a:gd name="connsiteX108" fmla="*/ 6057123 w 6568309"/>
              <a:gd name="connsiteY108" fmla="*/ 4969863 h 6858000"/>
              <a:gd name="connsiteX109" fmla="*/ 6055039 w 6568309"/>
              <a:gd name="connsiteY109" fmla="*/ 4974028 h 6858000"/>
              <a:gd name="connsiteX110" fmla="*/ 6053462 w 6568309"/>
              <a:gd name="connsiteY110" fmla="*/ 4980318 h 6858000"/>
              <a:gd name="connsiteX111" fmla="*/ 6053643 w 6568309"/>
              <a:gd name="connsiteY111" fmla="*/ 4980501 h 6858000"/>
              <a:gd name="connsiteX112" fmla="*/ 6051733 w 6568309"/>
              <a:gd name="connsiteY112" fmla="*/ 4986338 h 6858000"/>
              <a:gd name="connsiteX113" fmla="*/ 6049602 w 6568309"/>
              <a:gd name="connsiteY113" fmla="*/ 4991296 h 6858000"/>
              <a:gd name="connsiteX114" fmla="*/ 6075165 w 6568309"/>
              <a:gd name="connsiteY114" fmla="*/ 5076895 h 6858000"/>
              <a:gd name="connsiteX115" fmla="*/ 6073751 w 6568309"/>
              <a:gd name="connsiteY115" fmla="*/ 5081568 h 6858000"/>
              <a:gd name="connsiteX116" fmla="*/ 6073150 w 6568309"/>
              <a:gd name="connsiteY116" fmla="*/ 5088173 h 6858000"/>
              <a:gd name="connsiteX117" fmla="*/ 6073355 w 6568309"/>
              <a:gd name="connsiteY117" fmla="*/ 5088300 h 6858000"/>
              <a:gd name="connsiteX118" fmla="*/ 6072362 w 6568309"/>
              <a:gd name="connsiteY118" fmla="*/ 5094558 h 6858000"/>
              <a:gd name="connsiteX119" fmla="*/ 6064726 w 6568309"/>
              <a:gd name="connsiteY119" fmla="*/ 5125620 h 6858000"/>
              <a:gd name="connsiteX120" fmla="*/ 6065415 w 6568309"/>
              <a:gd name="connsiteY120" fmla="*/ 5268004 h 6858000"/>
              <a:gd name="connsiteX121" fmla="*/ 6066081 w 6568309"/>
              <a:gd name="connsiteY121" fmla="*/ 5269530 h 6858000"/>
              <a:gd name="connsiteX122" fmla="*/ 6043407 w 6568309"/>
              <a:gd name="connsiteY122" fmla="*/ 5390941 h 6858000"/>
              <a:gd name="connsiteX123" fmla="*/ 6025377 w 6568309"/>
              <a:gd name="connsiteY123" fmla="*/ 5539927 h 6858000"/>
              <a:gd name="connsiteX124" fmla="*/ 6010052 w 6568309"/>
              <a:gd name="connsiteY124" fmla="*/ 5791594 h 6858000"/>
              <a:gd name="connsiteX125" fmla="*/ 5994220 w 6568309"/>
              <a:gd name="connsiteY125" fmla="*/ 5855206 h 6858000"/>
              <a:gd name="connsiteX126" fmla="*/ 5982580 w 6568309"/>
              <a:gd name="connsiteY126" fmla="*/ 5873582 h 6858000"/>
              <a:gd name="connsiteX127" fmla="*/ 5983608 w 6568309"/>
              <a:gd name="connsiteY127" fmla="*/ 5876037 h 6858000"/>
              <a:gd name="connsiteX128" fmla="*/ 5983535 w 6568309"/>
              <a:gd name="connsiteY128" fmla="*/ 5886534 h 6858000"/>
              <a:gd name="connsiteX129" fmla="*/ 5988737 w 6568309"/>
              <a:gd name="connsiteY129" fmla="*/ 5888644 h 6858000"/>
              <a:gd name="connsiteX130" fmla="*/ 5992371 w 6568309"/>
              <a:gd name="connsiteY130" fmla="*/ 5903832 h 6858000"/>
              <a:gd name="connsiteX131" fmla="*/ 5990780 w 6568309"/>
              <a:gd name="connsiteY131" fmla="*/ 5923391 h 6858000"/>
              <a:gd name="connsiteX132" fmla="*/ 5993870 w 6568309"/>
              <a:gd name="connsiteY132" fmla="*/ 6013205 h 6858000"/>
              <a:gd name="connsiteX133" fmla="*/ 5997673 w 6568309"/>
              <a:gd name="connsiteY133" fmla="*/ 6074018 h 6858000"/>
              <a:gd name="connsiteX134" fmla="*/ 6014840 w 6568309"/>
              <a:gd name="connsiteY134" fmla="*/ 6130837 h 6858000"/>
              <a:gd name="connsiteX135" fmla="*/ 6010704 w 6568309"/>
              <a:gd name="connsiteY135" fmla="*/ 6152982 h 6858000"/>
              <a:gd name="connsiteX136" fmla="*/ 6038294 w 6568309"/>
              <a:gd name="connsiteY136" fmla="*/ 6221100 h 6858000"/>
              <a:gd name="connsiteX137" fmla="*/ 6052331 w 6568309"/>
              <a:gd name="connsiteY137" fmla="*/ 6287550 h 6858000"/>
              <a:gd name="connsiteX138" fmla="*/ 6074143 w 6568309"/>
              <a:gd name="connsiteY138" fmla="*/ 6401595 h 6858000"/>
              <a:gd name="connsiteX139" fmla="*/ 6060199 w 6568309"/>
              <a:gd name="connsiteY139" fmla="*/ 6487110 h 6858000"/>
              <a:gd name="connsiteX140" fmla="*/ 6081156 w 6568309"/>
              <a:gd name="connsiteY140" fmla="*/ 6588589 h 6858000"/>
              <a:gd name="connsiteX141" fmla="*/ 6114944 w 6568309"/>
              <a:gd name="connsiteY141" fmla="*/ 6769963 h 6858000"/>
              <a:gd name="connsiteX142" fmla="*/ 6128950 w 6568309"/>
              <a:gd name="connsiteY142" fmla="*/ 6835814 h 6858000"/>
              <a:gd name="connsiteX143" fmla="*/ 6132536 w 6568309"/>
              <a:gd name="connsiteY143" fmla="*/ 6858000 h 6858000"/>
              <a:gd name="connsiteX144" fmla="*/ 4789511 w 6568309"/>
              <a:gd name="connsiteY144" fmla="*/ 6858000 h 6858000"/>
              <a:gd name="connsiteX145" fmla="*/ 1866294 w 6568309"/>
              <a:gd name="connsiteY145" fmla="*/ 6858000 h 6858000"/>
              <a:gd name="connsiteX146" fmla="*/ 1705866 w 6568309"/>
              <a:gd name="connsiteY146" fmla="*/ 6858000 h 6858000"/>
              <a:gd name="connsiteX147" fmla="*/ 1343025 w 6568309"/>
              <a:gd name="connsiteY147" fmla="*/ 6858000 h 6858000"/>
              <a:gd name="connsiteX148" fmla="*/ 523269 w 6568309"/>
              <a:gd name="connsiteY148" fmla="*/ 6858000 h 6858000"/>
              <a:gd name="connsiteX149" fmla="*/ 362841 w 6568309"/>
              <a:gd name="connsiteY149" fmla="*/ 6858000 h 6858000"/>
              <a:gd name="connsiteX150" fmla="*/ 0 w 6568309"/>
              <a:gd name="connsiteY15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6568309" h="6858000">
                <a:moveTo>
                  <a:pt x="0" y="0"/>
                </a:moveTo>
                <a:lnTo>
                  <a:pt x="362841" y="0"/>
                </a:lnTo>
                <a:lnTo>
                  <a:pt x="523269" y="0"/>
                </a:lnTo>
                <a:lnTo>
                  <a:pt x="1343025" y="0"/>
                </a:lnTo>
                <a:lnTo>
                  <a:pt x="1705866" y="0"/>
                </a:lnTo>
                <a:lnTo>
                  <a:pt x="1866294" y="0"/>
                </a:lnTo>
                <a:lnTo>
                  <a:pt x="5225154" y="0"/>
                </a:lnTo>
                <a:lnTo>
                  <a:pt x="6568179" y="0"/>
                </a:lnTo>
                <a:lnTo>
                  <a:pt x="6568309" y="1"/>
                </a:lnTo>
                <a:lnTo>
                  <a:pt x="6562951" y="30700"/>
                </a:lnTo>
                <a:cubicBezTo>
                  <a:pt x="6559126" y="84364"/>
                  <a:pt x="6548218" y="241149"/>
                  <a:pt x="6547446" y="310025"/>
                </a:cubicBezTo>
                <a:cubicBezTo>
                  <a:pt x="6550151" y="367544"/>
                  <a:pt x="6557712" y="408251"/>
                  <a:pt x="6558316" y="443960"/>
                </a:cubicBezTo>
                <a:cubicBezTo>
                  <a:pt x="6555224" y="499397"/>
                  <a:pt x="6534767" y="604434"/>
                  <a:pt x="6528896" y="642659"/>
                </a:cubicBezTo>
                <a:cubicBezTo>
                  <a:pt x="6535204" y="657287"/>
                  <a:pt x="6515365" y="658191"/>
                  <a:pt x="6523095" y="673307"/>
                </a:cubicBezTo>
                <a:cubicBezTo>
                  <a:pt x="6523388" y="693769"/>
                  <a:pt x="6506868" y="797295"/>
                  <a:pt x="6496169" y="839641"/>
                </a:cubicBezTo>
                <a:cubicBezTo>
                  <a:pt x="6484119" y="887148"/>
                  <a:pt x="6457817" y="937731"/>
                  <a:pt x="6450789" y="958357"/>
                </a:cubicBezTo>
                <a:cubicBezTo>
                  <a:pt x="6443760" y="978983"/>
                  <a:pt x="6459217" y="936930"/>
                  <a:pt x="6453996" y="963398"/>
                </a:cubicBezTo>
                <a:cubicBezTo>
                  <a:pt x="6448777" y="989867"/>
                  <a:pt x="6425575" y="1087010"/>
                  <a:pt x="6419467" y="1117169"/>
                </a:cubicBezTo>
                <a:cubicBezTo>
                  <a:pt x="6431540" y="1118586"/>
                  <a:pt x="6409651" y="1135372"/>
                  <a:pt x="6417348" y="1144352"/>
                </a:cubicBezTo>
                <a:cubicBezTo>
                  <a:pt x="6424109" y="1150681"/>
                  <a:pt x="6419047" y="1157251"/>
                  <a:pt x="6418473" y="1164484"/>
                </a:cubicBezTo>
                <a:cubicBezTo>
                  <a:pt x="6423767" y="1173524"/>
                  <a:pt x="6413947" y="1205209"/>
                  <a:pt x="6406979" y="1213829"/>
                </a:cubicBezTo>
                <a:cubicBezTo>
                  <a:pt x="6382818" y="1235037"/>
                  <a:pt x="6400452" y="1277327"/>
                  <a:pt x="6381928" y="1294823"/>
                </a:cubicBezTo>
                <a:cubicBezTo>
                  <a:pt x="6379195" y="1300845"/>
                  <a:pt x="6378069" y="1306615"/>
                  <a:pt x="6377948" y="1312193"/>
                </a:cubicBezTo>
                <a:lnTo>
                  <a:pt x="6379894" y="1327626"/>
                </a:lnTo>
                <a:lnTo>
                  <a:pt x="6385024" y="1331644"/>
                </a:lnTo>
                <a:lnTo>
                  <a:pt x="6383696" y="1341276"/>
                </a:lnTo>
                <a:cubicBezTo>
                  <a:pt x="6383952" y="1342166"/>
                  <a:pt x="6384208" y="1343055"/>
                  <a:pt x="6384464" y="1343945"/>
                </a:cubicBezTo>
                <a:cubicBezTo>
                  <a:pt x="6385957" y="1349040"/>
                  <a:pt x="6387253" y="1354080"/>
                  <a:pt x="6387748" y="1359134"/>
                </a:cubicBezTo>
                <a:cubicBezTo>
                  <a:pt x="6384363" y="1373109"/>
                  <a:pt x="6372802" y="1397612"/>
                  <a:pt x="6364157" y="1427803"/>
                </a:cubicBezTo>
                <a:cubicBezTo>
                  <a:pt x="6348141" y="1460349"/>
                  <a:pt x="6348362" y="1505076"/>
                  <a:pt x="6335874" y="1540278"/>
                </a:cubicBezTo>
                <a:lnTo>
                  <a:pt x="6331892" y="1547262"/>
                </a:lnTo>
                <a:lnTo>
                  <a:pt x="6332744" y="1577056"/>
                </a:lnTo>
                <a:cubicBezTo>
                  <a:pt x="6335859" y="1582205"/>
                  <a:pt x="6336674" y="1589568"/>
                  <a:pt x="6333604" y="1595898"/>
                </a:cubicBezTo>
                <a:lnTo>
                  <a:pt x="6324749" y="1703726"/>
                </a:lnTo>
                <a:cubicBezTo>
                  <a:pt x="6324080" y="1739332"/>
                  <a:pt x="6318019" y="1754453"/>
                  <a:pt x="6329594" y="1809535"/>
                </a:cubicBezTo>
                <a:cubicBezTo>
                  <a:pt x="6344930" y="1868036"/>
                  <a:pt x="6323725" y="1952670"/>
                  <a:pt x="6329062" y="2018310"/>
                </a:cubicBezTo>
                <a:cubicBezTo>
                  <a:pt x="6308075" y="2053162"/>
                  <a:pt x="6326925" y="2034561"/>
                  <a:pt x="6321735" y="2071355"/>
                </a:cubicBezTo>
                <a:lnTo>
                  <a:pt x="6322678" y="2141166"/>
                </a:lnTo>
                <a:lnTo>
                  <a:pt x="6321340" y="2154548"/>
                </a:lnTo>
                <a:lnTo>
                  <a:pt x="6316582" y="2158153"/>
                </a:lnTo>
                <a:lnTo>
                  <a:pt x="6311428" y="2178174"/>
                </a:lnTo>
                <a:cubicBezTo>
                  <a:pt x="6310177" y="2185696"/>
                  <a:pt x="6309622" y="2193828"/>
                  <a:pt x="6310192" y="2202858"/>
                </a:cubicBezTo>
                <a:cubicBezTo>
                  <a:pt x="6319667" y="2232772"/>
                  <a:pt x="6296459" y="2283357"/>
                  <a:pt x="6309211" y="2320214"/>
                </a:cubicBezTo>
                <a:cubicBezTo>
                  <a:pt x="6307537" y="2355906"/>
                  <a:pt x="6302490" y="2394678"/>
                  <a:pt x="6300151" y="2417011"/>
                </a:cubicBezTo>
                <a:cubicBezTo>
                  <a:pt x="6292303" y="2426377"/>
                  <a:pt x="6304439" y="2456509"/>
                  <a:pt x="6295176" y="2454207"/>
                </a:cubicBezTo>
                <a:cubicBezTo>
                  <a:pt x="6299335" y="2464947"/>
                  <a:pt x="6297305" y="2476105"/>
                  <a:pt x="6293727" y="2487203"/>
                </a:cubicBezTo>
                <a:lnTo>
                  <a:pt x="6285477" y="2512282"/>
                </a:lnTo>
                <a:cubicBezTo>
                  <a:pt x="6285720" y="2512961"/>
                  <a:pt x="6285962" y="2513640"/>
                  <a:pt x="6286205" y="2514318"/>
                </a:cubicBezTo>
                <a:cubicBezTo>
                  <a:pt x="6292347" y="2534324"/>
                  <a:pt x="6298487" y="2554328"/>
                  <a:pt x="6304629" y="2574334"/>
                </a:cubicBezTo>
                <a:lnTo>
                  <a:pt x="6303842" y="2579877"/>
                </a:lnTo>
                <a:cubicBezTo>
                  <a:pt x="6303729" y="2585644"/>
                  <a:pt x="6304006" y="2603388"/>
                  <a:pt x="6303953" y="2608928"/>
                </a:cubicBezTo>
                <a:lnTo>
                  <a:pt x="6303530" y="2613111"/>
                </a:lnTo>
                <a:lnTo>
                  <a:pt x="6297474" y="2621996"/>
                </a:lnTo>
                <a:lnTo>
                  <a:pt x="6299263" y="2634265"/>
                </a:lnTo>
                <a:lnTo>
                  <a:pt x="6293065" y="2647237"/>
                </a:lnTo>
                <a:cubicBezTo>
                  <a:pt x="6294685" y="2648158"/>
                  <a:pt x="6296180" y="2649356"/>
                  <a:pt x="6297496" y="2650786"/>
                </a:cubicBezTo>
                <a:lnTo>
                  <a:pt x="6301708" y="2661993"/>
                </a:lnTo>
                <a:lnTo>
                  <a:pt x="6295884" y="2670949"/>
                </a:lnTo>
                <a:cubicBezTo>
                  <a:pt x="6304913" y="2672007"/>
                  <a:pt x="6294429" y="2681695"/>
                  <a:pt x="6291714" y="2690255"/>
                </a:cubicBezTo>
                <a:lnTo>
                  <a:pt x="6292327" y="2695683"/>
                </a:lnTo>
                <a:lnTo>
                  <a:pt x="6284410" y="2713964"/>
                </a:lnTo>
                <a:lnTo>
                  <a:pt x="6280410" y="2730175"/>
                </a:lnTo>
                <a:lnTo>
                  <a:pt x="6288082" y="2763497"/>
                </a:lnTo>
                <a:lnTo>
                  <a:pt x="6260924" y="3051539"/>
                </a:lnTo>
                <a:cubicBezTo>
                  <a:pt x="6251455" y="3165645"/>
                  <a:pt x="6222174" y="3216611"/>
                  <a:pt x="6210151" y="3335396"/>
                </a:cubicBezTo>
                <a:lnTo>
                  <a:pt x="6212034" y="3456509"/>
                </a:lnTo>
                <a:lnTo>
                  <a:pt x="6197490" y="3531827"/>
                </a:lnTo>
                <a:lnTo>
                  <a:pt x="6208018" y="3570877"/>
                </a:lnTo>
                <a:lnTo>
                  <a:pt x="6205920" y="3583849"/>
                </a:lnTo>
                <a:lnTo>
                  <a:pt x="6199616" y="3592763"/>
                </a:lnTo>
                <a:cubicBezTo>
                  <a:pt x="6191839" y="3613948"/>
                  <a:pt x="6196204" y="3641245"/>
                  <a:pt x="6181288" y="3653485"/>
                </a:cubicBezTo>
                <a:cubicBezTo>
                  <a:pt x="6178087" y="3659316"/>
                  <a:pt x="6176516" y="3664985"/>
                  <a:pt x="6175963" y="3670528"/>
                </a:cubicBezTo>
                <a:lnTo>
                  <a:pt x="6176722" y="3685990"/>
                </a:lnTo>
                <a:lnTo>
                  <a:pt x="6181549" y="3690283"/>
                </a:lnTo>
                <a:lnTo>
                  <a:pt x="6179476" y="3699787"/>
                </a:lnTo>
                <a:cubicBezTo>
                  <a:pt x="6179664" y="3700686"/>
                  <a:pt x="6179852" y="3701586"/>
                  <a:pt x="6180040" y="3702486"/>
                </a:cubicBezTo>
                <a:cubicBezTo>
                  <a:pt x="6181140" y="3707637"/>
                  <a:pt x="6182047" y="3712728"/>
                  <a:pt x="6182155" y="3717784"/>
                </a:cubicBezTo>
                <a:cubicBezTo>
                  <a:pt x="6156678" y="3711701"/>
                  <a:pt x="6178864" y="3759789"/>
                  <a:pt x="6158980" y="3746229"/>
                </a:cubicBezTo>
                <a:cubicBezTo>
                  <a:pt x="6144630" y="3780750"/>
                  <a:pt x="6117520" y="3867558"/>
                  <a:pt x="6096049" y="3924910"/>
                </a:cubicBezTo>
                <a:lnTo>
                  <a:pt x="6069712" y="3989353"/>
                </a:lnTo>
                <a:lnTo>
                  <a:pt x="6067330" y="4033899"/>
                </a:lnTo>
                <a:cubicBezTo>
                  <a:pt x="6065506" y="4070470"/>
                  <a:pt x="6063599" y="4110146"/>
                  <a:pt x="6061081" y="4142250"/>
                </a:cubicBezTo>
                <a:cubicBezTo>
                  <a:pt x="6055260" y="4200007"/>
                  <a:pt x="6045907" y="4278998"/>
                  <a:pt x="6042858" y="4329442"/>
                </a:cubicBezTo>
                <a:cubicBezTo>
                  <a:pt x="6038376" y="4381764"/>
                  <a:pt x="6036461" y="4433012"/>
                  <a:pt x="6034182" y="4456184"/>
                </a:cubicBezTo>
                <a:lnTo>
                  <a:pt x="6029178" y="4468478"/>
                </a:lnTo>
                <a:lnTo>
                  <a:pt x="6029974" y="4469862"/>
                </a:lnTo>
                <a:cubicBezTo>
                  <a:pt x="6031287" y="4476321"/>
                  <a:pt x="6030316" y="4480555"/>
                  <a:pt x="6028340" y="4483797"/>
                </a:cubicBezTo>
                <a:lnTo>
                  <a:pt x="6025168" y="4487091"/>
                </a:lnTo>
                <a:lnTo>
                  <a:pt x="6023164" y="4496728"/>
                </a:lnTo>
                <a:lnTo>
                  <a:pt x="6016839" y="4515918"/>
                </a:lnTo>
                <a:cubicBezTo>
                  <a:pt x="6017189" y="4517049"/>
                  <a:pt x="6017537" y="4518182"/>
                  <a:pt x="6017886" y="4519316"/>
                </a:cubicBezTo>
                <a:lnTo>
                  <a:pt x="6011819" y="4547957"/>
                </a:lnTo>
                <a:lnTo>
                  <a:pt x="6012791" y="4548262"/>
                </a:lnTo>
                <a:cubicBezTo>
                  <a:pt x="6014837" y="4549595"/>
                  <a:pt x="6016087" y="4551811"/>
                  <a:pt x="6015703" y="4555939"/>
                </a:cubicBezTo>
                <a:cubicBezTo>
                  <a:pt x="6031790" y="4548276"/>
                  <a:pt x="6021405" y="4557977"/>
                  <a:pt x="6018854" y="4570815"/>
                </a:cubicBezTo>
                <a:cubicBezTo>
                  <a:pt x="6021736" y="4583801"/>
                  <a:pt x="6030754" y="4622347"/>
                  <a:pt x="6033000" y="4633846"/>
                </a:cubicBezTo>
                <a:lnTo>
                  <a:pt x="6032325" y="4639816"/>
                </a:lnTo>
                <a:lnTo>
                  <a:pt x="6032549" y="4639923"/>
                </a:lnTo>
                <a:cubicBezTo>
                  <a:pt x="6032911" y="4641190"/>
                  <a:pt x="6032878" y="4643141"/>
                  <a:pt x="6032309" y="4646192"/>
                </a:cubicBezTo>
                <a:lnTo>
                  <a:pt x="6031095" y="4650706"/>
                </a:lnTo>
                <a:lnTo>
                  <a:pt x="6029786" y="4662290"/>
                </a:lnTo>
                <a:cubicBezTo>
                  <a:pt x="6030161" y="4663587"/>
                  <a:pt x="6030536" y="4664883"/>
                  <a:pt x="6030911" y="4666180"/>
                </a:cubicBezTo>
                <a:lnTo>
                  <a:pt x="6033630" y="4667585"/>
                </a:lnTo>
                <a:lnTo>
                  <a:pt x="6033189" y="4668660"/>
                </a:lnTo>
                <a:cubicBezTo>
                  <a:pt x="6027286" y="4676831"/>
                  <a:pt x="6019767" y="4679345"/>
                  <a:pt x="6038764" y="4689807"/>
                </a:cubicBezTo>
                <a:cubicBezTo>
                  <a:pt x="6028616" y="4708535"/>
                  <a:pt x="6040474" y="4712235"/>
                  <a:pt x="6042217" y="4737890"/>
                </a:cubicBezTo>
                <a:cubicBezTo>
                  <a:pt x="6033362" y="4748600"/>
                  <a:pt x="6035273" y="4757223"/>
                  <a:pt x="6040543" y="4765657"/>
                </a:cubicBezTo>
                <a:cubicBezTo>
                  <a:pt x="6034416" y="4790618"/>
                  <a:pt x="6040696" y="4813399"/>
                  <a:pt x="6039956" y="4841463"/>
                </a:cubicBezTo>
                <a:lnTo>
                  <a:pt x="6057123" y="4969863"/>
                </a:lnTo>
                <a:lnTo>
                  <a:pt x="6055039" y="4974028"/>
                </a:lnTo>
                <a:cubicBezTo>
                  <a:pt x="6053860" y="4976933"/>
                  <a:pt x="6053409" y="4978909"/>
                  <a:pt x="6053462" y="4980318"/>
                </a:cubicBezTo>
                <a:lnTo>
                  <a:pt x="6053643" y="4980501"/>
                </a:lnTo>
                <a:lnTo>
                  <a:pt x="6051733" y="4986338"/>
                </a:lnTo>
                <a:lnTo>
                  <a:pt x="6049602" y="4991296"/>
                </a:lnTo>
                <a:cubicBezTo>
                  <a:pt x="6058123" y="5019829"/>
                  <a:pt x="6066643" y="5048361"/>
                  <a:pt x="6075165" y="5076895"/>
                </a:cubicBezTo>
                <a:lnTo>
                  <a:pt x="6073751" y="5081568"/>
                </a:lnTo>
                <a:cubicBezTo>
                  <a:pt x="6073034" y="5084748"/>
                  <a:pt x="6072888" y="5086810"/>
                  <a:pt x="6073150" y="5088173"/>
                </a:cubicBezTo>
                <a:lnTo>
                  <a:pt x="6073355" y="5088300"/>
                </a:lnTo>
                <a:lnTo>
                  <a:pt x="6072362" y="5094558"/>
                </a:lnTo>
                <a:cubicBezTo>
                  <a:pt x="6070184" y="5105196"/>
                  <a:pt x="6067588" y="5115626"/>
                  <a:pt x="6064726" y="5125620"/>
                </a:cubicBezTo>
                <a:cubicBezTo>
                  <a:pt x="6063568" y="5154527"/>
                  <a:pt x="6065189" y="5244020"/>
                  <a:pt x="6065415" y="5268004"/>
                </a:cubicBezTo>
                <a:cubicBezTo>
                  <a:pt x="6065637" y="5268513"/>
                  <a:pt x="6065860" y="5269021"/>
                  <a:pt x="6066081" y="5269530"/>
                </a:cubicBezTo>
                <a:lnTo>
                  <a:pt x="6043407" y="5390941"/>
                </a:lnTo>
                <a:cubicBezTo>
                  <a:pt x="6032545" y="5438194"/>
                  <a:pt x="6020942" y="5465286"/>
                  <a:pt x="6025377" y="5539927"/>
                </a:cubicBezTo>
                <a:cubicBezTo>
                  <a:pt x="6019787" y="5610775"/>
                  <a:pt x="6013913" y="5740573"/>
                  <a:pt x="6010052" y="5791594"/>
                </a:cubicBezTo>
                <a:cubicBezTo>
                  <a:pt x="5989401" y="5787060"/>
                  <a:pt x="6018524" y="5849672"/>
                  <a:pt x="5994220" y="5855206"/>
                </a:cubicBezTo>
                <a:cubicBezTo>
                  <a:pt x="5995282" y="5860240"/>
                  <a:pt x="5980598" y="5868910"/>
                  <a:pt x="5982580" y="5873582"/>
                </a:cubicBezTo>
                <a:cubicBezTo>
                  <a:pt x="5982922" y="5874401"/>
                  <a:pt x="5983265" y="5875218"/>
                  <a:pt x="5983608" y="5876037"/>
                </a:cubicBezTo>
                <a:lnTo>
                  <a:pt x="5983535" y="5886534"/>
                </a:lnTo>
                <a:lnTo>
                  <a:pt x="5988737" y="5888644"/>
                </a:lnTo>
                <a:cubicBezTo>
                  <a:pt x="5989948" y="5893707"/>
                  <a:pt x="5991159" y="5898769"/>
                  <a:pt x="5992371" y="5903832"/>
                </a:cubicBezTo>
                <a:cubicBezTo>
                  <a:pt x="5992924" y="5909651"/>
                  <a:pt x="5992578" y="5916068"/>
                  <a:pt x="5990780" y="5923391"/>
                </a:cubicBezTo>
                <a:cubicBezTo>
                  <a:pt x="5975822" y="5948880"/>
                  <a:pt x="6013580" y="5981626"/>
                  <a:pt x="5993870" y="6013205"/>
                </a:cubicBezTo>
                <a:cubicBezTo>
                  <a:pt x="5988486" y="6024901"/>
                  <a:pt x="5991718" y="6066777"/>
                  <a:pt x="5997673" y="6074018"/>
                </a:cubicBezTo>
                <a:cubicBezTo>
                  <a:pt x="5998007" y="6081731"/>
                  <a:pt x="6007861" y="6126985"/>
                  <a:pt x="6014840" y="6130837"/>
                </a:cubicBezTo>
                <a:cubicBezTo>
                  <a:pt x="6022998" y="6137057"/>
                  <a:pt x="5999420" y="6156330"/>
                  <a:pt x="6010704" y="6152982"/>
                </a:cubicBezTo>
                <a:cubicBezTo>
                  <a:pt x="6008682" y="6186619"/>
                  <a:pt x="6039938" y="6191636"/>
                  <a:pt x="6038294" y="6221100"/>
                </a:cubicBezTo>
                <a:cubicBezTo>
                  <a:pt x="6039643" y="6222126"/>
                  <a:pt x="6046356" y="6257468"/>
                  <a:pt x="6052331" y="6287550"/>
                </a:cubicBezTo>
                <a:cubicBezTo>
                  <a:pt x="6058307" y="6317632"/>
                  <a:pt x="6082079" y="6391312"/>
                  <a:pt x="6074143" y="6401595"/>
                </a:cubicBezTo>
                <a:cubicBezTo>
                  <a:pt x="6074931" y="6423902"/>
                  <a:pt x="6059614" y="6432919"/>
                  <a:pt x="6060199" y="6487110"/>
                </a:cubicBezTo>
                <a:cubicBezTo>
                  <a:pt x="6075583" y="6574474"/>
                  <a:pt x="6076150" y="6553611"/>
                  <a:pt x="6081156" y="6588589"/>
                </a:cubicBezTo>
                <a:cubicBezTo>
                  <a:pt x="6102088" y="6637976"/>
                  <a:pt x="6067660" y="6687723"/>
                  <a:pt x="6114944" y="6769963"/>
                </a:cubicBezTo>
                <a:cubicBezTo>
                  <a:pt x="6130462" y="6819284"/>
                  <a:pt x="6119243" y="6817955"/>
                  <a:pt x="6128950" y="6835814"/>
                </a:cubicBezTo>
                <a:lnTo>
                  <a:pt x="6132536" y="6858000"/>
                </a:lnTo>
                <a:lnTo>
                  <a:pt x="4789511" y="6858000"/>
                </a:lnTo>
                <a:lnTo>
                  <a:pt x="1866294" y="6858000"/>
                </a:lnTo>
                <a:lnTo>
                  <a:pt x="1705866" y="6858000"/>
                </a:lnTo>
                <a:lnTo>
                  <a:pt x="1343025" y="6858000"/>
                </a:lnTo>
                <a:lnTo>
                  <a:pt x="523269" y="6858000"/>
                </a:lnTo>
                <a:lnTo>
                  <a:pt x="362841"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457" name="Rectangle 1">
            <a:extLst>
              <a:ext uri="{FF2B5EF4-FFF2-40B4-BE49-F238E27FC236}">
                <a16:creationId xmlns:a16="http://schemas.microsoft.com/office/drawing/2014/main" id="{E657D485-0049-C367-9B72-933DA923D47A}"/>
              </a:ext>
            </a:extLst>
          </p:cNvPr>
          <p:cNvSpPr>
            <a:spLocks noGrp="1" noChangeArrowheads="1"/>
          </p:cNvSpPr>
          <p:nvPr>
            <p:ph type="title"/>
          </p:nvPr>
        </p:nvSpPr>
        <p:spPr>
          <a:xfrm>
            <a:off x="939157" y="170979"/>
            <a:ext cx="4413741" cy="1093832"/>
          </a:xfrm>
        </p:spPr>
        <p:txBody>
          <a:bodyPr tIns="28440">
            <a:normAutofit/>
          </a:bodyPr>
          <a:lstStyle/>
          <a:p>
            <a:pP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2800" dirty="0"/>
              <a:t>Το Απόλυτο Πλεονέκτημα και η Ελληνική Περίπτωση </a:t>
            </a:r>
          </a:p>
        </p:txBody>
      </p:sp>
      <p:sp>
        <p:nvSpPr>
          <p:cNvPr id="19458" name="Rectangle 2">
            <a:extLst>
              <a:ext uri="{FF2B5EF4-FFF2-40B4-BE49-F238E27FC236}">
                <a16:creationId xmlns:a16="http://schemas.microsoft.com/office/drawing/2014/main" id="{A73130E9-6318-F8C5-7E4E-2C89D8E920F2}"/>
              </a:ext>
            </a:extLst>
          </p:cNvPr>
          <p:cNvSpPr>
            <a:spLocks noGrp="1" noChangeArrowheads="1"/>
          </p:cNvSpPr>
          <p:nvPr>
            <p:ph type="body" idx="1"/>
          </p:nvPr>
        </p:nvSpPr>
        <p:spPr>
          <a:xfrm>
            <a:off x="142800" y="1336819"/>
            <a:ext cx="5210098" cy="4090744"/>
          </a:xfrm>
        </p:spPr>
        <p:txBody>
          <a:bodyPr tIns="17640">
            <a:normAutofit fontScale="92500" lnSpcReduction="20000"/>
          </a:bodyPr>
          <a:lstStyle/>
          <a:p>
            <a:pPr marL="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Η Ελλάδα είναι μια χώρα που εμφανίζει συνεχή ελλείμματα του ισοζυγίου τρεχουσών συναλλαγών από το 1924 (</a:t>
            </a:r>
            <a:r>
              <a:rPr lang="el-GR" altLang="el-GR" sz="1600" dirty="0" err="1"/>
              <a:t>Reinhart</a:t>
            </a:r>
            <a:r>
              <a:rPr lang="el-GR" altLang="el-GR" sz="1600" dirty="0"/>
              <a:t> &amp; </a:t>
            </a:r>
            <a:r>
              <a:rPr lang="el-GR" altLang="el-GR" sz="1600" dirty="0" err="1"/>
              <a:t>Trebesch</a:t>
            </a:r>
            <a:r>
              <a:rPr lang="el-GR" altLang="el-GR" sz="1600" dirty="0"/>
              <a:t> 2015).</a:t>
            </a:r>
            <a:r>
              <a:rPr lang="en-US" altLang="el-GR" sz="1600" dirty="0"/>
              <a:t> </a:t>
            </a:r>
            <a:endParaRPr lang="el-GR" altLang="el-GR" sz="1600" dirty="0"/>
          </a:p>
          <a:p>
            <a:pPr marL="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Για τους ορθόδοξους οικονομολόγους αυτά ήταν αποτέλεσμα “δημοσιονομικής ανηθικότητας” (</a:t>
            </a:r>
            <a:r>
              <a:rPr lang="en-US" altLang="el-GR" sz="1600" dirty="0"/>
              <a:t>fiscal profligacy</a:t>
            </a:r>
            <a:r>
              <a:rPr lang="el-GR" altLang="el-GR" sz="1600" dirty="0"/>
              <a:t>) ή/ και δυσανάλογα υψηλών μισθών.</a:t>
            </a:r>
            <a:r>
              <a:rPr lang="en-US" altLang="el-GR" sz="1600" dirty="0"/>
              <a:t> </a:t>
            </a:r>
            <a:r>
              <a:rPr lang="el-GR" altLang="el-GR" sz="1600" dirty="0"/>
              <a:t>Είναι η θεωρία «δίδυμων ελλειμμάτων» (</a:t>
            </a:r>
            <a:r>
              <a:rPr lang="en-US" altLang="el-GR" sz="1600" dirty="0"/>
              <a:t>Rubinic &amp; Stravelakis 2023). </a:t>
            </a:r>
            <a:r>
              <a:rPr lang="el-GR" altLang="el-GR" sz="1600" dirty="0"/>
              <a:t> </a:t>
            </a:r>
          </a:p>
          <a:p>
            <a:pPr marL="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Όμως στην πραγματικότητα είναι αποτέλεσμα της ιδιαίτερα αδύναμης θέσης του ελληνικού καπιταλισμού αλλά και δομικών στοιχείων της Ελληνικής οικονομίας. Η επιδεινούμενη ανταγωνιστική θέση φαίνεται στα  σχήματα (</a:t>
            </a:r>
            <a:r>
              <a:rPr lang="en-US" altLang="el-GR" sz="1600" dirty="0"/>
              <a:t>Stravelakis 2022)</a:t>
            </a:r>
            <a:r>
              <a:rPr lang="el-GR" altLang="el-GR" sz="1600" dirty="0"/>
              <a:t>.</a:t>
            </a:r>
            <a:endParaRPr lang="en-US" altLang="el-GR" sz="1600" dirty="0"/>
          </a:p>
          <a:p>
            <a:pPr marL="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600" dirty="0"/>
              <a:t>Το πρώτο σχήμα δείχνει πώς το «μέγιστο ποσοστό κέρδους» της ελληνικής οικονομίας που τη δεκαετία του 70 ήταν κοντά στο Ολλανδικό πέφτει και συγκλίνει με αυτό της Πορτογαλίας. Το δεύτερο σχήμα δείχνει ότι στη τρέχουσα κρίση το μέσο ποσοστό κέρδους της ελληνικής οικονομίας δεν μπορεί να ανακάμψει παρά τις μειώσεις μισθών αντίθετα με το Πορτογαλικό.     </a:t>
            </a:r>
            <a:endParaRPr lang="el-GR" altLang="el-GR" sz="1200" dirty="0"/>
          </a:p>
          <a:p>
            <a:pPr marL="43180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200" dirty="0"/>
          </a:p>
          <a:p>
            <a:pPr marL="431800" indent="-32385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endParaRPr lang="el-GR" altLang="el-GR" sz="1200" dirty="0"/>
          </a:p>
        </p:txBody>
      </p:sp>
      <p:pic>
        <p:nvPicPr>
          <p:cNvPr id="19460" name="Picture 4">
            <a:extLst>
              <a:ext uri="{FF2B5EF4-FFF2-40B4-BE49-F238E27FC236}">
                <a16:creationId xmlns:a16="http://schemas.microsoft.com/office/drawing/2014/main" id="{45C424D2-9500-9DF8-D465-7E9AE01D52E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94530" y="856362"/>
            <a:ext cx="3093052" cy="1855831"/>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9459" name="Picture 3">
            <a:extLst>
              <a:ext uri="{FF2B5EF4-FFF2-40B4-BE49-F238E27FC236}">
                <a16:creationId xmlns:a16="http://schemas.microsoft.com/office/drawing/2014/main" id="{677A249C-881A-F25B-4D7D-7831A30559A7}"/>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294530" y="2978219"/>
            <a:ext cx="3093051" cy="1600653"/>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06" name="Rectangle 20499">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08062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507" name="Rectangle 20501">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778962" cy="567055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483" name="Picture 3">
            <a:extLst>
              <a:ext uri="{FF2B5EF4-FFF2-40B4-BE49-F238E27FC236}">
                <a16:creationId xmlns:a16="http://schemas.microsoft.com/office/drawing/2014/main" id="{E72F52B6-BBA4-DC18-8DC1-FAB4450DB7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 b="4076"/>
          <a:stretch/>
        </p:blipFill>
        <p:spPr bwMode="auto">
          <a:xfrm>
            <a:off x="230801" y="247648"/>
            <a:ext cx="4317360" cy="2489153"/>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4" name="Picture 4">
            <a:extLst>
              <a:ext uri="{FF2B5EF4-FFF2-40B4-BE49-F238E27FC236}">
                <a16:creationId xmlns:a16="http://schemas.microsoft.com/office/drawing/2014/main" id="{46CD5427-3723-AAC2-3D73-19FA6319A4B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012" r="-3" b="64"/>
          <a:stretch/>
        </p:blipFill>
        <p:spPr bwMode="auto">
          <a:xfrm>
            <a:off x="230801" y="2933748"/>
            <a:ext cx="4317360" cy="2489153"/>
          </a:xfrm>
          <a:prstGeom prst="rect">
            <a:avLst/>
          </a:prstGeom>
          <a:noFill/>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81" name="Rectangle 1">
            <a:extLst>
              <a:ext uri="{FF2B5EF4-FFF2-40B4-BE49-F238E27FC236}">
                <a16:creationId xmlns:a16="http://schemas.microsoft.com/office/drawing/2014/main" id="{A91EA57B-2D6E-2DAB-EF82-D77E456E6B09}"/>
              </a:ext>
            </a:extLst>
          </p:cNvPr>
          <p:cNvSpPr>
            <a:spLocks noGrp="1" noChangeArrowheads="1"/>
          </p:cNvSpPr>
          <p:nvPr>
            <p:ph type="body"/>
          </p:nvPr>
        </p:nvSpPr>
        <p:spPr>
          <a:xfrm>
            <a:off x="5040312" y="247648"/>
            <a:ext cx="4539391" cy="5251923"/>
          </a:xfrm>
        </p:spPr>
        <p:txBody>
          <a:bodyPr tIns="15840" anchor="t">
            <a:normAutofit lnSpcReduction="10000"/>
          </a:bodyPr>
          <a:lstStyle/>
          <a:p>
            <a:pPr indent="-323850"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900" dirty="0">
                <a:solidFill>
                  <a:schemeClr val="tx1">
                    <a:alpha val="80000"/>
                  </a:schemeClr>
                </a:solidFill>
              </a:rPr>
              <a:t> </a:t>
            </a:r>
            <a:r>
              <a:rPr lang="el-GR" altLang="el-GR" sz="1400" dirty="0">
                <a:solidFill>
                  <a:schemeClr val="tx1">
                    <a:alpha val="80000"/>
                  </a:schemeClr>
                </a:solidFill>
              </a:rPr>
              <a:t>Οι δύο χώρες αντιδρούν διαφορετικά για δομικούς λόγους.</a:t>
            </a:r>
          </a:p>
          <a:p>
            <a:pPr indent="-323850"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400" dirty="0">
                <a:solidFill>
                  <a:schemeClr val="tx1">
                    <a:alpha val="80000"/>
                  </a:schemeClr>
                </a:solidFill>
              </a:rPr>
              <a:t>Τα σχήματα δείχνουν την πορεία του σχετικού δείκτη τιμών παραγωγού (</a:t>
            </a:r>
            <a:r>
              <a:rPr lang="en-US" altLang="el-GR" sz="1400" dirty="0">
                <a:solidFill>
                  <a:schemeClr val="tx1">
                    <a:alpha val="80000"/>
                  </a:schemeClr>
                </a:solidFill>
              </a:rPr>
              <a:t>PPI</a:t>
            </a:r>
            <a:r>
              <a:rPr lang="el-GR" altLang="el-GR" sz="1400" dirty="0">
                <a:solidFill>
                  <a:schemeClr val="tx1">
                    <a:alpha val="80000"/>
                  </a:schemeClr>
                </a:solidFill>
              </a:rPr>
              <a:t> – συνεχής γραμμή</a:t>
            </a:r>
            <a:r>
              <a:rPr lang="en-US" altLang="el-GR" sz="1400" dirty="0">
                <a:solidFill>
                  <a:schemeClr val="tx1">
                    <a:alpha val="80000"/>
                  </a:schemeClr>
                </a:solidFill>
              </a:rPr>
              <a:t>) </a:t>
            </a:r>
            <a:r>
              <a:rPr lang="el-GR" altLang="el-GR" sz="1400" dirty="0">
                <a:solidFill>
                  <a:schemeClr val="tx1">
                    <a:alpha val="80000"/>
                  </a:schemeClr>
                </a:solidFill>
              </a:rPr>
              <a:t>στην Ελλάδα και τον μέσο όρο Ευρωζώνης. Η διακεκομμένη γραμμή στο σχήμα επάνω είναι το σχετικό </a:t>
            </a:r>
            <a:r>
              <a:rPr lang="el-GR" altLang="el-GR" sz="1400" dirty="0" err="1">
                <a:solidFill>
                  <a:schemeClr val="tx1">
                    <a:alpha val="80000"/>
                  </a:schemeClr>
                </a:solidFill>
              </a:rPr>
              <a:t>μοναδιαίο</a:t>
            </a:r>
            <a:r>
              <a:rPr lang="el-GR" altLang="el-GR" sz="1400" dirty="0">
                <a:solidFill>
                  <a:schemeClr val="tx1">
                    <a:alpha val="80000"/>
                  </a:schemeClr>
                </a:solidFill>
              </a:rPr>
              <a:t> εργατικό κόστος σε Ελλάδα και το μέσο όρο Ευρωζώνης (</a:t>
            </a:r>
            <a:r>
              <a:rPr lang="en-US" altLang="el-GR" sz="1400" dirty="0">
                <a:solidFill>
                  <a:schemeClr val="tx1">
                    <a:alpha val="80000"/>
                  </a:schemeClr>
                </a:solidFill>
              </a:rPr>
              <a:t>unit labor cost). </a:t>
            </a:r>
            <a:r>
              <a:rPr lang="el-GR" altLang="el-GR" sz="1400" dirty="0">
                <a:solidFill>
                  <a:schemeClr val="tx1">
                    <a:alpha val="80000"/>
                  </a:schemeClr>
                </a:solidFill>
              </a:rPr>
              <a:t>Στο σχήμα κάτω το σχετικό </a:t>
            </a:r>
            <a:r>
              <a:rPr lang="el-GR" altLang="el-GR" sz="1400" dirty="0" err="1">
                <a:solidFill>
                  <a:schemeClr val="tx1">
                    <a:alpha val="80000"/>
                  </a:schemeClr>
                </a:solidFill>
              </a:rPr>
              <a:t>μοναδιαίο</a:t>
            </a:r>
            <a:r>
              <a:rPr lang="el-GR" altLang="el-GR" sz="1400" dirty="0">
                <a:solidFill>
                  <a:schemeClr val="tx1">
                    <a:alpha val="80000"/>
                  </a:schemeClr>
                </a:solidFill>
              </a:rPr>
              <a:t> κόστος προσαρμόζεται με το λόγο εμπορεύσιμων μη εμπορεύσιμων αγαθών σε Ελλάδα και Ευρωζώνη αντίστοιχα</a:t>
            </a:r>
            <a:r>
              <a:rPr lang="en-US" altLang="el-GR" sz="1400" dirty="0">
                <a:solidFill>
                  <a:schemeClr val="tx1">
                    <a:alpha val="80000"/>
                  </a:schemeClr>
                </a:solidFill>
              </a:rPr>
              <a:t>. </a:t>
            </a:r>
            <a:r>
              <a:rPr lang="el-GR" altLang="el-GR" sz="1400" dirty="0">
                <a:solidFill>
                  <a:schemeClr val="tx1">
                    <a:alpha val="80000"/>
                  </a:schemeClr>
                </a:solidFill>
              </a:rPr>
              <a:t> </a:t>
            </a:r>
          </a:p>
          <a:p>
            <a:pPr indent="-323850" algn="just">
              <a:spcBef>
                <a:spcPts val="1438"/>
              </a:spcBef>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400" dirty="0">
                <a:solidFill>
                  <a:schemeClr val="tx1">
                    <a:alpha val="80000"/>
                  </a:schemeClr>
                </a:solidFill>
              </a:rPr>
              <a:t>Από το σχετικό δείκτη τιμών παραγωγού (</a:t>
            </a:r>
            <a:r>
              <a:rPr lang="en-US" altLang="el-GR" sz="1400" dirty="0">
                <a:solidFill>
                  <a:schemeClr val="tx1">
                    <a:alpha val="80000"/>
                  </a:schemeClr>
                </a:solidFill>
              </a:rPr>
              <a:t>PPI) </a:t>
            </a:r>
            <a:r>
              <a:rPr lang="el-GR" altLang="el-GR" sz="1400" dirty="0">
                <a:solidFill>
                  <a:schemeClr val="tx1">
                    <a:alpha val="80000"/>
                  </a:schemeClr>
                </a:solidFill>
              </a:rPr>
              <a:t>βλέπουμε ότι η Ελλάδα έχει ανταγωνιστικό μειονέκτημα αφού παίρνει τιμές μεγαλύτερες της μονάδας.</a:t>
            </a:r>
            <a:r>
              <a:rPr lang="en-US" altLang="el-GR" sz="1400" dirty="0">
                <a:solidFill>
                  <a:schemeClr val="tx1">
                    <a:alpha val="80000"/>
                  </a:schemeClr>
                </a:solidFill>
              </a:rPr>
              <a:t> </a:t>
            </a:r>
            <a:r>
              <a:rPr lang="el-GR" altLang="el-GR" sz="1400" dirty="0">
                <a:solidFill>
                  <a:schemeClr val="tx1">
                    <a:alpha val="80000"/>
                  </a:schemeClr>
                </a:solidFill>
              </a:rPr>
              <a:t>Από το σχήμα επάνω βλέπουμε ότι αυτό συνεχίζεται και μετά τα μνημόνια παρόλο που το σχετικό </a:t>
            </a:r>
            <a:r>
              <a:rPr lang="el-GR" altLang="el-GR" sz="1400" dirty="0" err="1">
                <a:solidFill>
                  <a:schemeClr val="tx1">
                    <a:alpha val="80000"/>
                  </a:schemeClr>
                </a:solidFill>
              </a:rPr>
              <a:t>μοναδιαίο</a:t>
            </a:r>
            <a:r>
              <a:rPr lang="el-GR" altLang="el-GR" sz="1400" dirty="0">
                <a:solidFill>
                  <a:schemeClr val="tx1">
                    <a:alpha val="80000"/>
                  </a:schemeClr>
                </a:solidFill>
              </a:rPr>
              <a:t> εργατικό κόστος μειώνεται. </a:t>
            </a:r>
          </a:p>
          <a:p>
            <a:pPr indent="-323850" algn="just">
              <a:spcBef>
                <a:spcPts val="1438"/>
              </a:spcBef>
              <a:spcAft>
                <a:spcPts val="0"/>
              </a:spcAft>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400" dirty="0">
                <a:solidFill>
                  <a:schemeClr val="tx1">
                    <a:alpha val="80000"/>
                  </a:schemeClr>
                </a:solidFill>
              </a:rPr>
              <a:t>Η εξήγηση βρίσκεται στο σχήμα κάτω. Ο λόγος εμπορεύσιμων μη εμπορεύσιμων αγαθών στην Ελλάδα και την Ευρωζώνη αντίστοιχα δείχνει γιατί οι σχετικές τιμές στην Ελλάδα δεν ακολουθούν το σχετικό εργατικό κόστος. Η μεγάλη αναλογία μη εμπορεύσιμων αγαθών (π.χ. κατασκευές) εμποδίζει τις τιμές να πέσουν. (</a:t>
            </a:r>
            <a:r>
              <a:rPr lang="en-US" altLang="el-GR" sz="1400" dirty="0">
                <a:solidFill>
                  <a:schemeClr val="tx1">
                    <a:alpha val="80000"/>
                  </a:schemeClr>
                </a:solidFill>
              </a:rPr>
              <a:t>Stravelakis 2022</a:t>
            </a:r>
            <a:r>
              <a:rPr lang="el-GR" altLang="el-GR" sz="1400" dirty="0">
                <a:solidFill>
                  <a:schemeClr val="tx1">
                    <a:alpha val="80000"/>
                  </a:schemeClr>
                </a:solidFill>
              </a:rPr>
              <a:t>, </a:t>
            </a:r>
            <a:r>
              <a:rPr lang="en-US" altLang="el-GR" sz="1400" dirty="0" err="1">
                <a:solidFill>
                  <a:schemeClr val="tx1">
                    <a:alpha val="80000"/>
                  </a:schemeClr>
                </a:solidFill>
              </a:rPr>
              <a:t>Papafrangos</a:t>
            </a:r>
            <a:r>
              <a:rPr lang="en-US" altLang="el-GR" sz="1400" dirty="0">
                <a:solidFill>
                  <a:schemeClr val="tx1">
                    <a:alpha val="80000"/>
                  </a:schemeClr>
                </a:solidFill>
              </a:rPr>
              <a:t> </a:t>
            </a:r>
            <a:r>
              <a:rPr lang="el-GR" altLang="el-GR" sz="1400" dirty="0">
                <a:solidFill>
                  <a:schemeClr val="tx1">
                    <a:alpha val="80000"/>
                  </a:schemeClr>
                </a:solidFill>
              </a:rPr>
              <a:t>&amp; </a:t>
            </a:r>
            <a:r>
              <a:rPr lang="en-US" altLang="el-GR" sz="1400" dirty="0">
                <a:solidFill>
                  <a:schemeClr val="tx1">
                    <a:alpha val="80000"/>
                  </a:schemeClr>
                </a:solidFill>
              </a:rPr>
              <a:t>Stravelakis 2024)</a:t>
            </a:r>
            <a:r>
              <a:rPr lang="el-GR" altLang="el-GR" sz="1400" dirty="0">
                <a:solidFill>
                  <a:schemeClr val="tx1">
                    <a:alpha val="80000"/>
                  </a:schemeClr>
                </a:solidFill>
              </a:rPr>
              <a:t> </a:t>
            </a:r>
          </a:p>
        </p:txBody>
      </p:sp>
      <p:cxnSp>
        <p:nvCxnSpPr>
          <p:cNvPr id="20508" name="Straight Connector 20503">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579704" y="2988154"/>
            <a:ext cx="0" cy="267794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1" name="Rectangle 215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20" y="0"/>
            <a:ext cx="1007810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13" name="Freeform: Shape 215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45595" cy="567055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05" name="Rectangle 1">
            <a:extLst>
              <a:ext uri="{FF2B5EF4-FFF2-40B4-BE49-F238E27FC236}">
                <a16:creationId xmlns:a16="http://schemas.microsoft.com/office/drawing/2014/main" id="{B9872928-186B-5ABB-2EB5-9673C1D0E724}"/>
              </a:ext>
            </a:extLst>
          </p:cNvPr>
          <p:cNvSpPr>
            <a:spLocks noGrp="1" noChangeArrowheads="1"/>
          </p:cNvSpPr>
          <p:nvPr>
            <p:ph type="title"/>
          </p:nvPr>
        </p:nvSpPr>
        <p:spPr>
          <a:xfrm>
            <a:off x="567890" y="953833"/>
            <a:ext cx="2646164" cy="3688721"/>
          </a:xfrm>
        </p:spPr>
        <p:txBody>
          <a:bodyPr tIns="28440">
            <a:normAutofit/>
          </a:bodyPr>
          <a:lstStyle/>
          <a:p>
            <a:pPr>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3100">
                <a:solidFill>
                  <a:srgbClr val="FFFFFF"/>
                </a:solidFill>
              </a:rPr>
              <a:t>Παγκόσμια Ανισότητα και Μετανάστευση - Milanovic </a:t>
            </a:r>
          </a:p>
        </p:txBody>
      </p:sp>
      <p:sp>
        <p:nvSpPr>
          <p:cNvPr id="21515" name="Arc 215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42845" y="2030317"/>
            <a:ext cx="3376276" cy="3376394"/>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506" name="Rectangle 2">
            <a:extLst>
              <a:ext uri="{FF2B5EF4-FFF2-40B4-BE49-F238E27FC236}">
                <a16:creationId xmlns:a16="http://schemas.microsoft.com/office/drawing/2014/main" id="{3CE0948D-9E06-D001-CABB-0ABD9E92D88E}"/>
              </a:ext>
            </a:extLst>
          </p:cNvPr>
          <p:cNvSpPr>
            <a:spLocks noGrp="1" noChangeArrowheads="1"/>
          </p:cNvSpPr>
          <p:nvPr>
            <p:ph type="body" idx="1"/>
          </p:nvPr>
        </p:nvSpPr>
        <p:spPr>
          <a:xfrm>
            <a:off x="3677136" y="263839"/>
            <a:ext cx="6043696" cy="5142872"/>
          </a:xfrm>
        </p:spPr>
        <p:txBody>
          <a:bodyPr tIns="17640" anchor="ctr">
            <a:normAutofit/>
          </a:bodyPr>
          <a:lstStyle/>
          <a:p>
            <a:pPr marL="0" indent="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500" b="1" dirty="0"/>
              <a:t>Στο πλαίσιο της οικονομικής ορθοδοξίας οι αντιλήψεις που αποδέχονται τη θεωρία του συγκριτικού πλεονεκτήματος η</a:t>
            </a:r>
            <a:r>
              <a:rPr lang="en-US" altLang="el-GR" sz="1500" b="1" dirty="0"/>
              <a:t> </a:t>
            </a:r>
            <a:r>
              <a:rPr lang="el-GR" altLang="el-GR" sz="1500" b="1" dirty="0"/>
              <a:t>επίμονη παγκόσμια ανισότητα μπορεί να αποδοθεί σε περιορισμένη κινητικότητα των παραγωγικών συντελεστών, σε θεσμικούς παράγοντες που αποτρέπουν την αποτελεσματική κατανομή των παραγωγικών πόρων και σε περιορισμούς που οφείλονται στο “ανθρώπινο κεφάλαιο</a:t>
            </a:r>
            <a:r>
              <a:rPr lang="en-US" altLang="el-GR" sz="1500" b="1" dirty="0"/>
              <a:t>”</a:t>
            </a:r>
            <a:r>
              <a:rPr lang="el-GR" altLang="el-GR" sz="1500" dirty="0"/>
              <a:t>.</a:t>
            </a:r>
          </a:p>
          <a:p>
            <a:pPr marL="0" indent="0">
              <a:buClrTx/>
              <a:buSzPct val="45000"/>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500" dirty="0"/>
              <a:t>Εδώ θα σταθούμε στην κινητικότητα των συντελεστών και τη θέση που παίρνει ο </a:t>
            </a:r>
            <a:r>
              <a:rPr lang="el-GR" altLang="el-GR" sz="1500" dirty="0" err="1"/>
              <a:t>Milanovic</a:t>
            </a:r>
            <a:r>
              <a:rPr lang="el-GR" altLang="el-GR" sz="1500" dirty="0"/>
              <a:t> για τη παγκόσμια μετανάστευση. (2016 σελ. 118-155)</a:t>
            </a:r>
          </a:p>
          <a:p>
            <a:pPr marL="0" indent="0">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500" dirty="0"/>
              <a:t>Ξεκινά από τη βάσιμη παρατήρηση ότι η χώρα διαμονής είναι το σημαντικότερος προσδιοριστικός παράγοντας της παγκόσμιας ανισότητας. Χώρες όπως οι ΗΠΑ υπερτερούν των υπόλοιπων σε όλες τις εισοδηματικές κατηγορίες. </a:t>
            </a:r>
          </a:p>
          <a:p>
            <a:pPr marL="0" indent="0">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500" dirty="0"/>
              <a:t>Αντίστοιχα χώρες με σχετικά ήπια ταξική διαφοροποίηση στο εσωτερικό τους, όπως η Σουηδία, έχουν χαμηλότερη διαφορά στις ανώτερες εισοδηματικές κατηγορίες ενώ για χώρες με υψηλότερη όπως η Βραζιλία ισχύει το αντίθετο (σελ. 133-134).    </a:t>
            </a: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534" name="Rectangle 22533">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20" y="0"/>
            <a:ext cx="10078105" cy="5670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36" name="Freeform: Shape 22535">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40782" y="0"/>
            <a:ext cx="938499" cy="395233"/>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538" name="Arc 22537">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459415" y="1805261"/>
            <a:ext cx="3376394" cy="3376276"/>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aphicFrame>
        <p:nvGraphicFramePr>
          <p:cNvPr id="22540" name="Rectangle 1">
            <a:extLst>
              <a:ext uri="{FF2B5EF4-FFF2-40B4-BE49-F238E27FC236}">
                <a16:creationId xmlns:a16="http://schemas.microsoft.com/office/drawing/2014/main" id="{3DDB6FB8-8256-CB70-0DBB-C41AB2E3C5A3}"/>
              </a:ext>
            </a:extLst>
          </p:cNvPr>
          <p:cNvGraphicFramePr/>
          <p:nvPr>
            <p:extLst>
              <p:ext uri="{D42A27DB-BD31-4B8C-83A1-F6EECF244321}">
                <p14:modId xmlns:p14="http://schemas.microsoft.com/office/powerpoint/2010/main" val="1196084212"/>
              </p:ext>
            </p:extLst>
          </p:nvPr>
        </p:nvGraphicFramePr>
        <p:xfrm>
          <a:off x="693042" y="624902"/>
          <a:ext cx="8694540"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67" name="Rectangle 23566">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 y="-4717"/>
            <a:ext cx="10080617" cy="1400972"/>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69" name="Rectangle 23568">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396255"/>
            <a:ext cx="10080616" cy="42742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71" name="Rectangle 23570">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6510" y="1662598"/>
            <a:ext cx="378016" cy="378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53" name="Rectangle 1">
            <a:extLst>
              <a:ext uri="{FF2B5EF4-FFF2-40B4-BE49-F238E27FC236}">
                <a16:creationId xmlns:a16="http://schemas.microsoft.com/office/drawing/2014/main" id="{52B85BA9-C724-E0AD-55FD-39F3A1D856AD}"/>
              </a:ext>
            </a:extLst>
          </p:cNvPr>
          <p:cNvSpPr>
            <a:spLocks noGrp="1" noChangeArrowheads="1"/>
          </p:cNvSpPr>
          <p:nvPr>
            <p:ph type="body"/>
          </p:nvPr>
        </p:nvSpPr>
        <p:spPr>
          <a:xfrm>
            <a:off x="287784" y="1833413"/>
            <a:ext cx="9649071" cy="3556345"/>
          </a:xfrm>
        </p:spPr>
        <p:txBody>
          <a:bodyPr tIns="17640">
            <a:normAutofit/>
          </a:bodyPr>
          <a:lstStyle/>
          <a:p>
            <a:pPr marL="215900" algn="just">
              <a:spcBef>
                <a:spcPts val="1438"/>
              </a:spcBef>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300" dirty="0"/>
              <a:t>Το ερώτημα λοιπόν είναι αν θα πρέπει να θεωρήσουμε το ζήτημα της παγκόσμιας ισότητας ευκαιριών ζήτημα του σύγχρονου κόσμου; Ο </a:t>
            </a:r>
            <a:r>
              <a:rPr lang="en-US" altLang="el-GR" sz="1300" dirty="0"/>
              <a:t>John Rawls </a:t>
            </a:r>
            <a:r>
              <a:rPr lang="el-GR" altLang="el-GR" sz="1300" dirty="0"/>
              <a:t>θεωρεί ότι κάθε τέτοια προσπάθεια υπονομεύει την αυτοδιάθεση του έθνους κράτους (</a:t>
            </a:r>
            <a:r>
              <a:rPr lang="en-US" altLang="el-GR" sz="1300" dirty="0"/>
              <a:t>Law of Peoples 1999)</a:t>
            </a:r>
            <a:r>
              <a:rPr lang="el-GR" altLang="el-GR" sz="1300" dirty="0"/>
              <a:t>. Σε αυτή τη λογική ανισότητα μεταξύ χωρών είναι αποτέλεσμα επιλογών “σε άλλες χώρες οι άνθρωποι δουλεύουν και αποταμιεύουν περισσότερο και σε άλλες λιγότερο”</a:t>
            </a:r>
          </a:p>
          <a:p>
            <a:pPr marL="215900" algn="just">
              <a:spcBef>
                <a:spcPts val="1438"/>
              </a:spcBef>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300" dirty="0"/>
              <a:t>Ο </a:t>
            </a:r>
            <a:r>
              <a:rPr lang="el-GR" altLang="el-GR" sz="1300" dirty="0" err="1"/>
              <a:t>Milanovic</a:t>
            </a:r>
            <a:r>
              <a:rPr lang="el-GR" altLang="el-GR" sz="1300" dirty="0"/>
              <a:t> διαφωνεί. Θεωρεί ότι υπάρχει αντίφαση ανάμεσα στην αρχή μεγιστοποίησης του εισοδήματος μέσα από την ελεύθερη βούληση και το γεγονός ότι η ελεύθερη χρησιμοποίηση κεφαλαίου και εργασίας περιορίζεται σε εθνικά πλαίσια. Με αυτή τη λογική διατυπώνει την πρόταση για την ενίσχυση των μεταναστευτικών ροών ακόμη και αν αυτό σημαίνει άνιση μεταχείριση των μεταναστών.</a:t>
            </a:r>
          </a:p>
          <a:p>
            <a:pPr marL="215900" algn="just">
              <a:spcBef>
                <a:spcPts val="1438"/>
              </a:spcBef>
              <a:buClrTx/>
              <a:buFontTx/>
              <a:buNone/>
              <a:tabLst>
                <a:tab pos="0" algn="l"/>
                <a:tab pos="449263" algn="l"/>
                <a:tab pos="898525" algn="l"/>
                <a:tab pos="1347788" algn="l"/>
                <a:tab pos="1797050" algn="l"/>
                <a:tab pos="2246313" algn="l"/>
                <a:tab pos="2695575" algn="l"/>
                <a:tab pos="3144838" algn="l"/>
                <a:tab pos="3594100" algn="l"/>
                <a:tab pos="4043363" algn="l"/>
                <a:tab pos="4492625" algn="l"/>
                <a:tab pos="4941888" algn="l"/>
                <a:tab pos="5391150" algn="l"/>
                <a:tab pos="5840413" algn="l"/>
                <a:tab pos="6289675" algn="l"/>
                <a:tab pos="6738938" algn="l"/>
                <a:tab pos="7188200" algn="l"/>
                <a:tab pos="7637463" algn="l"/>
                <a:tab pos="8086725" algn="l"/>
                <a:tab pos="8535988" algn="l"/>
                <a:tab pos="8985250" algn="l"/>
                <a:tab pos="9434513" algn="l"/>
                <a:tab pos="9883775" algn="l"/>
                <a:tab pos="10333038" algn="l"/>
                <a:tab pos="10782300" algn="l"/>
              </a:tabLst>
            </a:pPr>
            <a:r>
              <a:rPr lang="el-GR" altLang="el-GR" sz="1300" dirty="0"/>
              <a:t>Είναι εντυπωσιακό ότι σε όλη αυτή τη περιπλάνηση ο </a:t>
            </a:r>
            <a:r>
              <a:rPr lang="el-GR" altLang="el-GR" sz="1300" dirty="0" err="1"/>
              <a:t>Milanovic</a:t>
            </a:r>
            <a:r>
              <a:rPr lang="el-GR" altLang="el-GR" sz="1300" dirty="0"/>
              <a:t> </a:t>
            </a:r>
            <a:r>
              <a:rPr lang="el-GR" altLang="el-GR" sz="1300" b="1" dirty="0"/>
              <a:t>δεν</a:t>
            </a:r>
            <a:r>
              <a:rPr lang="el-GR" altLang="el-GR" sz="1300" dirty="0"/>
              <a:t> συσχετίζει τους μισθούς με την ανεργία και την ανεργία με την καπιταλιστική συσσώρευση/ μεγέθυνση. Όταν η μεγέθυνση ήταν ισχυρή στην Ευρωπαϊκή Ένωση (μέχρι το 2005) οι ρυθμοί μετανάστευσης ήταν της τάξης των 5 εκ. ανθρώπων το χρόνο και δεν διαμαρτυρόταν κανένας. Με τη κρίση του 2008 ξεκίνησε ο περιορισμός των μεταναστευτικών ροών.  </a:t>
            </a:r>
            <a:r>
              <a:rPr lang="el-GR" altLang="el-GR" sz="1300" b="1" dirty="0"/>
              <a:t>Συνολικά, είναι αφέλεια να πιστεύουμε ότι “παγκόσμια ανισότητα” είναι ανεξάρτητη από την “ταξική ανισότητα”. Η συζήτηση με άξονα την εργασιακή θεωρία της αξίας και τη κερδοφορία που προηγήθηκε μπορεί να εξηγήσει πώς συσχετίζονται οι πλευρές της ανισότητας.                    </a:t>
            </a:r>
          </a:p>
        </p:txBody>
      </p:sp>
    </p:spTree>
  </p:cSld>
  <p:clrMapOvr>
    <a:masterClrMapping/>
  </p:clrMapOvr>
  <p:transition spd="slow"/>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CD930B5-91B0-AEB0-0CA4-52749BD6C170}"/>
              </a:ext>
            </a:extLst>
          </p:cNvPr>
          <p:cNvSpPr>
            <a:spLocks noGrp="1"/>
          </p:cNvSpPr>
          <p:nvPr>
            <p:ph type="title"/>
          </p:nvPr>
        </p:nvSpPr>
        <p:spPr>
          <a:xfrm>
            <a:off x="0" y="90190"/>
            <a:ext cx="9067800" cy="296813"/>
          </a:xfrm>
        </p:spPr>
        <p:txBody>
          <a:bodyPr/>
          <a:lstStyle/>
          <a:p>
            <a:pPr algn="l"/>
            <a:r>
              <a:rPr lang="el-GR" sz="1600" b="1" dirty="0"/>
              <a:t>βιβλιογραφία</a:t>
            </a:r>
          </a:p>
        </p:txBody>
      </p:sp>
      <p:sp>
        <p:nvSpPr>
          <p:cNvPr id="3" name="Θέση περιεχομένου 2">
            <a:extLst>
              <a:ext uri="{FF2B5EF4-FFF2-40B4-BE49-F238E27FC236}">
                <a16:creationId xmlns:a16="http://schemas.microsoft.com/office/drawing/2014/main" id="{D97CD184-075C-A102-5600-CF056EB75022}"/>
              </a:ext>
            </a:extLst>
          </p:cNvPr>
          <p:cNvSpPr>
            <a:spLocks noGrp="1"/>
          </p:cNvSpPr>
          <p:nvPr>
            <p:ph idx="1"/>
          </p:nvPr>
        </p:nvSpPr>
        <p:spPr>
          <a:xfrm>
            <a:off x="143768" y="387003"/>
            <a:ext cx="9577064" cy="5283547"/>
          </a:xfrm>
        </p:spPr>
        <p:txBody>
          <a:bodyPr/>
          <a:lstStyle/>
          <a:p>
            <a:pPr algn="just"/>
            <a:r>
              <a:rPr lang="en-US" sz="1000" dirty="0" err="1"/>
              <a:t>Αmin</a:t>
            </a:r>
            <a:r>
              <a:rPr lang="en-US" sz="1000" dirty="0"/>
              <a:t>, Samir. 1973. “The End of a Debate”, United Nations. Economic Commission</a:t>
            </a:r>
            <a:r>
              <a:rPr lang="el-GR" sz="1000" dirty="0"/>
              <a:t> </a:t>
            </a:r>
            <a:r>
              <a:rPr lang="en-US" sz="1000" dirty="0"/>
              <a:t>for</a:t>
            </a:r>
            <a:r>
              <a:rPr lang="el-GR" sz="1000" dirty="0"/>
              <a:t> </a:t>
            </a:r>
            <a:r>
              <a:rPr lang="en-US" sz="1000" dirty="0"/>
              <a:t>Africa. African Institute for Economic</a:t>
            </a:r>
            <a:r>
              <a:rPr lang="el-GR" sz="1000" dirty="0"/>
              <a:t> </a:t>
            </a:r>
            <a:r>
              <a:rPr lang="en-US" sz="1000" dirty="0"/>
              <a:t>Development and Planning (IDEP)</a:t>
            </a:r>
            <a:r>
              <a:rPr lang="el-GR" sz="1000" dirty="0"/>
              <a:t> </a:t>
            </a:r>
            <a:r>
              <a:rPr lang="en-US" sz="1000" dirty="0"/>
              <a:t>(1973-09). Dakar.</a:t>
            </a:r>
            <a:r>
              <a:rPr lang="el-GR" sz="1000" dirty="0"/>
              <a:t> </a:t>
            </a:r>
            <a:r>
              <a:rPr lang="en-US" sz="1000" dirty="0">
                <a:hlinkClick r:id="rId2"/>
              </a:rPr>
              <a:t>https://repository.uneca.org/handle/10855/42650</a:t>
            </a:r>
            <a:endParaRPr lang="el-GR" sz="1000" dirty="0"/>
          </a:p>
          <a:p>
            <a:pPr algn="just"/>
            <a:r>
              <a:rPr lang="en-US" sz="1000" dirty="0"/>
              <a:t>Arrow, K. J., H. B. Chenery, B. S. Minhas, and R. M. Solow. 1961. “Capital</a:t>
            </a:r>
            <a:r>
              <a:rPr lang="el-GR" sz="1000" dirty="0"/>
              <a:t> </a:t>
            </a:r>
            <a:r>
              <a:rPr lang="en-US" sz="1000" dirty="0"/>
              <a:t>Labor Substitution and Economic Efficiency.” Review of Economics and Statistics43 (3): 225–50. https://doi.org/10.2307/1927286.</a:t>
            </a:r>
            <a:endParaRPr lang="el-GR" sz="1000" dirty="0"/>
          </a:p>
          <a:p>
            <a:pPr algn="just">
              <a:spcBef>
                <a:spcPts val="600"/>
              </a:spcBef>
            </a:pPr>
            <a:r>
              <a:rPr lang="en-US" sz="1000" dirty="0"/>
              <a:t>Emmanuel, </a:t>
            </a:r>
            <a:r>
              <a:rPr lang="en-US" sz="1000" dirty="0" err="1"/>
              <a:t>Arghiri</a:t>
            </a:r>
            <a:r>
              <a:rPr lang="en-US" sz="1000" dirty="0"/>
              <a:t>. 1972. Unequal Exchange: A Study of the Imperialism of</a:t>
            </a:r>
            <a:r>
              <a:rPr lang="el-GR" sz="1000" dirty="0"/>
              <a:t> </a:t>
            </a:r>
            <a:r>
              <a:rPr lang="en-US" sz="1000" dirty="0"/>
              <a:t>Trade. With Additional Comments by Charles Bettelheim. Translated from the</a:t>
            </a:r>
            <a:r>
              <a:rPr lang="el-GR" sz="1000" dirty="0"/>
              <a:t> </a:t>
            </a:r>
            <a:r>
              <a:rPr lang="en-US" sz="1000" dirty="0"/>
              <a:t>French by Brian Pearce. New York and London: Monthly Review Press.</a:t>
            </a:r>
            <a:r>
              <a:rPr lang="el-GR" sz="1000" dirty="0"/>
              <a:t> </a:t>
            </a:r>
            <a:r>
              <a:rPr lang="en-US" sz="1000" dirty="0"/>
              <a:t>(Introduction)</a:t>
            </a:r>
          </a:p>
          <a:p>
            <a:pPr algn="just">
              <a:spcBef>
                <a:spcPts val="600"/>
              </a:spcBef>
            </a:pPr>
            <a:r>
              <a:rPr lang="en-US" sz="1000" dirty="0"/>
              <a:t>Leontief, Wassily. 1953. “Domestic Production and Foreign Trade; The American</a:t>
            </a:r>
            <a:r>
              <a:rPr lang="el-GR" sz="1000" dirty="0"/>
              <a:t> </a:t>
            </a:r>
            <a:r>
              <a:rPr lang="en-US" sz="1000" dirty="0"/>
              <a:t>Capital Position Re-Examined.” Proceedings of the American Philosophical</a:t>
            </a:r>
            <a:r>
              <a:rPr lang="el-GR" sz="1000" dirty="0"/>
              <a:t> </a:t>
            </a:r>
            <a:r>
              <a:rPr lang="en-US" sz="1000" dirty="0"/>
              <a:t>Society 97 (4): 332–49. http://www.jstor.org/stable/3149288.</a:t>
            </a:r>
          </a:p>
          <a:p>
            <a:pPr algn="just">
              <a:spcBef>
                <a:spcPts val="600"/>
              </a:spcBef>
            </a:pPr>
            <a:r>
              <a:rPr lang="en-US" sz="1000" dirty="0"/>
              <a:t>Mandel, Ernest. 1975. Late Capitalism Verso Boks, London (</a:t>
            </a:r>
            <a:r>
              <a:rPr lang="en-US" sz="1000" dirty="0" err="1"/>
              <a:t>Κεφ</a:t>
            </a:r>
            <a:r>
              <a:rPr lang="en-US" sz="1000" dirty="0"/>
              <a:t>. 11)</a:t>
            </a:r>
          </a:p>
          <a:p>
            <a:pPr algn="just">
              <a:spcBef>
                <a:spcPts val="600"/>
              </a:spcBef>
            </a:pPr>
            <a:r>
              <a:rPr lang="en-US" sz="1000" dirty="0"/>
              <a:t>Milanovic, </a:t>
            </a:r>
            <a:r>
              <a:rPr lang="en-US" sz="1000" dirty="0" err="1"/>
              <a:t>Branko</a:t>
            </a:r>
            <a:r>
              <a:rPr lang="en-US" sz="1000" dirty="0"/>
              <a:t>. 2016. Global Inequality: A New Approach for the Age of</a:t>
            </a:r>
            <a:r>
              <a:rPr lang="el-GR" sz="1000" dirty="0"/>
              <a:t> </a:t>
            </a:r>
            <a:r>
              <a:rPr lang="en-US" sz="1000" dirty="0"/>
              <a:t>Globalization. Cambridge, Massachusetts and London, England: The Belknap</a:t>
            </a:r>
            <a:r>
              <a:rPr lang="el-GR" sz="1000" dirty="0"/>
              <a:t> </a:t>
            </a:r>
            <a:r>
              <a:rPr lang="en-US" sz="1000" dirty="0"/>
              <a:t>Press of Harvard University Press. (</a:t>
            </a:r>
            <a:r>
              <a:rPr lang="en-US" sz="1000" dirty="0" err="1"/>
              <a:t>κεφάλ</a:t>
            </a:r>
            <a:r>
              <a:rPr lang="en-US" sz="1000" dirty="0"/>
              <a:t>αιο 3, σελ. 118-155)</a:t>
            </a:r>
          </a:p>
          <a:p>
            <a:pPr algn="just">
              <a:spcBef>
                <a:spcPts val="600"/>
              </a:spcBef>
            </a:pPr>
            <a:r>
              <a:rPr lang="en-US" sz="1000" dirty="0" err="1"/>
              <a:t>Papafragos</a:t>
            </a:r>
            <a:r>
              <a:rPr lang="en-US" sz="1000" dirty="0"/>
              <a:t> Tasos &amp; Nikos Stravelakis 2024: Evaluating the Internal Devaluation Policies Implemented in Greece -Analytical Insights and Empirical Evidence in The Political Economy of Evaluation in Greece- Interdisciplinary Perspectives for an Inclusive, Forward-Looking Evaluation, Panagiotis E. Petrakis, Paraskevi V. </a:t>
            </a:r>
            <a:r>
              <a:rPr lang="en-US" sz="1000" dirty="0" err="1"/>
              <a:t>Boufounou</a:t>
            </a:r>
            <a:r>
              <a:rPr lang="en-US" sz="1000" dirty="0"/>
              <a:t> and Pantelis Kostis eds. Palgrave Macmillan, London </a:t>
            </a:r>
          </a:p>
          <a:p>
            <a:pPr algn="just">
              <a:spcBef>
                <a:spcPts val="600"/>
              </a:spcBef>
            </a:pPr>
            <a:r>
              <a:rPr lang="en-US" sz="1000" dirty="0"/>
              <a:t>Rawls, John. 1999. The Law of Peoples [LP], Cambridge, MA: Harvard</a:t>
            </a:r>
            <a:r>
              <a:rPr lang="el-GR" sz="1000" dirty="0"/>
              <a:t> </a:t>
            </a:r>
            <a:r>
              <a:rPr lang="en-US" sz="1000" dirty="0"/>
              <a:t>University Press (pp. 34-48)</a:t>
            </a:r>
          </a:p>
          <a:p>
            <a:pPr algn="just">
              <a:spcBef>
                <a:spcPts val="600"/>
              </a:spcBef>
            </a:pPr>
            <a:r>
              <a:rPr lang="en-US" sz="1000" dirty="0"/>
              <a:t>Reinhart, Carmen M., and Christoph </a:t>
            </a:r>
            <a:r>
              <a:rPr lang="en-US" sz="1000" dirty="0" err="1"/>
              <a:t>Trebesch</a:t>
            </a:r>
            <a:r>
              <a:rPr lang="en-US" sz="1000" dirty="0"/>
              <a:t>. 2015. The Pitfalls of External</a:t>
            </a:r>
            <a:r>
              <a:rPr lang="el-GR" sz="1000" dirty="0"/>
              <a:t> </a:t>
            </a:r>
            <a:r>
              <a:rPr lang="en-US" sz="1000" dirty="0"/>
              <a:t>Dependence: Greece, 1829-2015 (NBER Working Paper Series No. 21664).</a:t>
            </a:r>
            <a:r>
              <a:rPr lang="el-GR" sz="1000" dirty="0"/>
              <a:t> </a:t>
            </a:r>
            <a:r>
              <a:rPr lang="en-US" sz="1000" dirty="0">
                <a:hlinkClick r:id="rId3"/>
              </a:rPr>
              <a:t>http://www.nber.org/papers/w21664</a:t>
            </a:r>
            <a:endParaRPr lang="en-US" sz="1000" dirty="0"/>
          </a:p>
          <a:p>
            <a:pPr algn="just">
              <a:spcBef>
                <a:spcPts val="600"/>
              </a:spcBef>
            </a:pPr>
            <a:r>
              <a:rPr lang="en-US" sz="1000" dirty="0"/>
              <a:t>Rubinic Ivan and Nikos Stravelakis (2022) Estimating Causality between trade and Budget balances, Fiscal Expansion and Austerity: Suggestions for a New European Rulebook for Heterogenous Cross-Country Governance. Conference: The 30th anniversary of the Maastricht Treaty The past, present, and future of European integration - University of Maastricht 28-19 Sept. 2022 DOI: 10.13140/RG.2.2.28756.68482  </a:t>
            </a:r>
            <a:endParaRPr lang="el-GR" sz="1000" dirty="0"/>
          </a:p>
          <a:p>
            <a:pPr algn="just">
              <a:spcBef>
                <a:spcPts val="600"/>
              </a:spcBef>
            </a:pPr>
            <a:r>
              <a:rPr lang="en-US" sz="1000" dirty="0"/>
              <a:t>Sen, Amartya. “Real National Income.” The Review of Economic Studies 43, no. 1 (1976): 19–39. https://doi.org/10.2307/2296597.</a:t>
            </a:r>
          </a:p>
          <a:p>
            <a:pPr algn="just">
              <a:spcBef>
                <a:spcPts val="600"/>
              </a:spcBef>
            </a:pPr>
            <a:r>
              <a:rPr lang="en-US" sz="1000" dirty="0"/>
              <a:t>Shaikh, Anwar. 1979. “Foreign Trade and the Law of Value: Part I.” Science &amp;</a:t>
            </a:r>
            <a:r>
              <a:rPr lang="el-GR" sz="1000" dirty="0"/>
              <a:t> </a:t>
            </a:r>
            <a:r>
              <a:rPr lang="en-US" sz="1000" dirty="0"/>
              <a:t>Society 43 (3): 281–302.</a:t>
            </a:r>
            <a:r>
              <a:rPr lang="el-GR" sz="1000" dirty="0"/>
              <a:t> </a:t>
            </a:r>
          </a:p>
          <a:p>
            <a:pPr algn="just">
              <a:spcBef>
                <a:spcPts val="600"/>
              </a:spcBef>
            </a:pPr>
            <a:r>
              <a:rPr lang="en-US" sz="1000" dirty="0"/>
              <a:t>Shaikh, Anwar. 1980. “Foreign Trade and the Law of Value: Part II.” Science &amp;</a:t>
            </a:r>
            <a:r>
              <a:rPr lang="el-GR" sz="1000" dirty="0"/>
              <a:t> </a:t>
            </a:r>
            <a:r>
              <a:rPr lang="en-US" sz="1000" dirty="0"/>
              <a:t>Society 44 (1): 27–57. </a:t>
            </a:r>
            <a:endParaRPr lang="el-GR" sz="1000" dirty="0"/>
          </a:p>
          <a:p>
            <a:pPr algn="just">
              <a:spcBef>
                <a:spcPts val="600"/>
              </a:spcBef>
            </a:pPr>
            <a:r>
              <a:rPr lang="en-US" sz="1000" dirty="0"/>
              <a:t>Shaikh, Anwar. 2016. Capitalism: Competition, Conflict and Crises, New York</a:t>
            </a:r>
            <a:r>
              <a:rPr lang="el-GR" sz="1000" dirty="0"/>
              <a:t> </a:t>
            </a:r>
            <a:r>
              <a:rPr lang="en-US" sz="1000" dirty="0"/>
              <a:t>,NY: Oxford University Press. (</a:t>
            </a:r>
            <a:r>
              <a:rPr lang="en-US" sz="1000" dirty="0" err="1"/>
              <a:t>σελ</a:t>
            </a:r>
            <a:r>
              <a:rPr lang="el-GR" sz="1000" dirty="0"/>
              <a:t>.</a:t>
            </a:r>
            <a:r>
              <a:rPr lang="en-US" sz="1000" dirty="0"/>
              <a:t> 380-44</a:t>
            </a:r>
            <a:r>
              <a:rPr lang="el-GR" sz="1000" dirty="0"/>
              <a:t>0)</a:t>
            </a:r>
            <a:endParaRPr lang="en-US" sz="1000" dirty="0"/>
          </a:p>
          <a:p>
            <a:pPr algn="just">
              <a:spcBef>
                <a:spcPts val="600"/>
              </a:spcBef>
            </a:pPr>
            <a:r>
              <a:rPr lang="en-US" sz="1000" b="0" i="0">
                <a:solidFill>
                  <a:srgbClr val="333333"/>
                </a:solidFill>
                <a:effectLst/>
              </a:rPr>
              <a:t>Shaikh Anwar, </a:t>
            </a:r>
            <a:r>
              <a:rPr lang="en-US" sz="1000" b="0" i="0" dirty="0">
                <a:solidFill>
                  <a:srgbClr val="333333"/>
                </a:solidFill>
                <a:effectLst/>
              </a:rPr>
              <a:t>2018. "</a:t>
            </a:r>
            <a:r>
              <a:rPr lang="en-US" sz="1000" b="1" i="0" u="sng" dirty="0">
                <a:solidFill>
                  <a:srgbClr val="0056B3"/>
                </a:solidFill>
                <a:effectLst/>
                <a:hlinkClick r:id="rId4"/>
              </a:rPr>
              <a:t>Some Universal Patterns in Income Distribution: An </a:t>
            </a:r>
            <a:r>
              <a:rPr lang="en-US" sz="1000" b="1" i="0" u="sng" dirty="0" err="1">
                <a:solidFill>
                  <a:srgbClr val="0056B3"/>
                </a:solidFill>
                <a:effectLst/>
                <a:hlinkClick r:id="rId4"/>
              </a:rPr>
              <a:t>Econophysics</a:t>
            </a:r>
            <a:r>
              <a:rPr lang="en-US" sz="1000" b="1" i="0" u="sng" dirty="0">
                <a:solidFill>
                  <a:srgbClr val="0056B3"/>
                </a:solidFill>
                <a:effectLst/>
                <a:hlinkClick r:id="rId4"/>
              </a:rPr>
              <a:t> Approach</a:t>
            </a:r>
            <a:r>
              <a:rPr lang="en-US" sz="1000" b="0" i="0" dirty="0">
                <a:solidFill>
                  <a:srgbClr val="333333"/>
                </a:solidFill>
                <a:effectLst/>
              </a:rPr>
              <a:t>," </a:t>
            </a:r>
            <a:r>
              <a:rPr lang="en-US" sz="1000" b="0" i="0" u="none" strike="noStrike" dirty="0">
                <a:solidFill>
                  <a:srgbClr val="2D4E8B"/>
                </a:solidFill>
                <a:effectLst/>
                <a:hlinkClick r:id="rId5"/>
              </a:rPr>
              <a:t>Working Papers</a:t>
            </a:r>
            <a:r>
              <a:rPr lang="en-US" sz="1000" b="0" i="0" dirty="0">
                <a:solidFill>
                  <a:srgbClr val="333333"/>
                </a:solidFill>
                <a:effectLst/>
              </a:rPr>
              <a:t> 1808, New School for Social Research, Department of Economics.</a:t>
            </a:r>
            <a:endParaRPr lang="el-GR" sz="1000" dirty="0"/>
          </a:p>
          <a:p>
            <a:pPr algn="just">
              <a:spcBef>
                <a:spcPts val="600"/>
              </a:spcBef>
            </a:pPr>
            <a:r>
              <a:rPr lang="en-US" sz="1000" dirty="0"/>
              <a:t>Stravelakis, Nikos. 2022. “The Greek Crisis in Retrospect: The Rate of Profit</a:t>
            </a:r>
            <a:r>
              <a:rPr lang="el-GR" sz="1000" dirty="0"/>
              <a:t> </a:t>
            </a:r>
            <a:r>
              <a:rPr lang="en-US" sz="1000" dirty="0"/>
              <a:t>Approach”</a:t>
            </a:r>
            <a:r>
              <a:rPr lang="el-GR" sz="1000" dirty="0"/>
              <a:t> </a:t>
            </a:r>
            <a:r>
              <a:rPr lang="en-US" sz="1000" dirty="0"/>
              <a:t>https://eclass.uoa.gr/modules/document/file.php/ECON789/Stravelakis%20The</a:t>
            </a:r>
            <a:r>
              <a:rPr lang="el-GR" sz="1000" dirty="0"/>
              <a:t> </a:t>
            </a:r>
            <a:r>
              <a:rPr lang="en-US" sz="1000" dirty="0"/>
              <a:t>%20Greek%20Crisis%20in%20Retrospect.pdf</a:t>
            </a:r>
            <a:endParaRPr lang="el-GR" sz="1000" dirty="0"/>
          </a:p>
        </p:txBody>
      </p:sp>
    </p:spTree>
    <p:extLst>
      <p:ext uri="{BB962C8B-B14F-4D97-AF65-F5344CB8AC3E}">
        <p14:creationId xmlns:p14="http://schemas.microsoft.com/office/powerpoint/2010/main" val="2725291809"/>
      </p:ext>
    </p:extLst>
  </p:cSld>
  <p:clrMapOvr>
    <a:masterClrMapping/>
  </p:clrMapOvr>
</p:sld>
</file>

<file path=ppt/theme/theme1.xml><?xml version="1.0" encoding="utf-8"?>
<a:theme xmlns:a="http://schemas.openxmlformats.org/drawingml/2006/main" name="Θέμα του Office">
  <a:themeElements>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Θέμα του Office">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ts val="25"/>
          </a:spcBef>
          <a:spcAft>
            <a:spcPts val="25"/>
          </a:spcAft>
          <a:buClr>
            <a:srgbClr val="000000"/>
          </a:buClr>
          <a:buSzPct val="100000"/>
          <a:buFont typeface="Times New Roman" panose="02020603050405020304" pitchFamily="18" charset="0"/>
          <a:buNone/>
          <a:tabLst/>
          <a:defRPr kumimoji="0" lang="en-GB" altLang="el-GR"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ts val="25"/>
          </a:spcBef>
          <a:spcAft>
            <a:spcPts val="25"/>
          </a:spcAft>
          <a:buClr>
            <a:srgbClr val="000000"/>
          </a:buClr>
          <a:buSzPct val="100000"/>
          <a:buFont typeface="Times New Roman" panose="02020603050405020304" pitchFamily="18" charset="0"/>
          <a:buNone/>
          <a:tabLst/>
          <a:defRPr kumimoji="0" lang="en-GB" altLang="el-GR" sz="1800" b="0" i="0" u="none" strike="noStrike" cap="none" normalizeH="0" baseline="0" smtClean="0">
            <a:ln>
              <a:noFill/>
            </a:ln>
            <a:solidFill>
              <a:schemeClr val="bg1"/>
            </a:solidFill>
            <a:effectLst/>
            <a:latin typeface="Arial" panose="020B0604020202020204" pitchFamily="34" charset="0"/>
            <a:ea typeface="Microsoft YaHei" panose="020B0503020204020204" pitchFamily="34" charset="-122"/>
          </a:defRPr>
        </a:defPPr>
      </a:lstStyle>
    </a:lnDef>
  </a:objectDefaults>
  <a:extraClrSchemeLst>
    <a:extraClrScheme>
      <a:clrScheme name="Θέμα του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Θέμα του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Θέμα του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Θέμα του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Θέμα του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Θέμα του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Θέμα του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19819</TotalTime>
  <Words>4975</Words>
  <Application>Microsoft Office PowerPoint</Application>
  <PresentationFormat>Προσαρμογή</PresentationFormat>
  <Paragraphs>173</Paragraphs>
  <Slides>27</Slides>
  <Notes>23</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27</vt:i4>
      </vt:variant>
    </vt:vector>
  </HeadingPairs>
  <TitlesOfParts>
    <vt:vector size="34" baseType="lpstr">
      <vt:lpstr>Arial</vt:lpstr>
      <vt:lpstr>Calibri</vt:lpstr>
      <vt:lpstr>Cambria Math</vt:lpstr>
      <vt:lpstr>Constantia</vt:lpstr>
      <vt:lpstr>Times New Roman</vt:lpstr>
      <vt:lpstr>Wingdings</vt:lpstr>
      <vt:lpstr>Θέμα του Office</vt:lpstr>
      <vt:lpstr>Πολιτική Οικονομία της Μεγέθυνσης και της Ανισότητας Μάθημα 6ο  Σύγκλιση ή Ανισότητα; </vt:lpstr>
      <vt:lpstr>Περίγραμμα και Περιεχόμενα</vt:lpstr>
      <vt:lpstr>Ξεκινώντας από τον Solow</vt:lpstr>
      <vt:lpstr>Παρουσίαση του PowerPoint</vt:lpstr>
      <vt:lpstr>Παρουσίαση του PowerPoint</vt:lpstr>
      <vt:lpstr>Επιβεβαιώνονται αυτές οι Προβλέψεις;</vt:lpstr>
      <vt:lpstr>Παρουσίαση του PowerPoint</vt:lpstr>
      <vt:lpstr>Econophysics και Παγκόσμια Ανισότητα</vt:lpstr>
      <vt:lpstr>Σύγκριση Θέσης Χωρών με Βάση το Εισόδημα του Κατώτερου 70%</vt:lpstr>
      <vt:lpstr>Σύγκλιση και Απόκλιση στην Ευρωζώνη</vt:lpstr>
      <vt:lpstr>Τεχνολογία – Εργασιακή Θεωρία της Αξίας και Άνιση Ανταλλαγή </vt:lpstr>
      <vt:lpstr>Παρουσίαση του PowerPoint</vt:lpstr>
      <vt:lpstr>Διεθνές Εμπόριο και Άνιση Μεγέθυνση στο Μάρξ</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Emmanuel, Amin και Mandel</vt:lpstr>
      <vt:lpstr>Παρουσίαση του PowerPoint</vt:lpstr>
      <vt:lpstr>Το Απόλυτο Πλεονέκτημα και η Ελληνική Περίπτωση </vt:lpstr>
      <vt:lpstr>Παρουσίαση του PowerPoint</vt:lpstr>
      <vt:lpstr>Παγκόσμια Ανισότητα και Μετανάστευση - Milanovic </vt:lpstr>
      <vt:lpstr>Παρουσίαση του PowerPoint</vt:lpstr>
      <vt:lpstr>Παρουσίαση του PowerPoint</vt:lpstr>
      <vt:lpstr>βιβλιογραφία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USER</dc:creator>
  <cp:lastModifiedBy>Nikos Stravelakis</cp:lastModifiedBy>
  <cp:revision>273</cp:revision>
  <cp:lastPrinted>1601-01-01T00:00:00Z</cp:lastPrinted>
  <dcterms:created xsi:type="dcterms:W3CDTF">2022-05-10T08:29:46Z</dcterms:created>
  <dcterms:modified xsi:type="dcterms:W3CDTF">2026-04-26T14:29:13Z</dcterms:modified>
</cp:coreProperties>
</file>