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50" autoAdjust="0"/>
    <p:restoredTop sz="94343" autoAdjust="0"/>
  </p:normalViewPr>
  <p:slideViewPr>
    <p:cSldViewPr>
      <p:cViewPr varScale="1">
        <p:scale>
          <a:sx n="67" d="100"/>
          <a:sy n="67" d="100"/>
        </p:scale>
        <p:origin x="4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422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929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027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579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037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149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770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878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688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039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398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9BB19-DEC4-4001-BBAF-80F7A8DE88D6}" type="datetimeFigureOut">
              <a:rPr lang="el-GR" smtClean="0"/>
              <a:t>15/3/2021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6EC4D-6970-4090-8DF1-A950719F6D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560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72" y="621839"/>
            <a:ext cx="11305256" cy="546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4182"/>
            <a:ext cx="8703905" cy="432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530893"/>
            <a:ext cx="6273700" cy="48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7710300" cy="1584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92896"/>
            <a:ext cx="5282952" cy="3882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492896"/>
            <a:ext cx="2483294" cy="38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8640"/>
            <a:ext cx="8034111" cy="3186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364562"/>
            <a:ext cx="2327538" cy="329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90" y="3413742"/>
            <a:ext cx="2538859" cy="31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04664"/>
            <a:ext cx="7992888" cy="1415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111418"/>
            <a:ext cx="3480840" cy="2306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137" y="1988840"/>
            <a:ext cx="3401616" cy="2551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013176"/>
            <a:ext cx="815715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ook of the Courtier by Baldassare Castigl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64573"/>
            <a:ext cx="1820813" cy="291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664573"/>
            <a:ext cx="2237067" cy="2894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41" y="3664572"/>
            <a:ext cx="1856692" cy="2912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32656"/>
            <a:ext cx="768636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7574121" cy="230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212976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44" y="404664"/>
            <a:ext cx="8207156" cy="2232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780928"/>
            <a:ext cx="3725144" cy="3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20688"/>
            <a:ext cx="7647445" cy="108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009800"/>
            <a:ext cx="2864575" cy="4307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34" y="2009800"/>
            <a:ext cx="5120530" cy="43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70" y="404664"/>
            <a:ext cx="7874148" cy="1509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90" y="2046289"/>
            <a:ext cx="7653459" cy="2816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797152"/>
            <a:ext cx="3705872" cy="19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301648" cy="144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844824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568952" cy="200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93718"/>
            <a:ext cx="3031306" cy="4359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2193717"/>
            <a:ext cx="2479060" cy="4359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816" y="2636912"/>
            <a:ext cx="2991468" cy="32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620688"/>
            <a:ext cx="8488485" cy="936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2821552" cy="3717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155" y="2129543"/>
            <a:ext cx="2801084" cy="3720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331" y="2114047"/>
            <a:ext cx="2874054" cy="37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8162420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035929"/>
            <a:ext cx="2462370" cy="330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502" y="3059268"/>
            <a:ext cx="4098095" cy="327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228" y="3416053"/>
            <a:ext cx="193792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1991"/>
            <a:ext cx="8784976" cy="1240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67" y="2276872"/>
            <a:ext cx="3184261" cy="3618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4" y="1412776"/>
            <a:ext cx="4352093" cy="2230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326" y="3753751"/>
            <a:ext cx="3473311" cy="28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40" y="332656"/>
            <a:ext cx="8208912" cy="14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8" y="1844824"/>
            <a:ext cx="2706871" cy="439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3516377"/>
            <a:ext cx="3168352" cy="3168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69887"/>
            <a:ext cx="3224991" cy="32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76773"/>
            <a:ext cx="3560415" cy="2070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47" y="514923"/>
            <a:ext cx="7674071" cy="1833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099" y="2132856"/>
            <a:ext cx="3071984" cy="2114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8" y="4564597"/>
            <a:ext cx="3237829" cy="2127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415" y="4419734"/>
            <a:ext cx="3030468" cy="22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80728"/>
            <a:ext cx="8280920" cy="1476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45024"/>
            <a:ext cx="865480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Markidou</dc:creator>
  <cp:lastModifiedBy>Windows User</cp:lastModifiedBy>
  <cp:revision>291</cp:revision>
  <dcterms:created xsi:type="dcterms:W3CDTF">2016-10-22T20:41:43Z</dcterms:created>
  <dcterms:modified xsi:type="dcterms:W3CDTF">2021-03-15T20:59:19Z</dcterms:modified>
</cp:coreProperties>
</file>