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1" r:id="rId4"/>
    <p:sldId id="298" r:id="rId5"/>
    <p:sldId id="258" r:id="rId6"/>
    <p:sldId id="260" r:id="rId7"/>
    <p:sldId id="259" r:id="rId8"/>
    <p:sldId id="261" r:id="rId9"/>
    <p:sldId id="262" r:id="rId10"/>
    <p:sldId id="300" r:id="rId11"/>
    <p:sldId id="299" r:id="rId12"/>
    <p:sldId id="26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73" d="100"/>
          <a:sy n="73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22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29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2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79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3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49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70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7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88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3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9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BB19-DEC4-4001-BBAF-80F7A8DE88D6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60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776864" cy="56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7874036" cy="57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29793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41680" cy="58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4375"/>
            <a:ext cx="7620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4739680" cy="56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4447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002583" cy="49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80682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183348" cy="59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78509" cy="21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629103" cy="56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Markidou</dc:creator>
  <cp:lastModifiedBy>Vassiliki Markidou</cp:lastModifiedBy>
  <cp:revision>314</cp:revision>
  <dcterms:created xsi:type="dcterms:W3CDTF">2016-10-22T20:41:43Z</dcterms:created>
  <dcterms:modified xsi:type="dcterms:W3CDTF">2021-03-08T05:53:55Z</dcterms:modified>
</cp:coreProperties>
</file>