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8" r:id="rId3"/>
    <p:sldId id="260" r:id="rId4"/>
    <p:sldId id="259" r:id="rId5"/>
    <p:sldId id="261" r:id="rId6"/>
    <p:sldId id="298" r:id="rId7"/>
    <p:sldId id="262" r:id="rId8"/>
    <p:sldId id="263" r:id="rId9"/>
    <p:sldId id="297" r:id="rId10"/>
    <p:sldId id="299" r:id="rId11"/>
    <p:sldId id="300" r:id="rId12"/>
    <p:sldId id="301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422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929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27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79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037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149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770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878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688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39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9BB19-DEC4-4001-BBAF-80F7A8DE88D6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98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9BB19-DEC4-4001-BBAF-80F7A8DE88D6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EC4D-6970-4090-8DF1-A950719F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60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04664"/>
            <a:ext cx="4163616" cy="5334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6165304"/>
            <a:ext cx="649287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8172400" cy="181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789040"/>
            <a:ext cx="7435551" cy="8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60648"/>
            <a:ext cx="6952406" cy="5498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6165303"/>
            <a:ext cx="6952406" cy="3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32656"/>
            <a:ext cx="3473921" cy="5537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6193439"/>
            <a:ext cx="7075511" cy="64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40395"/>
            <a:ext cx="8104362" cy="4039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5805264"/>
            <a:ext cx="5275311" cy="583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136" y="4941168"/>
            <a:ext cx="6787479" cy="41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96" y="612404"/>
            <a:ext cx="3499407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16" y="1124744"/>
            <a:ext cx="7398988" cy="4032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805264"/>
            <a:ext cx="7320181" cy="6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548680"/>
            <a:ext cx="4072086" cy="4830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877272"/>
            <a:ext cx="631207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76672"/>
            <a:ext cx="6664374" cy="4998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5949280"/>
            <a:ext cx="6715471" cy="38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60648"/>
            <a:ext cx="2365480" cy="5760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6309320"/>
            <a:ext cx="6211415" cy="3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76672"/>
            <a:ext cx="6304334" cy="4871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5877272"/>
            <a:ext cx="7219527" cy="79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502789" cy="36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5301208"/>
            <a:ext cx="9015591" cy="4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Markidou</dc:creator>
  <cp:lastModifiedBy>Windows User</cp:lastModifiedBy>
  <cp:revision>319</cp:revision>
  <dcterms:created xsi:type="dcterms:W3CDTF">2016-10-22T20:41:43Z</dcterms:created>
  <dcterms:modified xsi:type="dcterms:W3CDTF">2021-03-09T13:17:00Z</dcterms:modified>
</cp:coreProperties>
</file>