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0" r:id="rId3"/>
    <p:sldId id="277" r:id="rId4"/>
    <p:sldId id="278" r:id="rId5"/>
    <p:sldId id="279" r:id="rId6"/>
    <p:sldId id="281" r:id="rId7"/>
    <p:sldId id="280" r:id="rId8"/>
    <p:sldId id="282" r:id="rId9"/>
    <p:sldId id="286" r:id="rId10"/>
    <p:sldId id="283" r:id="rId11"/>
    <p:sldId id="292" r:id="rId12"/>
    <p:sldId id="287" r:id="rId13"/>
    <p:sldId id="297" r:id="rId14"/>
    <p:sldId id="296" r:id="rId15"/>
    <p:sldId id="284" r:id="rId16"/>
    <p:sldId id="288" r:id="rId17"/>
    <p:sldId id="290" r:id="rId18"/>
    <p:sldId id="291" r:id="rId19"/>
    <p:sldId id="289" r:id="rId20"/>
    <p:sldId id="285" r:id="rId21"/>
    <p:sldId id="299" r:id="rId22"/>
    <p:sldId id="298" r:id="rId23"/>
    <p:sldId id="301" r:id="rId24"/>
    <p:sldId id="27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0" autoAdjust="0"/>
    <p:restoredTop sz="94660" autoAdjust="0"/>
  </p:normalViewPr>
  <p:slideViewPr>
    <p:cSldViewPr>
      <p:cViewPr varScale="1">
        <p:scale>
          <a:sx n="108" d="100"/>
          <a:sy n="108" d="100"/>
        </p:scale>
        <p:origin x="-21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F9EFE1-89EE-4364-AF8E-40A0B7C4C37B}"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l-GR"/>
        </a:p>
      </dgm:t>
    </dgm:pt>
    <dgm:pt modelId="{E2610FA8-F960-4EA9-B651-1A1CA618892A}">
      <dgm:prSet phldrT="[Text]" custT="1"/>
      <dgm:spPr/>
      <dgm:t>
        <a:bodyPr/>
        <a:lstStyle/>
        <a:p>
          <a:r>
            <a:rPr lang="en-US" sz="1600" b="1" dirty="0" smtClean="0"/>
            <a:t>EVALUATION</a:t>
          </a:r>
          <a:endParaRPr lang="el-GR" sz="1600" b="1" dirty="0"/>
        </a:p>
      </dgm:t>
    </dgm:pt>
    <dgm:pt modelId="{BA739C7A-3512-498D-AD72-8018E9B2F59F}" type="parTrans" cxnId="{53B001C4-1987-4A7F-A9F2-4D6543390C89}">
      <dgm:prSet/>
      <dgm:spPr/>
      <dgm:t>
        <a:bodyPr/>
        <a:lstStyle/>
        <a:p>
          <a:endParaRPr lang="el-GR"/>
        </a:p>
      </dgm:t>
    </dgm:pt>
    <dgm:pt modelId="{841FEDF9-9B63-438B-AC83-9CEDE71CF765}" type="sibTrans" cxnId="{53B001C4-1987-4A7F-A9F2-4D6543390C89}">
      <dgm:prSet/>
      <dgm:spPr/>
      <dgm:t>
        <a:bodyPr/>
        <a:lstStyle/>
        <a:p>
          <a:endParaRPr lang="el-GR"/>
        </a:p>
      </dgm:t>
    </dgm:pt>
    <dgm:pt modelId="{53C0B460-096B-4025-91CA-05C8EACECA65}">
      <dgm:prSet phldrT="[Text]" custT="1"/>
      <dgm:spPr/>
      <dgm:t>
        <a:bodyPr/>
        <a:lstStyle/>
        <a:p>
          <a:r>
            <a:rPr lang="en-US" sz="1400" dirty="0" smtClean="0">
              <a:solidFill>
                <a:schemeClr val="tx1">
                  <a:lumMod val="50000"/>
                </a:schemeClr>
              </a:solidFill>
            </a:rPr>
            <a:t>Process</a:t>
          </a:r>
          <a:endParaRPr lang="el-GR" sz="1400" dirty="0">
            <a:solidFill>
              <a:schemeClr val="tx1">
                <a:lumMod val="50000"/>
              </a:schemeClr>
            </a:solidFill>
          </a:endParaRPr>
        </a:p>
      </dgm:t>
    </dgm:pt>
    <dgm:pt modelId="{111199EA-8779-4B20-8F58-7958A833CFB4}" type="parTrans" cxnId="{E974176A-F069-4F28-B10E-4BB43F49200A}">
      <dgm:prSet/>
      <dgm:spPr/>
      <dgm:t>
        <a:bodyPr/>
        <a:lstStyle/>
        <a:p>
          <a:endParaRPr lang="el-GR"/>
        </a:p>
      </dgm:t>
    </dgm:pt>
    <dgm:pt modelId="{52059592-59F1-478F-A228-16CB248FB6B0}" type="sibTrans" cxnId="{E974176A-F069-4F28-B10E-4BB43F49200A}">
      <dgm:prSet/>
      <dgm:spPr/>
      <dgm:t>
        <a:bodyPr/>
        <a:lstStyle/>
        <a:p>
          <a:endParaRPr lang="el-GR"/>
        </a:p>
      </dgm:t>
    </dgm:pt>
    <dgm:pt modelId="{5BCC54A1-0657-4F9A-9BB5-2F961C2365DC}">
      <dgm:prSet phldrT="[Text]" custT="1"/>
      <dgm:spPr/>
      <dgm:t>
        <a:bodyPr/>
        <a:lstStyle/>
        <a:p>
          <a:r>
            <a:rPr lang="en-US" sz="1100" dirty="0" smtClean="0">
              <a:solidFill>
                <a:schemeClr val="tx1">
                  <a:lumMod val="50000"/>
                </a:schemeClr>
              </a:solidFill>
            </a:rPr>
            <a:t>Systematic principled</a:t>
          </a:r>
          <a:endParaRPr lang="el-GR" sz="1100" dirty="0">
            <a:solidFill>
              <a:schemeClr val="tx1">
                <a:lumMod val="50000"/>
              </a:schemeClr>
            </a:solidFill>
          </a:endParaRPr>
        </a:p>
      </dgm:t>
    </dgm:pt>
    <dgm:pt modelId="{0B56DFE3-E9B1-4E92-8DA7-A647BD5D77D4}" type="parTrans" cxnId="{3C82825A-6370-4D36-9CC7-1265AD90E9FF}">
      <dgm:prSet/>
      <dgm:spPr/>
      <dgm:t>
        <a:bodyPr/>
        <a:lstStyle/>
        <a:p>
          <a:endParaRPr lang="el-GR"/>
        </a:p>
      </dgm:t>
    </dgm:pt>
    <dgm:pt modelId="{3A7D6736-0E3B-4270-8D71-A75D85F3CE1B}" type="sibTrans" cxnId="{3C82825A-6370-4D36-9CC7-1265AD90E9FF}">
      <dgm:prSet/>
      <dgm:spPr/>
      <dgm:t>
        <a:bodyPr/>
        <a:lstStyle/>
        <a:p>
          <a:endParaRPr lang="el-GR"/>
        </a:p>
      </dgm:t>
    </dgm:pt>
    <dgm:pt modelId="{7D760F2B-B2E3-4890-801B-1AC71F5C9F82}">
      <dgm:prSet phldrT="[Text]" custT="1"/>
      <dgm:spPr/>
      <dgm:t>
        <a:bodyPr/>
        <a:lstStyle/>
        <a:p>
          <a:r>
            <a:rPr lang="en-US" sz="1050" dirty="0" smtClean="0">
              <a:solidFill>
                <a:schemeClr val="tx1">
                  <a:lumMod val="50000"/>
                </a:schemeClr>
              </a:solidFill>
            </a:rPr>
            <a:t>Collection of information</a:t>
          </a:r>
          <a:endParaRPr lang="el-GR" sz="1050" dirty="0">
            <a:solidFill>
              <a:schemeClr val="tx1">
                <a:lumMod val="50000"/>
              </a:schemeClr>
            </a:solidFill>
          </a:endParaRPr>
        </a:p>
      </dgm:t>
    </dgm:pt>
    <dgm:pt modelId="{1D001390-78A9-4EFD-A925-FF327C8307CA}" type="parTrans" cxnId="{71C03715-DAEA-49C2-9398-1A6F76C0CBAA}">
      <dgm:prSet/>
      <dgm:spPr/>
      <dgm:t>
        <a:bodyPr/>
        <a:lstStyle/>
        <a:p>
          <a:endParaRPr lang="el-GR"/>
        </a:p>
      </dgm:t>
    </dgm:pt>
    <dgm:pt modelId="{AD976232-2245-4B16-9B2F-88EEDB8E0C33}" type="sibTrans" cxnId="{71C03715-DAEA-49C2-9398-1A6F76C0CBAA}">
      <dgm:prSet/>
      <dgm:spPr/>
      <dgm:t>
        <a:bodyPr/>
        <a:lstStyle/>
        <a:p>
          <a:endParaRPr lang="el-GR"/>
        </a:p>
      </dgm:t>
    </dgm:pt>
    <dgm:pt modelId="{63C3B279-D2A3-4690-9827-E6B9BA4061B9}">
      <dgm:prSet phldrT="[Text]" custT="1"/>
      <dgm:spPr/>
      <dgm:t>
        <a:bodyPr/>
        <a:lstStyle/>
        <a:p>
          <a:r>
            <a:rPr lang="en-US" sz="1200" dirty="0" smtClean="0">
              <a:solidFill>
                <a:schemeClr val="tx1">
                  <a:lumMod val="50000"/>
                </a:schemeClr>
              </a:solidFill>
            </a:rPr>
            <a:t>Making decisions</a:t>
          </a:r>
        </a:p>
        <a:p>
          <a:r>
            <a:rPr lang="en-US" sz="1200" dirty="0" smtClean="0">
              <a:solidFill>
                <a:schemeClr val="tx1">
                  <a:lumMod val="50000"/>
                </a:schemeClr>
              </a:solidFill>
            </a:rPr>
            <a:t>Taking actions</a:t>
          </a:r>
          <a:endParaRPr lang="el-GR" sz="1200" dirty="0">
            <a:solidFill>
              <a:schemeClr val="tx1">
                <a:lumMod val="50000"/>
              </a:schemeClr>
            </a:solidFill>
          </a:endParaRPr>
        </a:p>
      </dgm:t>
    </dgm:pt>
    <dgm:pt modelId="{50D8D8BB-C669-4643-B82E-865CEB70BFDB}" type="parTrans" cxnId="{B1182858-4E2B-4AD2-982D-0F14991731DF}">
      <dgm:prSet/>
      <dgm:spPr/>
      <dgm:t>
        <a:bodyPr/>
        <a:lstStyle/>
        <a:p>
          <a:endParaRPr lang="el-GR"/>
        </a:p>
      </dgm:t>
    </dgm:pt>
    <dgm:pt modelId="{4B22B047-9164-458E-8AE9-03CF51666EC0}" type="sibTrans" cxnId="{B1182858-4E2B-4AD2-982D-0F14991731DF}">
      <dgm:prSet/>
      <dgm:spPr/>
      <dgm:t>
        <a:bodyPr/>
        <a:lstStyle/>
        <a:p>
          <a:endParaRPr lang="el-GR"/>
        </a:p>
      </dgm:t>
    </dgm:pt>
    <dgm:pt modelId="{E5EBFB7F-88B5-4C2F-AA74-F24B51861EB3}" type="pres">
      <dgm:prSet presAssocID="{B6F9EFE1-89EE-4364-AF8E-40A0B7C4C37B}" presName="cycle" presStyleCnt="0">
        <dgm:presLayoutVars>
          <dgm:chMax val="1"/>
          <dgm:dir/>
          <dgm:animLvl val="ctr"/>
          <dgm:resizeHandles val="exact"/>
        </dgm:presLayoutVars>
      </dgm:prSet>
      <dgm:spPr/>
      <dgm:t>
        <a:bodyPr/>
        <a:lstStyle/>
        <a:p>
          <a:endParaRPr lang="el-GR"/>
        </a:p>
      </dgm:t>
    </dgm:pt>
    <dgm:pt modelId="{6895CF2D-2C68-4C0C-93D9-1273D78CDB47}" type="pres">
      <dgm:prSet presAssocID="{E2610FA8-F960-4EA9-B651-1A1CA618892A}" presName="centerShape" presStyleLbl="node0" presStyleIdx="0" presStyleCnt="1" custScaleX="210093" custScaleY="203048" custLinFactNeighborX="0" custLinFactNeighborY="-3552"/>
      <dgm:spPr/>
      <dgm:t>
        <a:bodyPr/>
        <a:lstStyle/>
        <a:p>
          <a:endParaRPr lang="el-GR"/>
        </a:p>
      </dgm:t>
    </dgm:pt>
    <dgm:pt modelId="{DBCAD95B-8673-4D51-BDBF-10287A202AD7}" type="pres">
      <dgm:prSet presAssocID="{111199EA-8779-4B20-8F58-7958A833CFB4}" presName="Name9" presStyleLbl="parChTrans1D2" presStyleIdx="0" presStyleCnt="4"/>
      <dgm:spPr/>
      <dgm:t>
        <a:bodyPr/>
        <a:lstStyle/>
        <a:p>
          <a:endParaRPr lang="el-GR"/>
        </a:p>
      </dgm:t>
    </dgm:pt>
    <dgm:pt modelId="{0B043B8F-53E0-45FD-9A9E-F192F084F0F5}" type="pres">
      <dgm:prSet presAssocID="{111199EA-8779-4B20-8F58-7958A833CFB4}" presName="connTx" presStyleLbl="parChTrans1D2" presStyleIdx="0" presStyleCnt="4"/>
      <dgm:spPr/>
      <dgm:t>
        <a:bodyPr/>
        <a:lstStyle/>
        <a:p>
          <a:endParaRPr lang="el-GR"/>
        </a:p>
      </dgm:t>
    </dgm:pt>
    <dgm:pt modelId="{26375991-6312-4386-A83B-0D0D9C87E3A6}" type="pres">
      <dgm:prSet presAssocID="{53C0B460-096B-4025-91CA-05C8EACECA65}" presName="node" presStyleLbl="node1" presStyleIdx="0" presStyleCnt="4" custScaleY="111116" custRadScaleRad="96095" custRadScaleInc="-3124">
        <dgm:presLayoutVars>
          <dgm:bulletEnabled val="1"/>
        </dgm:presLayoutVars>
      </dgm:prSet>
      <dgm:spPr/>
      <dgm:t>
        <a:bodyPr/>
        <a:lstStyle/>
        <a:p>
          <a:endParaRPr lang="el-GR"/>
        </a:p>
      </dgm:t>
    </dgm:pt>
    <dgm:pt modelId="{AC75D12E-9150-405C-A4EA-A743DB533468}" type="pres">
      <dgm:prSet presAssocID="{0B56DFE3-E9B1-4E92-8DA7-A647BD5D77D4}" presName="Name9" presStyleLbl="parChTrans1D2" presStyleIdx="1" presStyleCnt="4"/>
      <dgm:spPr/>
      <dgm:t>
        <a:bodyPr/>
        <a:lstStyle/>
        <a:p>
          <a:endParaRPr lang="el-GR"/>
        </a:p>
      </dgm:t>
    </dgm:pt>
    <dgm:pt modelId="{6B564282-A379-4266-88B4-D476836CA047}" type="pres">
      <dgm:prSet presAssocID="{0B56DFE3-E9B1-4E92-8DA7-A647BD5D77D4}" presName="connTx" presStyleLbl="parChTrans1D2" presStyleIdx="1" presStyleCnt="4"/>
      <dgm:spPr/>
      <dgm:t>
        <a:bodyPr/>
        <a:lstStyle/>
        <a:p>
          <a:endParaRPr lang="el-GR"/>
        </a:p>
      </dgm:t>
    </dgm:pt>
    <dgm:pt modelId="{3E68C3E4-DE44-4097-A337-8F475D4CD7ED}" type="pres">
      <dgm:prSet presAssocID="{5BCC54A1-0657-4F9A-9BB5-2F961C2365DC}" presName="node" presStyleLbl="node1" presStyleIdx="1" presStyleCnt="4" custScaleX="125195">
        <dgm:presLayoutVars>
          <dgm:bulletEnabled val="1"/>
        </dgm:presLayoutVars>
      </dgm:prSet>
      <dgm:spPr/>
      <dgm:t>
        <a:bodyPr/>
        <a:lstStyle/>
        <a:p>
          <a:endParaRPr lang="el-GR"/>
        </a:p>
      </dgm:t>
    </dgm:pt>
    <dgm:pt modelId="{DB739F40-36F1-4079-928F-AEEFA363BFA7}" type="pres">
      <dgm:prSet presAssocID="{1D001390-78A9-4EFD-A925-FF327C8307CA}" presName="Name9" presStyleLbl="parChTrans1D2" presStyleIdx="2" presStyleCnt="4"/>
      <dgm:spPr/>
      <dgm:t>
        <a:bodyPr/>
        <a:lstStyle/>
        <a:p>
          <a:endParaRPr lang="el-GR"/>
        </a:p>
      </dgm:t>
    </dgm:pt>
    <dgm:pt modelId="{96BD3008-E27C-4478-BB0F-E2FD7A90F0FD}" type="pres">
      <dgm:prSet presAssocID="{1D001390-78A9-4EFD-A925-FF327C8307CA}" presName="connTx" presStyleLbl="parChTrans1D2" presStyleIdx="2" presStyleCnt="4"/>
      <dgm:spPr/>
      <dgm:t>
        <a:bodyPr/>
        <a:lstStyle/>
        <a:p>
          <a:endParaRPr lang="el-GR"/>
        </a:p>
      </dgm:t>
    </dgm:pt>
    <dgm:pt modelId="{02C4CCA7-A752-4DEF-B253-BA5233D91106}" type="pres">
      <dgm:prSet presAssocID="{7D760F2B-B2E3-4890-801B-1AC71F5C9F82}" presName="node" presStyleLbl="node1" presStyleIdx="2" presStyleCnt="4" custScaleX="118527" custScaleY="125976">
        <dgm:presLayoutVars>
          <dgm:bulletEnabled val="1"/>
        </dgm:presLayoutVars>
      </dgm:prSet>
      <dgm:spPr/>
      <dgm:t>
        <a:bodyPr/>
        <a:lstStyle/>
        <a:p>
          <a:endParaRPr lang="el-GR"/>
        </a:p>
      </dgm:t>
    </dgm:pt>
    <dgm:pt modelId="{D7F76933-EE9C-4C05-A62D-0EE9CC6D4C63}" type="pres">
      <dgm:prSet presAssocID="{50D8D8BB-C669-4643-B82E-865CEB70BFDB}" presName="Name9" presStyleLbl="parChTrans1D2" presStyleIdx="3" presStyleCnt="4"/>
      <dgm:spPr/>
      <dgm:t>
        <a:bodyPr/>
        <a:lstStyle/>
        <a:p>
          <a:endParaRPr lang="el-GR"/>
        </a:p>
      </dgm:t>
    </dgm:pt>
    <dgm:pt modelId="{319254F3-4E74-461E-A71A-2F3ED3076856}" type="pres">
      <dgm:prSet presAssocID="{50D8D8BB-C669-4643-B82E-865CEB70BFDB}" presName="connTx" presStyleLbl="parChTrans1D2" presStyleIdx="3" presStyleCnt="4"/>
      <dgm:spPr/>
      <dgm:t>
        <a:bodyPr/>
        <a:lstStyle/>
        <a:p>
          <a:endParaRPr lang="el-GR"/>
        </a:p>
      </dgm:t>
    </dgm:pt>
    <dgm:pt modelId="{35C35646-8C54-4ED8-921B-85B50A454B9A}" type="pres">
      <dgm:prSet presAssocID="{63C3B279-D2A3-4690-9827-E6B9BA4061B9}" presName="node" presStyleLbl="node1" presStyleIdx="3" presStyleCnt="4" custScaleX="121439">
        <dgm:presLayoutVars>
          <dgm:bulletEnabled val="1"/>
        </dgm:presLayoutVars>
      </dgm:prSet>
      <dgm:spPr/>
      <dgm:t>
        <a:bodyPr/>
        <a:lstStyle/>
        <a:p>
          <a:endParaRPr lang="el-GR"/>
        </a:p>
      </dgm:t>
    </dgm:pt>
  </dgm:ptLst>
  <dgm:cxnLst>
    <dgm:cxn modelId="{E974176A-F069-4F28-B10E-4BB43F49200A}" srcId="{E2610FA8-F960-4EA9-B651-1A1CA618892A}" destId="{53C0B460-096B-4025-91CA-05C8EACECA65}" srcOrd="0" destOrd="0" parTransId="{111199EA-8779-4B20-8F58-7958A833CFB4}" sibTransId="{52059592-59F1-478F-A228-16CB248FB6B0}"/>
    <dgm:cxn modelId="{1AA4445F-8F67-4E81-9BBA-54D9E0D0EABA}" type="presOf" srcId="{111199EA-8779-4B20-8F58-7958A833CFB4}" destId="{DBCAD95B-8673-4D51-BDBF-10287A202AD7}" srcOrd="0" destOrd="0" presId="urn:microsoft.com/office/officeart/2005/8/layout/radial1"/>
    <dgm:cxn modelId="{CA4C07D5-50D3-435A-A3F5-69ECF700B1BB}" type="presOf" srcId="{0B56DFE3-E9B1-4E92-8DA7-A647BD5D77D4}" destId="{AC75D12E-9150-405C-A4EA-A743DB533468}" srcOrd="0" destOrd="0" presId="urn:microsoft.com/office/officeart/2005/8/layout/radial1"/>
    <dgm:cxn modelId="{B3407F0A-3295-4496-8C2F-9CBA28FC76D0}" type="presOf" srcId="{B6F9EFE1-89EE-4364-AF8E-40A0B7C4C37B}" destId="{E5EBFB7F-88B5-4C2F-AA74-F24B51861EB3}" srcOrd="0" destOrd="0" presId="urn:microsoft.com/office/officeart/2005/8/layout/radial1"/>
    <dgm:cxn modelId="{8C5EC3C1-1728-4E4A-9AE6-1AC3A36C08BC}" type="presOf" srcId="{1D001390-78A9-4EFD-A925-FF327C8307CA}" destId="{96BD3008-E27C-4478-BB0F-E2FD7A90F0FD}" srcOrd="1" destOrd="0" presId="urn:microsoft.com/office/officeart/2005/8/layout/radial1"/>
    <dgm:cxn modelId="{076A0215-7AB5-4B89-98D1-61B0D4C7C84B}" type="presOf" srcId="{50D8D8BB-C669-4643-B82E-865CEB70BFDB}" destId="{319254F3-4E74-461E-A71A-2F3ED3076856}" srcOrd="1" destOrd="0" presId="urn:microsoft.com/office/officeart/2005/8/layout/radial1"/>
    <dgm:cxn modelId="{253D9C01-5976-4C65-906A-6978B512DFEC}" type="presOf" srcId="{53C0B460-096B-4025-91CA-05C8EACECA65}" destId="{26375991-6312-4386-A83B-0D0D9C87E3A6}" srcOrd="0" destOrd="0" presId="urn:microsoft.com/office/officeart/2005/8/layout/radial1"/>
    <dgm:cxn modelId="{71C03715-DAEA-49C2-9398-1A6F76C0CBAA}" srcId="{E2610FA8-F960-4EA9-B651-1A1CA618892A}" destId="{7D760F2B-B2E3-4890-801B-1AC71F5C9F82}" srcOrd="2" destOrd="0" parTransId="{1D001390-78A9-4EFD-A925-FF327C8307CA}" sibTransId="{AD976232-2245-4B16-9B2F-88EEDB8E0C33}"/>
    <dgm:cxn modelId="{3C82825A-6370-4D36-9CC7-1265AD90E9FF}" srcId="{E2610FA8-F960-4EA9-B651-1A1CA618892A}" destId="{5BCC54A1-0657-4F9A-9BB5-2F961C2365DC}" srcOrd="1" destOrd="0" parTransId="{0B56DFE3-E9B1-4E92-8DA7-A647BD5D77D4}" sibTransId="{3A7D6736-0E3B-4270-8D71-A75D85F3CE1B}"/>
    <dgm:cxn modelId="{DF024263-8925-41F4-ABAB-116CA279D23F}" type="presOf" srcId="{E2610FA8-F960-4EA9-B651-1A1CA618892A}" destId="{6895CF2D-2C68-4C0C-93D9-1273D78CDB47}" srcOrd="0" destOrd="0" presId="urn:microsoft.com/office/officeart/2005/8/layout/radial1"/>
    <dgm:cxn modelId="{7A793B0C-7071-4C6C-956D-02C0BBC9B792}" type="presOf" srcId="{7D760F2B-B2E3-4890-801B-1AC71F5C9F82}" destId="{02C4CCA7-A752-4DEF-B253-BA5233D91106}" srcOrd="0" destOrd="0" presId="urn:microsoft.com/office/officeart/2005/8/layout/radial1"/>
    <dgm:cxn modelId="{CD95D557-166A-4D37-B34D-43793F9C5978}" type="presOf" srcId="{111199EA-8779-4B20-8F58-7958A833CFB4}" destId="{0B043B8F-53E0-45FD-9A9E-F192F084F0F5}" srcOrd="1" destOrd="0" presId="urn:microsoft.com/office/officeart/2005/8/layout/radial1"/>
    <dgm:cxn modelId="{B1182858-4E2B-4AD2-982D-0F14991731DF}" srcId="{E2610FA8-F960-4EA9-B651-1A1CA618892A}" destId="{63C3B279-D2A3-4690-9827-E6B9BA4061B9}" srcOrd="3" destOrd="0" parTransId="{50D8D8BB-C669-4643-B82E-865CEB70BFDB}" sibTransId="{4B22B047-9164-458E-8AE9-03CF51666EC0}"/>
    <dgm:cxn modelId="{A9C68C8F-FEA9-413D-8730-571C53B5A1AF}" type="presOf" srcId="{0B56DFE3-E9B1-4E92-8DA7-A647BD5D77D4}" destId="{6B564282-A379-4266-88B4-D476836CA047}" srcOrd="1" destOrd="0" presId="urn:microsoft.com/office/officeart/2005/8/layout/radial1"/>
    <dgm:cxn modelId="{53B001C4-1987-4A7F-A9F2-4D6543390C89}" srcId="{B6F9EFE1-89EE-4364-AF8E-40A0B7C4C37B}" destId="{E2610FA8-F960-4EA9-B651-1A1CA618892A}" srcOrd="0" destOrd="0" parTransId="{BA739C7A-3512-498D-AD72-8018E9B2F59F}" sibTransId="{841FEDF9-9B63-438B-AC83-9CEDE71CF765}"/>
    <dgm:cxn modelId="{070CC5C1-73E5-4E6A-BF0F-EE8491EE9E38}" type="presOf" srcId="{63C3B279-D2A3-4690-9827-E6B9BA4061B9}" destId="{35C35646-8C54-4ED8-921B-85B50A454B9A}" srcOrd="0" destOrd="0" presId="urn:microsoft.com/office/officeart/2005/8/layout/radial1"/>
    <dgm:cxn modelId="{42BC7A74-B580-4DCE-8D74-7C4EF15A06FC}" type="presOf" srcId="{50D8D8BB-C669-4643-B82E-865CEB70BFDB}" destId="{D7F76933-EE9C-4C05-A62D-0EE9CC6D4C63}" srcOrd="0" destOrd="0" presId="urn:microsoft.com/office/officeart/2005/8/layout/radial1"/>
    <dgm:cxn modelId="{92219C8B-4432-4A7E-9F5A-3821F9B4E6E4}" type="presOf" srcId="{1D001390-78A9-4EFD-A925-FF327C8307CA}" destId="{DB739F40-36F1-4079-928F-AEEFA363BFA7}" srcOrd="0" destOrd="0" presId="urn:microsoft.com/office/officeart/2005/8/layout/radial1"/>
    <dgm:cxn modelId="{6EAFCCDE-8C0C-4C3E-B678-3AED936E60E2}" type="presOf" srcId="{5BCC54A1-0657-4F9A-9BB5-2F961C2365DC}" destId="{3E68C3E4-DE44-4097-A337-8F475D4CD7ED}" srcOrd="0" destOrd="0" presId="urn:microsoft.com/office/officeart/2005/8/layout/radial1"/>
    <dgm:cxn modelId="{5E8C8313-77A4-44C2-AA8E-00C4EE399B6A}" type="presParOf" srcId="{E5EBFB7F-88B5-4C2F-AA74-F24B51861EB3}" destId="{6895CF2D-2C68-4C0C-93D9-1273D78CDB47}" srcOrd="0" destOrd="0" presId="urn:microsoft.com/office/officeart/2005/8/layout/radial1"/>
    <dgm:cxn modelId="{58D3492D-A3BD-4CB9-885E-C45F7EB2CC53}" type="presParOf" srcId="{E5EBFB7F-88B5-4C2F-AA74-F24B51861EB3}" destId="{DBCAD95B-8673-4D51-BDBF-10287A202AD7}" srcOrd="1" destOrd="0" presId="urn:microsoft.com/office/officeart/2005/8/layout/radial1"/>
    <dgm:cxn modelId="{BD3504D5-C887-4A57-9D41-740011FD6C68}" type="presParOf" srcId="{DBCAD95B-8673-4D51-BDBF-10287A202AD7}" destId="{0B043B8F-53E0-45FD-9A9E-F192F084F0F5}" srcOrd="0" destOrd="0" presId="urn:microsoft.com/office/officeart/2005/8/layout/radial1"/>
    <dgm:cxn modelId="{DE9315D3-C48F-4C16-8720-6D6225AA5984}" type="presParOf" srcId="{E5EBFB7F-88B5-4C2F-AA74-F24B51861EB3}" destId="{26375991-6312-4386-A83B-0D0D9C87E3A6}" srcOrd="2" destOrd="0" presId="urn:microsoft.com/office/officeart/2005/8/layout/radial1"/>
    <dgm:cxn modelId="{340EEF10-8E37-4659-8001-A91ED5D53E9E}" type="presParOf" srcId="{E5EBFB7F-88B5-4C2F-AA74-F24B51861EB3}" destId="{AC75D12E-9150-405C-A4EA-A743DB533468}" srcOrd="3" destOrd="0" presId="urn:microsoft.com/office/officeart/2005/8/layout/radial1"/>
    <dgm:cxn modelId="{F4730D7A-A747-47B2-9305-6D46C86E1E11}" type="presParOf" srcId="{AC75D12E-9150-405C-A4EA-A743DB533468}" destId="{6B564282-A379-4266-88B4-D476836CA047}" srcOrd="0" destOrd="0" presId="urn:microsoft.com/office/officeart/2005/8/layout/radial1"/>
    <dgm:cxn modelId="{317CA0E8-C70B-4B27-A212-014077000ADA}" type="presParOf" srcId="{E5EBFB7F-88B5-4C2F-AA74-F24B51861EB3}" destId="{3E68C3E4-DE44-4097-A337-8F475D4CD7ED}" srcOrd="4" destOrd="0" presId="urn:microsoft.com/office/officeart/2005/8/layout/radial1"/>
    <dgm:cxn modelId="{82AF3A78-7247-4D6F-BD51-7FC6E3BAB371}" type="presParOf" srcId="{E5EBFB7F-88B5-4C2F-AA74-F24B51861EB3}" destId="{DB739F40-36F1-4079-928F-AEEFA363BFA7}" srcOrd="5" destOrd="0" presId="urn:microsoft.com/office/officeart/2005/8/layout/radial1"/>
    <dgm:cxn modelId="{4B5B8F9D-34FB-4541-913D-13024DD60EA3}" type="presParOf" srcId="{DB739F40-36F1-4079-928F-AEEFA363BFA7}" destId="{96BD3008-E27C-4478-BB0F-E2FD7A90F0FD}" srcOrd="0" destOrd="0" presId="urn:microsoft.com/office/officeart/2005/8/layout/radial1"/>
    <dgm:cxn modelId="{B90169E2-D8CD-46A2-BEB4-61FBDAF9B1B3}" type="presParOf" srcId="{E5EBFB7F-88B5-4C2F-AA74-F24B51861EB3}" destId="{02C4CCA7-A752-4DEF-B253-BA5233D91106}" srcOrd="6" destOrd="0" presId="urn:microsoft.com/office/officeart/2005/8/layout/radial1"/>
    <dgm:cxn modelId="{CB9C0300-F7FD-4738-B053-4589A2DE8C9F}" type="presParOf" srcId="{E5EBFB7F-88B5-4C2F-AA74-F24B51861EB3}" destId="{D7F76933-EE9C-4C05-A62D-0EE9CC6D4C63}" srcOrd="7" destOrd="0" presId="urn:microsoft.com/office/officeart/2005/8/layout/radial1"/>
    <dgm:cxn modelId="{9D6CEDB3-1902-4C24-8BD6-BC8AE19F40B0}" type="presParOf" srcId="{D7F76933-EE9C-4C05-A62D-0EE9CC6D4C63}" destId="{319254F3-4E74-461E-A71A-2F3ED3076856}" srcOrd="0" destOrd="0" presId="urn:microsoft.com/office/officeart/2005/8/layout/radial1"/>
    <dgm:cxn modelId="{609449DA-07E8-4524-A744-676694092A62}" type="presParOf" srcId="{E5EBFB7F-88B5-4C2F-AA74-F24B51861EB3}" destId="{35C35646-8C54-4ED8-921B-85B50A454B9A}" srcOrd="8" destOrd="0" presId="urn:microsoft.com/office/officeart/2005/8/layout/radial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730D26-7A05-43D2-8C47-038B3B581ABB}" type="doc">
      <dgm:prSet loTypeId="urn:microsoft.com/office/officeart/2005/8/layout/target1" loCatId="relationship" qsTypeId="urn:microsoft.com/office/officeart/2005/8/quickstyle/simple1" qsCatId="simple" csTypeId="urn:microsoft.com/office/officeart/2005/8/colors/colorful4" csCatId="colorful" phldr="1"/>
      <dgm:spPr/>
    </dgm:pt>
    <dgm:pt modelId="{70B01D4E-D0E9-4C04-9034-4E08D12BB934}">
      <dgm:prSet phldrT="[Text]"/>
      <dgm:spPr/>
      <dgm:t>
        <a:bodyPr/>
        <a:lstStyle/>
        <a:p>
          <a:r>
            <a:rPr lang="en-US" b="1" dirty="0" smtClean="0"/>
            <a:t>Testing</a:t>
          </a:r>
          <a:endParaRPr lang="el-GR" b="1" dirty="0"/>
        </a:p>
      </dgm:t>
    </dgm:pt>
    <dgm:pt modelId="{F6C67DBE-8741-417F-B153-94B3B23DBC7B}" type="parTrans" cxnId="{AB9D038C-ADB1-4787-B034-E4357F5130B8}">
      <dgm:prSet/>
      <dgm:spPr/>
      <dgm:t>
        <a:bodyPr/>
        <a:lstStyle/>
        <a:p>
          <a:endParaRPr lang="el-GR"/>
        </a:p>
      </dgm:t>
    </dgm:pt>
    <dgm:pt modelId="{259CB0A3-0FC6-471B-A532-31E372014E4C}" type="sibTrans" cxnId="{AB9D038C-ADB1-4787-B034-E4357F5130B8}">
      <dgm:prSet/>
      <dgm:spPr/>
      <dgm:t>
        <a:bodyPr/>
        <a:lstStyle/>
        <a:p>
          <a:endParaRPr lang="el-GR"/>
        </a:p>
      </dgm:t>
    </dgm:pt>
    <dgm:pt modelId="{F36FD8A7-0D4E-4D36-9E78-FC71ACCAA1A8}">
      <dgm:prSet phldrT="[Text]"/>
      <dgm:spPr/>
      <dgm:t>
        <a:bodyPr/>
        <a:lstStyle/>
        <a:p>
          <a:r>
            <a:rPr lang="en-US" b="1" dirty="0" smtClean="0"/>
            <a:t>Assessment</a:t>
          </a:r>
          <a:endParaRPr lang="el-GR" b="1" dirty="0"/>
        </a:p>
      </dgm:t>
    </dgm:pt>
    <dgm:pt modelId="{33472302-193B-4C46-8CB7-A5FF25BD92FE}" type="parTrans" cxnId="{C66D0E8F-3C51-4C1B-8EC6-2B1FD4BE39FB}">
      <dgm:prSet/>
      <dgm:spPr/>
      <dgm:t>
        <a:bodyPr/>
        <a:lstStyle/>
        <a:p>
          <a:endParaRPr lang="el-GR"/>
        </a:p>
      </dgm:t>
    </dgm:pt>
    <dgm:pt modelId="{DFC388B4-F9F3-4BA3-A3C8-B1AC78663BE5}" type="sibTrans" cxnId="{C66D0E8F-3C51-4C1B-8EC6-2B1FD4BE39FB}">
      <dgm:prSet/>
      <dgm:spPr/>
      <dgm:t>
        <a:bodyPr/>
        <a:lstStyle/>
        <a:p>
          <a:endParaRPr lang="el-GR"/>
        </a:p>
      </dgm:t>
    </dgm:pt>
    <dgm:pt modelId="{03B71FA9-D4BC-49B1-ADFE-5C74D55CFFB5}">
      <dgm:prSet phldrT="[Text]"/>
      <dgm:spPr/>
      <dgm:t>
        <a:bodyPr/>
        <a:lstStyle/>
        <a:p>
          <a:r>
            <a:rPr lang="en-US" b="1" dirty="0" smtClean="0"/>
            <a:t>Evaluation</a:t>
          </a:r>
          <a:endParaRPr lang="el-GR" b="1" dirty="0"/>
        </a:p>
      </dgm:t>
    </dgm:pt>
    <dgm:pt modelId="{17B6B164-1616-41BB-AEDC-0787CD0D3C14}" type="parTrans" cxnId="{619701AE-2942-4BDF-80F2-71667D780C8C}">
      <dgm:prSet/>
      <dgm:spPr/>
      <dgm:t>
        <a:bodyPr/>
        <a:lstStyle/>
        <a:p>
          <a:endParaRPr lang="el-GR"/>
        </a:p>
      </dgm:t>
    </dgm:pt>
    <dgm:pt modelId="{27CD2DA6-FDE8-4567-9333-8E3614CFA4F4}" type="sibTrans" cxnId="{619701AE-2942-4BDF-80F2-71667D780C8C}">
      <dgm:prSet/>
      <dgm:spPr/>
      <dgm:t>
        <a:bodyPr/>
        <a:lstStyle/>
        <a:p>
          <a:endParaRPr lang="el-GR"/>
        </a:p>
      </dgm:t>
    </dgm:pt>
    <dgm:pt modelId="{EA73D7C4-BC1B-4CBA-8D26-6023205B4407}" type="pres">
      <dgm:prSet presAssocID="{9C730D26-7A05-43D2-8C47-038B3B581ABB}" presName="composite" presStyleCnt="0">
        <dgm:presLayoutVars>
          <dgm:chMax val="5"/>
          <dgm:dir/>
          <dgm:resizeHandles val="exact"/>
        </dgm:presLayoutVars>
      </dgm:prSet>
      <dgm:spPr/>
    </dgm:pt>
    <dgm:pt modelId="{C30961EF-459B-42BA-B494-4890BC475AB6}" type="pres">
      <dgm:prSet presAssocID="{70B01D4E-D0E9-4C04-9034-4E08D12BB934}" presName="circle1" presStyleLbl="lnNode1" presStyleIdx="0" presStyleCnt="3"/>
      <dgm:spPr/>
    </dgm:pt>
    <dgm:pt modelId="{469AB2F1-6799-4A6B-94A7-8A98EE9684D0}" type="pres">
      <dgm:prSet presAssocID="{70B01D4E-D0E9-4C04-9034-4E08D12BB934}" presName="text1" presStyleLbl="revTx" presStyleIdx="0" presStyleCnt="3">
        <dgm:presLayoutVars>
          <dgm:bulletEnabled val="1"/>
        </dgm:presLayoutVars>
      </dgm:prSet>
      <dgm:spPr/>
      <dgm:t>
        <a:bodyPr/>
        <a:lstStyle/>
        <a:p>
          <a:endParaRPr lang="el-GR"/>
        </a:p>
      </dgm:t>
    </dgm:pt>
    <dgm:pt modelId="{6C66A3F5-8A11-404F-B33A-8EE5AE6C4E97}" type="pres">
      <dgm:prSet presAssocID="{70B01D4E-D0E9-4C04-9034-4E08D12BB934}" presName="line1" presStyleLbl="callout" presStyleIdx="0" presStyleCnt="6"/>
      <dgm:spPr/>
    </dgm:pt>
    <dgm:pt modelId="{EA7470C9-F385-4D1E-A22B-AE8E08B344D4}" type="pres">
      <dgm:prSet presAssocID="{70B01D4E-D0E9-4C04-9034-4E08D12BB934}" presName="d1" presStyleLbl="callout" presStyleIdx="1" presStyleCnt="6"/>
      <dgm:spPr/>
    </dgm:pt>
    <dgm:pt modelId="{E290B299-D40E-424A-AD6E-35BF124F9D6B}" type="pres">
      <dgm:prSet presAssocID="{F36FD8A7-0D4E-4D36-9E78-FC71ACCAA1A8}" presName="circle2" presStyleLbl="lnNode1" presStyleIdx="1" presStyleCnt="3"/>
      <dgm:spPr/>
    </dgm:pt>
    <dgm:pt modelId="{9FE6AADD-1A26-47B8-A4C7-C7256EC99292}" type="pres">
      <dgm:prSet presAssocID="{F36FD8A7-0D4E-4D36-9E78-FC71ACCAA1A8}" presName="text2" presStyleLbl="revTx" presStyleIdx="1" presStyleCnt="3">
        <dgm:presLayoutVars>
          <dgm:bulletEnabled val="1"/>
        </dgm:presLayoutVars>
      </dgm:prSet>
      <dgm:spPr/>
      <dgm:t>
        <a:bodyPr/>
        <a:lstStyle/>
        <a:p>
          <a:endParaRPr lang="el-GR"/>
        </a:p>
      </dgm:t>
    </dgm:pt>
    <dgm:pt modelId="{FB4FA86F-BF80-40F0-AED9-C7624676EC4E}" type="pres">
      <dgm:prSet presAssocID="{F36FD8A7-0D4E-4D36-9E78-FC71ACCAA1A8}" presName="line2" presStyleLbl="callout" presStyleIdx="2" presStyleCnt="6"/>
      <dgm:spPr/>
    </dgm:pt>
    <dgm:pt modelId="{9A12C553-7635-474F-B77F-10CCAE87EAB7}" type="pres">
      <dgm:prSet presAssocID="{F36FD8A7-0D4E-4D36-9E78-FC71ACCAA1A8}" presName="d2" presStyleLbl="callout" presStyleIdx="3" presStyleCnt="6"/>
      <dgm:spPr/>
    </dgm:pt>
    <dgm:pt modelId="{16D523D5-1CD5-401F-B68D-82F593077A42}" type="pres">
      <dgm:prSet presAssocID="{03B71FA9-D4BC-49B1-ADFE-5C74D55CFFB5}" presName="circle3" presStyleLbl="lnNode1" presStyleIdx="2" presStyleCnt="3"/>
      <dgm:spPr/>
    </dgm:pt>
    <dgm:pt modelId="{E8C0EF6D-FB4B-4BCE-A1BA-CFBB6709C171}" type="pres">
      <dgm:prSet presAssocID="{03B71FA9-D4BC-49B1-ADFE-5C74D55CFFB5}" presName="text3" presStyleLbl="revTx" presStyleIdx="2" presStyleCnt="3">
        <dgm:presLayoutVars>
          <dgm:bulletEnabled val="1"/>
        </dgm:presLayoutVars>
      </dgm:prSet>
      <dgm:spPr/>
      <dgm:t>
        <a:bodyPr/>
        <a:lstStyle/>
        <a:p>
          <a:endParaRPr lang="el-GR"/>
        </a:p>
      </dgm:t>
    </dgm:pt>
    <dgm:pt modelId="{2E91011D-1A32-4A2D-9EC8-F27813A30836}" type="pres">
      <dgm:prSet presAssocID="{03B71FA9-D4BC-49B1-ADFE-5C74D55CFFB5}" presName="line3" presStyleLbl="callout" presStyleIdx="4" presStyleCnt="6"/>
      <dgm:spPr/>
    </dgm:pt>
    <dgm:pt modelId="{4F922712-DA1D-4705-90AB-59FD903C71BE}" type="pres">
      <dgm:prSet presAssocID="{03B71FA9-D4BC-49B1-ADFE-5C74D55CFFB5}" presName="d3" presStyleLbl="callout" presStyleIdx="5" presStyleCnt="6"/>
      <dgm:spPr/>
    </dgm:pt>
  </dgm:ptLst>
  <dgm:cxnLst>
    <dgm:cxn modelId="{C66D0E8F-3C51-4C1B-8EC6-2B1FD4BE39FB}" srcId="{9C730D26-7A05-43D2-8C47-038B3B581ABB}" destId="{F36FD8A7-0D4E-4D36-9E78-FC71ACCAA1A8}" srcOrd="1" destOrd="0" parTransId="{33472302-193B-4C46-8CB7-A5FF25BD92FE}" sibTransId="{DFC388B4-F9F3-4BA3-A3C8-B1AC78663BE5}"/>
    <dgm:cxn modelId="{AA6D4AD7-BA7F-4EE6-84C2-8AC020D21133}" type="presOf" srcId="{9C730D26-7A05-43D2-8C47-038B3B581ABB}" destId="{EA73D7C4-BC1B-4CBA-8D26-6023205B4407}" srcOrd="0" destOrd="0" presId="urn:microsoft.com/office/officeart/2005/8/layout/target1"/>
    <dgm:cxn modelId="{CBFEB409-CA2F-4E0B-878D-4EFD0E437B34}" type="presOf" srcId="{03B71FA9-D4BC-49B1-ADFE-5C74D55CFFB5}" destId="{E8C0EF6D-FB4B-4BCE-A1BA-CFBB6709C171}" srcOrd="0" destOrd="0" presId="urn:microsoft.com/office/officeart/2005/8/layout/target1"/>
    <dgm:cxn modelId="{770C4EB9-7FCD-4066-9B75-480B8DE67CBA}" type="presOf" srcId="{70B01D4E-D0E9-4C04-9034-4E08D12BB934}" destId="{469AB2F1-6799-4A6B-94A7-8A98EE9684D0}" srcOrd="0" destOrd="0" presId="urn:microsoft.com/office/officeart/2005/8/layout/target1"/>
    <dgm:cxn modelId="{AB9D038C-ADB1-4787-B034-E4357F5130B8}" srcId="{9C730D26-7A05-43D2-8C47-038B3B581ABB}" destId="{70B01D4E-D0E9-4C04-9034-4E08D12BB934}" srcOrd="0" destOrd="0" parTransId="{F6C67DBE-8741-417F-B153-94B3B23DBC7B}" sibTransId="{259CB0A3-0FC6-471B-A532-31E372014E4C}"/>
    <dgm:cxn modelId="{619701AE-2942-4BDF-80F2-71667D780C8C}" srcId="{9C730D26-7A05-43D2-8C47-038B3B581ABB}" destId="{03B71FA9-D4BC-49B1-ADFE-5C74D55CFFB5}" srcOrd="2" destOrd="0" parTransId="{17B6B164-1616-41BB-AEDC-0787CD0D3C14}" sibTransId="{27CD2DA6-FDE8-4567-9333-8E3614CFA4F4}"/>
    <dgm:cxn modelId="{406B77D7-7F2D-4739-9809-4F9F692A685E}" type="presOf" srcId="{F36FD8A7-0D4E-4D36-9E78-FC71ACCAA1A8}" destId="{9FE6AADD-1A26-47B8-A4C7-C7256EC99292}" srcOrd="0" destOrd="0" presId="urn:microsoft.com/office/officeart/2005/8/layout/target1"/>
    <dgm:cxn modelId="{4C07E508-D5D5-4158-93B4-5FEB0ADC60D7}" type="presParOf" srcId="{EA73D7C4-BC1B-4CBA-8D26-6023205B4407}" destId="{C30961EF-459B-42BA-B494-4890BC475AB6}" srcOrd="0" destOrd="0" presId="urn:microsoft.com/office/officeart/2005/8/layout/target1"/>
    <dgm:cxn modelId="{6007C2F6-3023-43EB-86CB-5439F1E07B80}" type="presParOf" srcId="{EA73D7C4-BC1B-4CBA-8D26-6023205B4407}" destId="{469AB2F1-6799-4A6B-94A7-8A98EE9684D0}" srcOrd="1" destOrd="0" presId="urn:microsoft.com/office/officeart/2005/8/layout/target1"/>
    <dgm:cxn modelId="{1B81982C-945B-4DAD-BA2A-228F44B354C6}" type="presParOf" srcId="{EA73D7C4-BC1B-4CBA-8D26-6023205B4407}" destId="{6C66A3F5-8A11-404F-B33A-8EE5AE6C4E97}" srcOrd="2" destOrd="0" presId="urn:microsoft.com/office/officeart/2005/8/layout/target1"/>
    <dgm:cxn modelId="{2EBDBCEA-2355-4F72-B8A1-FD174A04FCCF}" type="presParOf" srcId="{EA73D7C4-BC1B-4CBA-8D26-6023205B4407}" destId="{EA7470C9-F385-4D1E-A22B-AE8E08B344D4}" srcOrd="3" destOrd="0" presId="urn:microsoft.com/office/officeart/2005/8/layout/target1"/>
    <dgm:cxn modelId="{000BED44-C63F-44F3-A3EF-F1CFFD8E23C0}" type="presParOf" srcId="{EA73D7C4-BC1B-4CBA-8D26-6023205B4407}" destId="{E290B299-D40E-424A-AD6E-35BF124F9D6B}" srcOrd="4" destOrd="0" presId="urn:microsoft.com/office/officeart/2005/8/layout/target1"/>
    <dgm:cxn modelId="{CDB43CAC-EBE7-47C6-ABCD-C445197A2125}" type="presParOf" srcId="{EA73D7C4-BC1B-4CBA-8D26-6023205B4407}" destId="{9FE6AADD-1A26-47B8-A4C7-C7256EC99292}" srcOrd="5" destOrd="0" presId="urn:microsoft.com/office/officeart/2005/8/layout/target1"/>
    <dgm:cxn modelId="{FA9F267B-FDC5-4C50-A70F-54AD675CFB02}" type="presParOf" srcId="{EA73D7C4-BC1B-4CBA-8D26-6023205B4407}" destId="{FB4FA86F-BF80-40F0-AED9-C7624676EC4E}" srcOrd="6" destOrd="0" presId="urn:microsoft.com/office/officeart/2005/8/layout/target1"/>
    <dgm:cxn modelId="{30E02303-6A01-4BF8-BE7B-211F9277C07C}" type="presParOf" srcId="{EA73D7C4-BC1B-4CBA-8D26-6023205B4407}" destId="{9A12C553-7635-474F-B77F-10CCAE87EAB7}" srcOrd="7" destOrd="0" presId="urn:microsoft.com/office/officeart/2005/8/layout/target1"/>
    <dgm:cxn modelId="{9C7F8818-BEB0-4DF2-BE55-6785C6331496}" type="presParOf" srcId="{EA73D7C4-BC1B-4CBA-8D26-6023205B4407}" destId="{16D523D5-1CD5-401F-B68D-82F593077A42}" srcOrd="8" destOrd="0" presId="urn:microsoft.com/office/officeart/2005/8/layout/target1"/>
    <dgm:cxn modelId="{CD076CAF-673C-4C57-B328-5BCB7E676543}" type="presParOf" srcId="{EA73D7C4-BC1B-4CBA-8D26-6023205B4407}" destId="{E8C0EF6D-FB4B-4BCE-A1BA-CFBB6709C171}" srcOrd="9" destOrd="0" presId="urn:microsoft.com/office/officeart/2005/8/layout/target1"/>
    <dgm:cxn modelId="{3F9FE25A-BB95-4400-9F91-3271C01148C5}" type="presParOf" srcId="{EA73D7C4-BC1B-4CBA-8D26-6023205B4407}" destId="{2E91011D-1A32-4A2D-9EC8-F27813A30836}" srcOrd="10" destOrd="0" presId="urn:microsoft.com/office/officeart/2005/8/layout/target1"/>
    <dgm:cxn modelId="{DA180DF4-C7C6-451F-BA26-F39B7902D258}" type="presParOf" srcId="{EA73D7C4-BC1B-4CBA-8D26-6023205B4407}" destId="{4F922712-DA1D-4705-90AB-59FD903C71BE}" srcOrd="11" destOrd="0" presId="urn:microsoft.com/office/officeart/2005/8/layout/targe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F315199-1782-4446-9D78-B42DD82BC072}"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l-GR"/>
        </a:p>
      </dgm:t>
    </dgm:pt>
    <dgm:pt modelId="{8ADD095B-8716-4081-8BDD-5B376682B98F}">
      <dgm:prSet phldrT="[Text]"/>
      <dgm:spPr/>
      <dgm:t>
        <a:bodyPr/>
        <a:lstStyle/>
        <a:p>
          <a:r>
            <a:rPr lang="en-US" dirty="0" smtClean="0"/>
            <a:t>Formative assessment</a:t>
          </a:r>
          <a:endParaRPr lang="el-GR" dirty="0"/>
        </a:p>
      </dgm:t>
    </dgm:pt>
    <dgm:pt modelId="{69126137-04ED-49E3-ABAA-D8B301D506C7}" type="parTrans" cxnId="{832970DF-46B2-4173-A671-D4953CC72C53}">
      <dgm:prSet/>
      <dgm:spPr/>
      <dgm:t>
        <a:bodyPr/>
        <a:lstStyle/>
        <a:p>
          <a:endParaRPr lang="el-GR"/>
        </a:p>
      </dgm:t>
    </dgm:pt>
    <dgm:pt modelId="{A3459DB6-AE37-4639-81D5-F460FE5ADBF5}" type="sibTrans" cxnId="{832970DF-46B2-4173-A671-D4953CC72C53}">
      <dgm:prSet/>
      <dgm:spPr/>
      <dgm:t>
        <a:bodyPr/>
        <a:lstStyle/>
        <a:p>
          <a:endParaRPr lang="el-GR"/>
        </a:p>
      </dgm:t>
    </dgm:pt>
    <dgm:pt modelId="{72C28874-9BC9-401E-879E-B5DC19E8552F}">
      <dgm:prSet phldrT="[Text]" custT="1"/>
      <dgm:spPr/>
      <dgm:t>
        <a:bodyPr/>
        <a:lstStyle/>
        <a:p>
          <a:r>
            <a:rPr lang="en-US" sz="1400" b="1" dirty="0" smtClean="0"/>
            <a:t>Provides information about student progress, on what the learner needs to practice, to have re-taught, to learn next</a:t>
          </a:r>
        </a:p>
      </dgm:t>
    </dgm:pt>
    <dgm:pt modelId="{00A0B362-AB78-457D-B58E-B210DD314055}" type="parTrans" cxnId="{45A1478B-A9F6-4047-B60F-C4DA51E7B581}">
      <dgm:prSet/>
      <dgm:spPr/>
      <dgm:t>
        <a:bodyPr/>
        <a:lstStyle/>
        <a:p>
          <a:endParaRPr lang="el-GR"/>
        </a:p>
      </dgm:t>
    </dgm:pt>
    <dgm:pt modelId="{533B73BB-E625-428B-951B-F69C916B39C6}" type="sibTrans" cxnId="{45A1478B-A9F6-4047-B60F-C4DA51E7B581}">
      <dgm:prSet/>
      <dgm:spPr/>
      <dgm:t>
        <a:bodyPr/>
        <a:lstStyle/>
        <a:p>
          <a:endParaRPr lang="el-GR"/>
        </a:p>
      </dgm:t>
    </dgm:pt>
    <dgm:pt modelId="{85E5E5FB-97BB-4C9D-9985-C0A1EA638D55}">
      <dgm:prSet phldrT="[Text]"/>
      <dgm:spPr/>
      <dgm:t>
        <a:bodyPr/>
        <a:lstStyle/>
        <a:p>
          <a:r>
            <a:rPr lang="en-US" b="1" dirty="0" smtClean="0"/>
            <a:t>It is ongoing, planned at the same time as teaching, provides feedback into the teaching learning process with a purpose to improve instruction and student learning</a:t>
          </a:r>
          <a:endParaRPr lang="el-GR" b="1" dirty="0"/>
        </a:p>
      </dgm:t>
    </dgm:pt>
    <dgm:pt modelId="{480288E5-2EC6-4D39-B09C-F03E7B0BEFDA}" type="parTrans" cxnId="{8F0E0912-7074-4EFF-A29B-98E85FBB1DE9}">
      <dgm:prSet/>
      <dgm:spPr/>
      <dgm:t>
        <a:bodyPr/>
        <a:lstStyle/>
        <a:p>
          <a:endParaRPr lang="el-GR"/>
        </a:p>
      </dgm:t>
    </dgm:pt>
    <dgm:pt modelId="{4D311C7C-72D9-4A25-AC46-6DDADE0DE43C}" type="sibTrans" cxnId="{8F0E0912-7074-4EFF-A29B-98E85FBB1DE9}">
      <dgm:prSet/>
      <dgm:spPr/>
      <dgm:t>
        <a:bodyPr/>
        <a:lstStyle/>
        <a:p>
          <a:endParaRPr lang="el-GR"/>
        </a:p>
      </dgm:t>
    </dgm:pt>
    <dgm:pt modelId="{A7F5EACE-C289-4D7A-AC49-B7B4A147BBF2}">
      <dgm:prSet phldrT="[Text]"/>
      <dgm:spPr/>
      <dgm:t>
        <a:bodyPr/>
        <a:lstStyle/>
        <a:p>
          <a:r>
            <a:rPr lang="en-US" dirty="0" smtClean="0"/>
            <a:t>Summative assessment</a:t>
          </a:r>
          <a:endParaRPr lang="el-GR" dirty="0"/>
        </a:p>
      </dgm:t>
    </dgm:pt>
    <dgm:pt modelId="{AA25DFE9-550D-48D8-845A-5FB2E8B4D481}" type="parTrans" cxnId="{792406D7-5E1A-45B8-9FE4-A4CF64985CC7}">
      <dgm:prSet/>
      <dgm:spPr/>
      <dgm:t>
        <a:bodyPr/>
        <a:lstStyle/>
        <a:p>
          <a:endParaRPr lang="el-GR"/>
        </a:p>
      </dgm:t>
    </dgm:pt>
    <dgm:pt modelId="{B03DFB5F-45D5-4115-88E2-82CA8C84CE10}" type="sibTrans" cxnId="{792406D7-5E1A-45B8-9FE4-A4CF64985CC7}">
      <dgm:prSet/>
      <dgm:spPr/>
      <dgm:t>
        <a:bodyPr/>
        <a:lstStyle/>
        <a:p>
          <a:endParaRPr lang="el-GR"/>
        </a:p>
      </dgm:t>
    </dgm:pt>
    <dgm:pt modelId="{00B725B1-3D6C-4CDF-8A42-84C0730B9D4C}">
      <dgm:prSet phldrT="[Text]" custT="1"/>
      <dgm:spPr/>
      <dgm:t>
        <a:bodyPr/>
        <a:lstStyle/>
        <a:p>
          <a:r>
            <a:rPr lang="en-US" sz="1200" b="1" dirty="0" smtClean="0"/>
            <a:t>Used to determine what knowledge/skills learners have achieved. Taken by students at the end of a unit or semester to demonstrate the sum of what they have learned</a:t>
          </a:r>
          <a:endParaRPr lang="el-GR" sz="1200" b="1" dirty="0"/>
        </a:p>
      </dgm:t>
    </dgm:pt>
    <dgm:pt modelId="{6C5C0A76-5559-48FF-B426-9ED1954C4E36}" type="parTrans" cxnId="{EE862493-81EF-4426-8625-4C26153EB9A2}">
      <dgm:prSet/>
      <dgm:spPr/>
      <dgm:t>
        <a:bodyPr/>
        <a:lstStyle/>
        <a:p>
          <a:endParaRPr lang="el-GR"/>
        </a:p>
      </dgm:t>
    </dgm:pt>
    <dgm:pt modelId="{0A411BA6-25D1-4AD4-BB7C-CC1455CAA363}" type="sibTrans" cxnId="{EE862493-81EF-4426-8625-4C26153EB9A2}">
      <dgm:prSet/>
      <dgm:spPr/>
      <dgm:t>
        <a:bodyPr/>
        <a:lstStyle/>
        <a:p>
          <a:endParaRPr lang="el-GR"/>
        </a:p>
      </dgm:t>
    </dgm:pt>
    <dgm:pt modelId="{9C8A3F08-E07A-494A-B1E7-13BA76A15BFA}">
      <dgm:prSet phldrT="[Text]"/>
      <dgm:spPr/>
      <dgm:t>
        <a:bodyPr/>
        <a:lstStyle/>
        <a:p>
          <a:r>
            <a:rPr lang="en-US" b="1" dirty="0" smtClean="0"/>
            <a:t>Used to summarize student progress and to report to students, parents, educators on progress in relation to curricular objectives</a:t>
          </a:r>
        </a:p>
        <a:p>
          <a:r>
            <a:rPr lang="en-US" b="1" dirty="0" smtClean="0"/>
            <a:t>Involves marking and grades</a:t>
          </a:r>
          <a:endParaRPr lang="el-GR" b="1" dirty="0"/>
        </a:p>
      </dgm:t>
    </dgm:pt>
    <dgm:pt modelId="{0F41ACEF-81A3-4A5A-8F2D-4A03A53E5A69}" type="parTrans" cxnId="{18ECC856-A6D7-4A73-9C45-90D6214B322E}">
      <dgm:prSet/>
      <dgm:spPr/>
      <dgm:t>
        <a:bodyPr/>
        <a:lstStyle/>
        <a:p>
          <a:endParaRPr lang="el-GR"/>
        </a:p>
      </dgm:t>
    </dgm:pt>
    <dgm:pt modelId="{2A9144B3-9465-4B8F-A174-39CAEC066A10}" type="sibTrans" cxnId="{18ECC856-A6D7-4A73-9C45-90D6214B322E}">
      <dgm:prSet/>
      <dgm:spPr/>
      <dgm:t>
        <a:bodyPr/>
        <a:lstStyle/>
        <a:p>
          <a:endParaRPr lang="el-GR"/>
        </a:p>
      </dgm:t>
    </dgm:pt>
    <dgm:pt modelId="{2A7D5E8A-82F1-4F87-8B79-A0199A34974F}" type="pres">
      <dgm:prSet presAssocID="{7F315199-1782-4446-9D78-B42DD82BC072}" presName="diagram" presStyleCnt="0">
        <dgm:presLayoutVars>
          <dgm:chPref val="1"/>
          <dgm:dir/>
          <dgm:animOne val="branch"/>
          <dgm:animLvl val="lvl"/>
          <dgm:resizeHandles/>
        </dgm:presLayoutVars>
      </dgm:prSet>
      <dgm:spPr/>
      <dgm:t>
        <a:bodyPr/>
        <a:lstStyle/>
        <a:p>
          <a:endParaRPr lang="el-GR"/>
        </a:p>
      </dgm:t>
    </dgm:pt>
    <dgm:pt modelId="{49204D3E-D79E-425C-A3BC-91A33415794E}" type="pres">
      <dgm:prSet presAssocID="{8ADD095B-8716-4081-8BDD-5B376682B98F}" presName="root" presStyleCnt="0"/>
      <dgm:spPr/>
    </dgm:pt>
    <dgm:pt modelId="{A05224AD-4419-47E2-8079-7CDD6B8CE423}" type="pres">
      <dgm:prSet presAssocID="{8ADD095B-8716-4081-8BDD-5B376682B98F}" presName="rootComposite" presStyleCnt="0"/>
      <dgm:spPr/>
    </dgm:pt>
    <dgm:pt modelId="{620A71A7-D914-41EA-BBCA-08EC94FFDDF4}" type="pres">
      <dgm:prSet presAssocID="{8ADD095B-8716-4081-8BDD-5B376682B98F}" presName="rootText" presStyleLbl="node1" presStyleIdx="0" presStyleCnt="2"/>
      <dgm:spPr/>
      <dgm:t>
        <a:bodyPr/>
        <a:lstStyle/>
        <a:p>
          <a:endParaRPr lang="el-GR"/>
        </a:p>
      </dgm:t>
    </dgm:pt>
    <dgm:pt modelId="{A7CEC09E-DB6F-4E37-B793-A4A4FF66E061}" type="pres">
      <dgm:prSet presAssocID="{8ADD095B-8716-4081-8BDD-5B376682B98F}" presName="rootConnector" presStyleLbl="node1" presStyleIdx="0" presStyleCnt="2"/>
      <dgm:spPr/>
      <dgm:t>
        <a:bodyPr/>
        <a:lstStyle/>
        <a:p>
          <a:endParaRPr lang="el-GR"/>
        </a:p>
      </dgm:t>
    </dgm:pt>
    <dgm:pt modelId="{80CD64C1-A474-40D3-AF22-D710F1464A64}" type="pres">
      <dgm:prSet presAssocID="{8ADD095B-8716-4081-8BDD-5B376682B98F}" presName="childShape" presStyleCnt="0"/>
      <dgm:spPr/>
    </dgm:pt>
    <dgm:pt modelId="{0F93F846-0D57-41FB-BE04-2F351C21065F}" type="pres">
      <dgm:prSet presAssocID="{00A0B362-AB78-457D-B58E-B210DD314055}" presName="Name13" presStyleLbl="parChTrans1D2" presStyleIdx="0" presStyleCnt="4"/>
      <dgm:spPr/>
      <dgm:t>
        <a:bodyPr/>
        <a:lstStyle/>
        <a:p>
          <a:endParaRPr lang="el-GR"/>
        </a:p>
      </dgm:t>
    </dgm:pt>
    <dgm:pt modelId="{D7901D41-77DA-4B41-B16B-4F728A8E5FA7}" type="pres">
      <dgm:prSet presAssocID="{72C28874-9BC9-401E-879E-B5DC19E8552F}" presName="childText" presStyleLbl="bgAcc1" presStyleIdx="0" presStyleCnt="4">
        <dgm:presLayoutVars>
          <dgm:bulletEnabled val="1"/>
        </dgm:presLayoutVars>
      </dgm:prSet>
      <dgm:spPr/>
      <dgm:t>
        <a:bodyPr/>
        <a:lstStyle/>
        <a:p>
          <a:endParaRPr lang="el-GR"/>
        </a:p>
      </dgm:t>
    </dgm:pt>
    <dgm:pt modelId="{6B8AB7E5-AF11-4A32-9F2B-12F57ED0875F}" type="pres">
      <dgm:prSet presAssocID="{480288E5-2EC6-4D39-B09C-F03E7B0BEFDA}" presName="Name13" presStyleLbl="parChTrans1D2" presStyleIdx="1" presStyleCnt="4"/>
      <dgm:spPr/>
      <dgm:t>
        <a:bodyPr/>
        <a:lstStyle/>
        <a:p>
          <a:endParaRPr lang="el-GR"/>
        </a:p>
      </dgm:t>
    </dgm:pt>
    <dgm:pt modelId="{9A7E7899-0E7F-492C-9926-E7708E8CF36E}" type="pres">
      <dgm:prSet presAssocID="{85E5E5FB-97BB-4C9D-9985-C0A1EA638D55}" presName="childText" presStyleLbl="bgAcc1" presStyleIdx="1" presStyleCnt="4">
        <dgm:presLayoutVars>
          <dgm:bulletEnabled val="1"/>
        </dgm:presLayoutVars>
      </dgm:prSet>
      <dgm:spPr/>
      <dgm:t>
        <a:bodyPr/>
        <a:lstStyle/>
        <a:p>
          <a:endParaRPr lang="el-GR"/>
        </a:p>
      </dgm:t>
    </dgm:pt>
    <dgm:pt modelId="{9003C336-883A-4882-B19B-860ED25A1468}" type="pres">
      <dgm:prSet presAssocID="{A7F5EACE-C289-4D7A-AC49-B7B4A147BBF2}" presName="root" presStyleCnt="0"/>
      <dgm:spPr/>
    </dgm:pt>
    <dgm:pt modelId="{CD263982-112E-4B7B-94A9-54F07BDD9CC3}" type="pres">
      <dgm:prSet presAssocID="{A7F5EACE-C289-4D7A-AC49-B7B4A147BBF2}" presName="rootComposite" presStyleCnt="0"/>
      <dgm:spPr/>
    </dgm:pt>
    <dgm:pt modelId="{C3696F74-75AC-4602-948C-1ED7337329C6}" type="pres">
      <dgm:prSet presAssocID="{A7F5EACE-C289-4D7A-AC49-B7B4A147BBF2}" presName="rootText" presStyleLbl="node1" presStyleIdx="1" presStyleCnt="2"/>
      <dgm:spPr/>
      <dgm:t>
        <a:bodyPr/>
        <a:lstStyle/>
        <a:p>
          <a:endParaRPr lang="el-GR"/>
        </a:p>
      </dgm:t>
    </dgm:pt>
    <dgm:pt modelId="{1AB9DC12-44F0-476B-A161-871E6953C772}" type="pres">
      <dgm:prSet presAssocID="{A7F5EACE-C289-4D7A-AC49-B7B4A147BBF2}" presName="rootConnector" presStyleLbl="node1" presStyleIdx="1" presStyleCnt="2"/>
      <dgm:spPr/>
      <dgm:t>
        <a:bodyPr/>
        <a:lstStyle/>
        <a:p>
          <a:endParaRPr lang="el-GR"/>
        </a:p>
      </dgm:t>
    </dgm:pt>
    <dgm:pt modelId="{BCA90D85-F262-452D-8018-16F846FFC3C6}" type="pres">
      <dgm:prSet presAssocID="{A7F5EACE-C289-4D7A-AC49-B7B4A147BBF2}" presName="childShape" presStyleCnt="0"/>
      <dgm:spPr/>
    </dgm:pt>
    <dgm:pt modelId="{86710C6F-251D-4753-8303-C6A6487AEB20}" type="pres">
      <dgm:prSet presAssocID="{6C5C0A76-5559-48FF-B426-9ED1954C4E36}" presName="Name13" presStyleLbl="parChTrans1D2" presStyleIdx="2" presStyleCnt="4"/>
      <dgm:spPr/>
      <dgm:t>
        <a:bodyPr/>
        <a:lstStyle/>
        <a:p>
          <a:endParaRPr lang="el-GR"/>
        </a:p>
      </dgm:t>
    </dgm:pt>
    <dgm:pt modelId="{36DBE857-828D-40F2-BE9E-E9DFC65A7E0D}" type="pres">
      <dgm:prSet presAssocID="{00B725B1-3D6C-4CDF-8A42-84C0730B9D4C}" presName="childText" presStyleLbl="bgAcc1" presStyleIdx="2" presStyleCnt="4">
        <dgm:presLayoutVars>
          <dgm:bulletEnabled val="1"/>
        </dgm:presLayoutVars>
      </dgm:prSet>
      <dgm:spPr/>
      <dgm:t>
        <a:bodyPr/>
        <a:lstStyle/>
        <a:p>
          <a:endParaRPr lang="el-GR"/>
        </a:p>
      </dgm:t>
    </dgm:pt>
    <dgm:pt modelId="{24972103-5BD3-493E-8EE6-C64C7A16EDCD}" type="pres">
      <dgm:prSet presAssocID="{0F41ACEF-81A3-4A5A-8F2D-4A03A53E5A69}" presName="Name13" presStyleLbl="parChTrans1D2" presStyleIdx="3" presStyleCnt="4"/>
      <dgm:spPr/>
      <dgm:t>
        <a:bodyPr/>
        <a:lstStyle/>
        <a:p>
          <a:endParaRPr lang="el-GR"/>
        </a:p>
      </dgm:t>
    </dgm:pt>
    <dgm:pt modelId="{6B7BC223-0DF7-404E-B690-8ACE5E9CC2FC}" type="pres">
      <dgm:prSet presAssocID="{9C8A3F08-E07A-494A-B1E7-13BA76A15BFA}" presName="childText" presStyleLbl="bgAcc1" presStyleIdx="3" presStyleCnt="4">
        <dgm:presLayoutVars>
          <dgm:bulletEnabled val="1"/>
        </dgm:presLayoutVars>
      </dgm:prSet>
      <dgm:spPr/>
      <dgm:t>
        <a:bodyPr/>
        <a:lstStyle/>
        <a:p>
          <a:endParaRPr lang="el-GR"/>
        </a:p>
      </dgm:t>
    </dgm:pt>
  </dgm:ptLst>
  <dgm:cxnLst>
    <dgm:cxn modelId="{4224BC43-FFE8-441A-9EEA-45366FD176D5}" type="presOf" srcId="{7F315199-1782-4446-9D78-B42DD82BC072}" destId="{2A7D5E8A-82F1-4F87-8B79-A0199A34974F}" srcOrd="0" destOrd="0" presId="urn:microsoft.com/office/officeart/2005/8/layout/hierarchy3"/>
    <dgm:cxn modelId="{2D27D81C-243C-4002-8376-332A06524F01}" type="presOf" srcId="{00B725B1-3D6C-4CDF-8A42-84C0730B9D4C}" destId="{36DBE857-828D-40F2-BE9E-E9DFC65A7E0D}" srcOrd="0" destOrd="0" presId="urn:microsoft.com/office/officeart/2005/8/layout/hierarchy3"/>
    <dgm:cxn modelId="{EE862493-81EF-4426-8625-4C26153EB9A2}" srcId="{A7F5EACE-C289-4D7A-AC49-B7B4A147BBF2}" destId="{00B725B1-3D6C-4CDF-8A42-84C0730B9D4C}" srcOrd="0" destOrd="0" parTransId="{6C5C0A76-5559-48FF-B426-9ED1954C4E36}" sibTransId="{0A411BA6-25D1-4AD4-BB7C-CC1455CAA363}"/>
    <dgm:cxn modelId="{ADBB7EC3-4361-4579-A9F8-CA85717FFA89}" type="presOf" srcId="{9C8A3F08-E07A-494A-B1E7-13BA76A15BFA}" destId="{6B7BC223-0DF7-404E-B690-8ACE5E9CC2FC}" srcOrd="0" destOrd="0" presId="urn:microsoft.com/office/officeart/2005/8/layout/hierarchy3"/>
    <dgm:cxn modelId="{45A1478B-A9F6-4047-B60F-C4DA51E7B581}" srcId="{8ADD095B-8716-4081-8BDD-5B376682B98F}" destId="{72C28874-9BC9-401E-879E-B5DC19E8552F}" srcOrd="0" destOrd="0" parTransId="{00A0B362-AB78-457D-B58E-B210DD314055}" sibTransId="{533B73BB-E625-428B-951B-F69C916B39C6}"/>
    <dgm:cxn modelId="{D0BE299A-6CE5-4EAC-9F5B-3E3C00DEE546}" type="presOf" srcId="{8ADD095B-8716-4081-8BDD-5B376682B98F}" destId="{620A71A7-D914-41EA-BBCA-08EC94FFDDF4}" srcOrd="0" destOrd="0" presId="urn:microsoft.com/office/officeart/2005/8/layout/hierarchy3"/>
    <dgm:cxn modelId="{B03835AA-A2D5-4C40-B3E5-DC061F14A172}" type="presOf" srcId="{480288E5-2EC6-4D39-B09C-F03E7B0BEFDA}" destId="{6B8AB7E5-AF11-4A32-9F2B-12F57ED0875F}" srcOrd="0" destOrd="0" presId="urn:microsoft.com/office/officeart/2005/8/layout/hierarchy3"/>
    <dgm:cxn modelId="{87DD8EA4-7D01-4745-A4CE-CF8C4F24DDCE}" type="presOf" srcId="{6C5C0A76-5559-48FF-B426-9ED1954C4E36}" destId="{86710C6F-251D-4753-8303-C6A6487AEB20}" srcOrd="0" destOrd="0" presId="urn:microsoft.com/office/officeart/2005/8/layout/hierarchy3"/>
    <dgm:cxn modelId="{8F0E0912-7074-4EFF-A29B-98E85FBB1DE9}" srcId="{8ADD095B-8716-4081-8BDD-5B376682B98F}" destId="{85E5E5FB-97BB-4C9D-9985-C0A1EA638D55}" srcOrd="1" destOrd="0" parTransId="{480288E5-2EC6-4D39-B09C-F03E7B0BEFDA}" sibTransId="{4D311C7C-72D9-4A25-AC46-6DDADE0DE43C}"/>
    <dgm:cxn modelId="{88290DDD-43A6-4D1F-B100-88B6543D9A4C}" type="presOf" srcId="{00A0B362-AB78-457D-B58E-B210DD314055}" destId="{0F93F846-0D57-41FB-BE04-2F351C21065F}" srcOrd="0" destOrd="0" presId="urn:microsoft.com/office/officeart/2005/8/layout/hierarchy3"/>
    <dgm:cxn modelId="{792406D7-5E1A-45B8-9FE4-A4CF64985CC7}" srcId="{7F315199-1782-4446-9D78-B42DD82BC072}" destId="{A7F5EACE-C289-4D7A-AC49-B7B4A147BBF2}" srcOrd="1" destOrd="0" parTransId="{AA25DFE9-550D-48D8-845A-5FB2E8B4D481}" sibTransId="{B03DFB5F-45D5-4115-88E2-82CA8C84CE10}"/>
    <dgm:cxn modelId="{6BB434B0-FF1E-4CA6-BE55-86E87F895B0E}" type="presOf" srcId="{72C28874-9BC9-401E-879E-B5DC19E8552F}" destId="{D7901D41-77DA-4B41-B16B-4F728A8E5FA7}" srcOrd="0" destOrd="0" presId="urn:microsoft.com/office/officeart/2005/8/layout/hierarchy3"/>
    <dgm:cxn modelId="{8615BFEB-28C4-45AE-B80A-5180B8E5778E}" type="presOf" srcId="{8ADD095B-8716-4081-8BDD-5B376682B98F}" destId="{A7CEC09E-DB6F-4E37-B793-A4A4FF66E061}" srcOrd="1" destOrd="0" presId="urn:microsoft.com/office/officeart/2005/8/layout/hierarchy3"/>
    <dgm:cxn modelId="{F6141A1E-2A65-42EA-A4EC-863FE2EF0D10}" type="presOf" srcId="{85E5E5FB-97BB-4C9D-9985-C0A1EA638D55}" destId="{9A7E7899-0E7F-492C-9926-E7708E8CF36E}" srcOrd="0" destOrd="0" presId="urn:microsoft.com/office/officeart/2005/8/layout/hierarchy3"/>
    <dgm:cxn modelId="{18ECC856-A6D7-4A73-9C45-90D6214B322E}" srcId="{A7F5EACE-C289-4D7A-AC49-B7B4A147BBF2}" destId="{9C8A3F08-E07A-494A-B1E7-13BA76A15BFA}" srcOrd="1" destOrd="0" parTransId="{0F41ACEF-81A3-4A5A-8F2D-4A03A53E5A69}" sibTransId="{2A9144B3-9465-4B8F-A174-39CAEC066A10}"/>
    <dgm:cxn modelId="{832970DF-46B2-4173-A671-D4953CC72C53}" srcId="{7F315199-1782-4446-9D78-B42DD82BC072}" destId="{8ADD095B-8716-4081-8BDD-5B376682B98F}" srcOrd="0" destOrd="0" parTransId="{69126137-04ED-49E3-ABAA-D8B301D506C7}" sibTransId="{A3459DB6-AE37-4639-81D5-F460FE5ADBF5}"/>
    <dgm:cxn modelId="{280A6890-34DF-47E1-9989-8AA319065971}" type="presOf" srcId="{A7F5EACE-C289-4D7A-AC49-B7B4A147BBF2}" destId="{C3696F74-75AC-4602-948C-1ED7337329C6}" srcOrd="0" destOrd="0" presId="urn:microsoft.com/office/officeart/2005/8/layout/hierarchy3"/>
    <dgm:cxn modelId="{14A08D8D-035B-4DD4-BBB4-0B13365B8EB4}" type="presOf" srcId="{0F41ACEF-81A3-4A5A-8F2D-4A03A53E5A69}" destId="{24972103-5BD3-493E-8EE6-C64C7A16EDCD}" srcOrd="0" destOrd="0" presId="urn:microsoft.com/office/officeart/2005/8/layout/hierarchy3"/>
    <dgm:cxn modelId="{37FD3DE2-990B-4D44-9436-CA4A047B2471}" type="presOf" srcId="{A7F5EACE-C289-4D7A-AC49-B7B4A147BBF2}" destId="{1AB9DC12-44F0-476B-A161-871E6953C772}" srcOrd="1" destOrd="0" presId="urn:microsoft.com/office/officeart/2005/8/layout/hierarchy3"/>
    <dgm:cxn modelId="{86368134-D82C-459A-B05B-7AE4F13E7F4C}" type="presParOf" srcId="{2A7D5E8A-82F1-4F87-8B79-A0199A34974F}" destId="{49204D3E-D79E-425C-A3BC-91A33415794E}" srcOrd="0" destOrd="0" presId="urn:microsoft.com/office/officeart/2005/8/layout/hierarchy3"/>
    <dgm:cxn modelId="{2D75A439-188D-42E2-A3C1-ED1AB07F24AC}" type="presParOf" srcId="{49204D3E-D79E-425C-A3BC-91A33415794E}" destId="{A05224AD-4419-47E2-8079-7CDD6B8CE423}" srcOrd="0" destOrd="0" presId="urn:microsoft.com/office/officeart/2005/8/layout/hierarchy3"/>
    <dgm:cxn modelId="{504E97EC-7D7B-4875-8D06-7A95D09B82D7}" type="presParOf" srcId="{A05224AD-4419-47E2-8079-7CDD6B8CE423}" destId="{620A71A7-D914-41EA-BBCA-08EC94FFDDF4}" srcOrd="0" destOrd="0" presId="urn:microsoft.com/office/officeart/2005/8/layout/hierarchy3"/>
    <dgm:cxn modelId="{C7E36935-F8E9-41DA-A7D2-D67AB0469908}" type="presParOf" srcId="{A05224AD-4419-47E2-8079-7CDD6B8CE423}" destId="{A7CEC09E-DB6F-4E37-B793-A4A4FF66E061}" srcOrd="1" destOrd="0" presId="urn:microsoft.com/office/officeart/2005/8/layout/hierarchy3"/>
    <dgm:cxn modelId="{C1F3703B-DF4B-42F4-8562-FB1D9E50263C}" type="presParOf" srcId="{49204D3E-D79E-425C-A3BC-91A33415794E}" destId="{80CD64C1-A474-40D3-AF22-D710F1464A64}" srcOrd="1" destOrd="0" presId="urn:microsoft.com/office/officeart/2005/8/layout/hierarchy3"/>
    <dgm:cxn modelId="{54C62170-E2FC-4403-B26E-F8CF8E92CC71}" type="presParOf" srcId="{80CD64C1-A474-40D3-AF22-D710F1464A64}" destId="{0F93F846-0D57-41FB-BE04-2F351C21065F}" srcOrd="0" destOrd="0" presId="urn:microsoft.com/office/officeart/2005/8/layout/hierarchy3"/>
    <dgm:cxn modelId="{A53DC351-2D26-4E6A-9BF4-C2D90DAA6BCE}" type="presParOf" srcId="{80CD64C1-A474-40D3-AF22-D710F1464A64}" destId="{D7901D41-77DA-4B41-B16B-4F728A8E5FA7}" srcOrd="1" destOrd="0" presId="urn:microsoft.com/office/officeart/2005/8/layout/hierarchy3"/>
    <dgm:cxn modelId="{5039C56B-8283-4E41-AE2C-DAE5D6103394}" type="presParOf" srcId="{80CD64C1-A474-40D3-AF22-D710F1464A64}" destId="{6B8AB7E5-AF11-4A32-9F2B-12F57ED0875F}" srcOrd="2" destOrd="0" presId="urn:microsoft.com/office/officeart/2005/8/layout/hierarchy3"/>
    <dgm:cxn modelId="{BB2A7034-C545-4D1D-B8A7-D32063007DB5}" type="presParOf" srcId="{80CD64C1-A474-40D3-AF22-D710F1464A64}" destId="{9A7E7899-0E7F-492C-9926-E7708E8CF36E}" srcOrd="3" destOrd="0" presId="urn:microsoft.com/office/officeart/2005/8/layout/hierarchy3"/>
    <dgm:cxn modelId="{7926B5E5-F382-49E8-8963-73724B2043C4}" type="presParOf" srcId="{2A7D5E8A-82F1-4F87-8B79-A0199A34974F}" destId="{9003C336-883A-4882-B19B-860ED25A1468}" srcOrd="1" destOrd="0" presId="urn:microsoft.com/office/officeart/2005/8/layout/hierarchy3"/>
    <dgm:cxn modelId="{310B8083-68C1-4648-B023-CF7DB6C6133F}" type="presParOf" srcId="{9003C336-883A-4882-B19B-860ED25A1468}" destId="{CD263982-112E-4B7B-94A9-54F07BDD9CC3}" srcOrd="0" destOrd="0" presId="urn:microsoft.com/office/officeart/2005/8/layout/hierarchy3"/>
    <dgm:cxn modelId="{72BE604A-64CE-43C2-987C-73037AD96E23}" type="presParOf" srcId="{CD263982-112E-4B7B-94A9-54F07BDD9CC3}" destId="{C3696F74-75AC-4602-948C-1ED7337329C6}" srcOrd="0" destOrd="0" presId="urn:microsoft.com/office/officeart/2005/8/layout/hierarchy3"/>
    <dgm:cxn modelId="{B44C0389-8E8D-4AE3-9B3D-F4820FF400F3}" type="presParOf" srcId="{CD263982-112E-4B7B-94A9-54F07BDD9CC3}" destId="{1AB9DC12-44F0-476B-A161-871E6953C772}" srcOrd="1" destOrd="0" presId="urn:microsoft.com/office/officeart/2005/8/layout/hierarchy3"/>
    <dgm:cxn modelId="{C5DB6DE4-9AF0-490F-AA0B-F04F9E507EF2}" type="presParOf" srcId="{9003C336-883A-4882-B19B-860ED25A1468}" destId="{BCA90D85-F262-452D-8018-16F846FFC3C6}" srcOrd="1" destOrd="0" presId="urn:microsoft.com/office/officeart/2005/8/layout/hierarchy3"/>
    <dgm:cxn modelId="{BD447950-A2A1-4FAE-9991-90A1B905E3C4}" type="presParOf" srcId="{BCA90D85-F262-452D-8018-16F846FFC3C6}" destId="{86710C6F-251D-4753-8303-C6A6487AEB20}" srcOrd="0" destOrd="0" presId="urn:microsoft.com/office/officeart/2005/8/layout/hierarchy3"/>
    <dgm:cxn modelId="{E206DF0F-236C-4653-A25F-38790D8BF8FA}" type="presParOf" srcId="{BCA90D85-F262-452D-8018-16F846FFC3C6}" destId="{36DBE857-828D-40F2-BE9E-E9DFC65A7E0D}" srcOrd="1" destOrd="0" presId="urn:microsoft.com/office/officeart/2005/8/layout/hierarchy3"/>
    <dgm:cxn modelId="{1542C9A5-C61F-4D2C-BC99-F6FA861F87A4}" type="presParOf" srcId="{BCA90D85-F262-452D-8018-16F846FFC3C6}" destId="{24972103-5BD3-493E-8EE6-C64C7A16EDCD}" srcOrd="2" destOrd="0" presId="urn:microsoft.com/office/officeart/2005/8/layout/hierarchy3"/>
    <dgm:cxn modelId="{33B74D0E-F564-47B7-B944-D96FB8DCCB35}" type="presParOf" srcId="{BCA90D85-F262-452D-8018-16F846FFC3C6}" destId="{6B7BC223-0DF7-404E-B690-8ACE5E9CC2FC}" srcOrd="3" destOrd="0" presId="urn:microsoft.com/office/officeart/2005/8/layout/hierarchy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068050A-FFE6-4341-8829-EF0D09D7E52E}" type="doc">
      <dgm:prSet loTypeId="urn:microsoft.com/office/officeart/2005/8/layout/lProcess1" loCatId="process" qsTypeId="urn:microsoft.com/office/officeart/2005/8/quickstyle/3d2" qsCatId="3D" csTypeId="urn:microsoft.com/office/officeart/2005/8/colors/accent1_3" csCatId="accent1" phldr="1"/>
      <dgm:spPr/>
      <dgm:t>
        <a:bodyPr/>
        <a:lstStyle/>
        <a:p>
          <a:endParaRPr lang="el-GR"/>
        </a:p>
      </dgm:t>
    </dgm:pt>
    <dgm:pt modelId="{7DF776B3-D514-42E6-875F-243E401784F9}">
      <dgm:prSet phldrT="[Text]"/>
      <dgm:spPr/>
      <dgm:t>
        <a:bodyPr/>
        <a:lstStyle/>
        <a:p>
          <a:r>
            <a:rPr lang="en-US" dirty="0" smtClean="0"/>
            <a:t>Evaluation</a:t>
          </a:r>
          <a:endParaRPr lang="el-GR" dirty="0"/>
        </a:p>
      </dgm:t>
    </dgm:pt>
    <dgm:pt modelId="{F915D97A-AEEF-4984-89FE-C879F61450B0}" type="parTrans" cxnId="{34CCD184-7AF7-4482-B6E3-CCB64635DA57}">
      <dgm:prSet/>
      <dgm:spPr/>
      <dgm:t>
        <a:bodyPr/>
        <a:lstStyle/>
        <a:p>
          <a:endParaRPr lang="el-GR"/>
        </a:p>
      </dgm:t>
    </dgm:pt>
    <dgm:pt modelId="{E4B49D6B-9A1C-4852-8F9E-6EADF4276792}" type="sibTrans" cxnId="{34CCD184-7AF7-4482-B6E3-CCB64635DA57}">
      <dgm:prSet/>
      <dgm:spPr/>
      <dgm:t>
        <a:bodyPr/>
        <a:lstStyle/>
        <a:p>
          <a:endParaRPr lang="el-GR"/>
        </a:p>
      </dgm:t>
    </dgm:pt>
    <dgm:pt modelId="{452C9B96-20F7-4358-9C61-055D3B332E13}">
      <dgm:prSet phldrT="[Text]"/>
      <dgm:spPr/>
      <dgm:t>
        <a:bodyPr/>
        <a:lstStyle/>
        <a:p>
          <a:r>
            <a:rPr lang="en-US" dirty="0" smtClean="0"/>
            <a:t>Collecting information in order to make decisions and take actions</a:t>
          </a:r>
          <a:endParaRPr lang="el-GR" dirty="0"/>
        </a:p>
      </dgm:t>
    </dgm:pt>
    <dgm:pt modelId="{73C41D9E-C599-4AE1-A3A2-8B9A5136C0A1}" type="parTrans" cxnId="{4F4C047E-554D-4715-9189-9EBA53801228}">
      <dgm:prSet/>
      <dgm:spPr/>
      <dgm:t>
        <a:bodyPr/>
        <a:lstStyle/>
        <a:p>
          <a:endParaRPr lang="el-GR"/>
        </a:p>
      </dgm:t>
    </dgm:pt>
    <dgm:pt modelId="{17828E05-286C-4718-83B5-16801E84F717}" type="sibTrans" cxnId="{4F4C047E-554D-4715-9189-9EBA53801228}">
      <dgm:prSet/>
      <dgm:spPr/>
      <dgm:t>
        <a:bodyPr/>
        <a:lstStyle/>
        <a:p>
          <a:endParaRPr lang="el-GR"/>
        </a:p>
      </dgm:t>
    </dgm:pt>
    <dgm:pt modelId="{53DF65A0-AE13-491E-A95B-8C2CECA5D7FC}">
      <dgm:prSet phldrT="[Text]"/>
      <dgm:spPr/>
      <dgm:t>
        <a:bodyPr/>
        <a:lstStyle/>
        <a:p>
          <a:r>
            <a:rPr lang="en-US" dirty="0" smtClean="0"/>
            <a:t>Questions asked are determined by the purposes of evaluation</a:t>
          </a:r>
          <a:endParaRPr lang="el-GR" dirty="0"/>
        </a:p>
      </dgm:t>
    </dgm:pt>
    <dgm:pt modelId="{DA17ED61-A06B-4271-B023-B4D5F312D563}" type="parTrans" cxnId="{94C00B1F-F693-4968-AEA2-6F08C5FE5B25}">
      <dgm:prSet/>
      <dgm:spPr/>
      <dgm:t>
        <a:bodyPr/>
        <a:lstStyle/>
        <a:p>
          <a:endParaRPr lang="el-GR"/>
        </a:p>
      </dgm:t>
    </dgm:pt>
    <dgm:pt modelId="{23B7E1BD-B9B5-49EF-B170-0E54F5286665}" type="sibTrans" cxnId="{94C00B1F-F693-4968-AEA2-6F08C5FE5B25}">
      <dgm:prSet/>
      <dgm:spPr/>
      <dgm:t>
        <a:bodyPr/>
        <a:lstStyle/>
        <a:p>
          <a:endParaRPr lang="el-GR"/>
        </a:p>
      </dgm:t>
    </dgm:pt>
    <dgm:pt modelId="{A985BC51-7E86-4AA3-8E70-D3CA2DB8ADC0}">
      <dgm:prSet phldrT="[Text]"/>
      <dgm:spPr/>
      <dgm:t>
        <a:bodyPr/>
        <a:lstStyle/>
        <a:p>
          <a:r>
            <a:rPr lang="en-US" dirty="0" smtClean="0"/>
            <a:t>Collecting information to contribute to knowledge and to advance theory</a:t>
          </a:r>
          <a:endParaRPr lang="el-GR" dirty="0"/>
        </a:p>
      </dgm:t>
    </dgm:pt>
    <dgm:pt modelId="{D46CC5C8-CE55-4D4B-AB98-5CBACAD6CFC0}" type="parTrans" cxnId="{CA7EBC31-865B-482A-A7DC-065DD4DB933F}">
      <dgm:prSet/>
      <dgm:spPr/>
      <dgm:t>
        <a:bodyPr/>
        <a:lstStyle/>
        <a:p>
          <a:endParaRPr lang="el-GR"/>
        </a:p>
      </dgm:t>
    </dgm:pt>
    <dgm:pt modelId="{365C5B3C-B28B-430C-B81A-64D2D2CC1F8A}" type="sibTrans" cxnId="{CA7EBC31-865B-482A-A7DC-065DD4DB933F}">
      <dgm:prSet/>
      <dgm:spPr/>
      <dgm:t>
        <a:bodyPr/>
        <a:lstStyle/>
        <a:p>
          <a:endParaRPr lang="el-GR"/>
        </a:p>
      </dgm:t>
    </dgm:pt>
    <dgm:pt modelId="{473EFC16-74E9-4DF7-BEC6-D58BB10D03CC}">
      <dgm:prSet phldrT="[Text]"/>
      <dgm:spPr/>
      <dgm:t>
        <a:bodyPr/>
        <a:lstStyle/>
        <a:p>
          <a:r>
            <a:rPr lang="en-US" dirty="0" smtClean="0"/>
            <a:t>Questions are selected and answered by researcher</a:t>
          </a:r>
          <a:endParaRPr lang="el-GR" dirty="0"/>
        </a:p>
      </dgm:t>
    </dgm:pt>
    <dgm:pt modelId="{12E6E261-3213-4F92-87C4-AA4E0BB65752}" type="parTrans" cxnId="{A149CFA5-0BC5-4FDB-BD0C-960B82EC7E7B}">
      <dgm:prSet/>
      <dgm:spPr/>
      <dgm:t>
        <a:bodyPr/>
        <a:lstStyle/>
        <a:p>
          <a:endParaRPr lang="el-GR"/>
        </a:p>
      </dgm:t>
    </dgm:pt>
    <dgm:pt modelId="{8A347167-FD21-4CAD-8344-33265AAAB218}" type="sibTrans" cxnId="{A149CFA5-0BC5-4FDB-BD0C-960B82EC7E7B}">
      <dgm:prSet/>
      <dgm:spPr/>
      <dgm:t>
        <a:bodyPr/>
        <a:lstStyle/>
        <a:p>
          <a:endParaRPr lang="el-GR"/>
        </a:p>
      </dgm:t>
    </dgm:pt>
    <dgm:pt modelId="{D6E09A27-364E-4C0A-981D-F01112E3FE5F}">
      <dgm:prSet/>
      <dgm:spPr/>
      <dgm:t>
        <a:bodyPr/>
        <a:lstStyle/>
        <a:p>
          <a:r>
            <a:rPr lang="en-US" dirty="0" smtClean="0"/>
            <a:t>Findings should be </a:t>
          </a:r>
          <a:r>
            <a:rPr lang="en-US" dirty="0" err="1" smtClean="0"/>
            <a:t>generalisable</a:t>
          </a:r>
          <a:r>
            <a:rPr lang="en-US" dirty="0" smtClean="0"/>
            <a:t> and applicable to other contexts</a:t>
          </a:r>
          <a:endParaRPr lang="el-GR" dirty="0"/>
        </a:p>
      </dgm:t>
    </dgm:pt>
    <dgm:pt modelId="{5F208B70-FB07-4CF6-87F1-B3B0C797E899}" type="parTrans" cxnId="{30E1E1C6-CD6B-4B15-987D-2CB360600B2C}">
      <dgm:prSet/>
      <dgm:spPr/>
      <dgm:t>
        <a:bodyPr/>
        <a:lstStyle/>
        <a:p>
          <a:endParaRPr lang="el-GR"/>
        </a:p>
      </dgm:t>
    </dgm:pt>
    <dgm:pt modelId="{02CAE7B4-A55B-42EE-88E7-0D59BE26F742}" type="sibTrans" cxnId="{30E1E1C6-CD6B-4B15-987D-2CB360600B2C}">
      <dgm:prSet/>
      <dgm:spPr/>
      <dgm:t>
        <a:bodyPr/>
        <a:lstStyle/>
        <a:p>
          <a:endParaRPr lang="el-GR"/>
        </a:p>
      </dgm:t>
    </dgm:pt>
    <dgm:pt modelId="{8C743E5A-CE4B-40B2-82AA-BB811131D8FB}">
      <dgm:prSet/>
      <dgm:spPr/>
      <dgm:t>
        <a:bodyPr/>
        <a:lstStyle/>
        <a:p>
          <a:r>
            <a:rPr lang="en-US" dirty="0" smtClean="0"/>
            <a:t>Findings are not </a:t>
          </a:r>
          <a:r>
            <a:rPr lang="en-US" dirty="0" err="1" smtClean="0"/>
            <a:t>generalisable</a:t>
          </a:r>
          <a:r>
            <a:rPr lang="en-US" dirty="0" smtClean="0"/>
            <a:t>- evaluation is tailor made</a:t>
          </a:r>
          <a:endParaRPr lang="el-GR" dirty="0"/>
        </a:p>
      </dgm:t>
    </dgm:pt>
    <dgm:pt modelId="{33579AF6-F77C-4CC1-BD3C-DE305682D55C}" type="parTrans" cxnId="{7ADC5EF2-69C1-4F28-B9C0-CF4F2477B2AA}">
      <dgm:prSet/>
      <dgm:spPr/>
      <dgm:t>
        <a:bodyPr/>
        <a:lstStyle/>
        <a:p>
          <a:endParaRPr lang="el-GR"/>
        </a:p>
      </dgm:t>
    </dgm:pt>
    <dgm:pt modelId="{D8F03ED8-C22F-4163-8C6E-2DF374385E7C}" type="sibTrans" cxnId="{7ADC5EF2-69C1-4F28-B9C0-CF4F2477B2AA}">
      <dgm:prSet/>
      <dgm:spPr/>
      <dgm:t>
        <a:bodyPr/>
        <a:lstStyle/>
        <a:p>
          <a:endParaRPr lang="el-GR"/>
        </a:p>
      </dgm:t>
    </dgm:pt>
    <dgm:pt modelId="{B0AD88BD-1BC5-4A28-A07F-933143125BD4}">
      <dgm:prSet/>
      <dgm:spPr/>
      <dgm:t>
        <a:bodyPr/>
        <a:lstStyle/>
        <a:p>
          <a:r>
            <a:rPr lang="en-US" dirty="0" smtClean="0"/>
            <a:t>Evaluation is constrained by the demands for immediate answers and results; timescales and resources are quite limited and defined by others</a:t>
          </a:r>
          <a:endParaRPr lang="el-GR" dirty="0"/>
        </a:p>
      </dgm:t>
    </dgm:pt>
    <dgm:pt modelId="{7AEA0D7B-F949-4E00-9DC4-C3C8707153D8}" type="parTrans" cxnId="{14E3C8BE-C99A-45D6-9820-C74D1A9F5038}">
      <dgm:prSet/>
      <dgm:spPr/>
      <dgm:t>
        <a:bodyPr/>
        <a:lstStyle/>
        <a:p>
          <a:endParaRPr lang="el-GR"/>
        </a:p>
      </dgm:t>
    </dgm:pt>
    <dgm:pt modelId="{7F945AD2-C59A-4798-B9E6-98AD68D106D3}" type="sibTrans" cxnId="{14E3C8BE-C99A-45D6-9820-C74D1A9F5038}">
      <dgm:prSet/>
      <dgm:spPr/>
      <dgm:t>
        <a:bodyPr/>
        <a:lstStyle/>
        <a:p>
          <a:endParaRPr lang="el-GR"/>
        </a:p>
      </dgm:t>
    </dgm:pt>
    <dgm:pt modelId="{8639402E-4168-4788-B855-5E7333327EE1}">
      <dgm:prSet/>
      <dgm:spPr/>
      <dgm:t>
        <a:bodyPr/>
        <a:lstStyle/>
        <a:p>
          <a:r>
            <a:rPr lang="en-US" dirty="0" smtClean="0"/>
            <a:t>Research enjoys better resourcing and longer timescales</a:t>
          </a:r>
        </a:p>
        <a:p>
          <a:endParaRPr lang="el-GR" dirty="0"/>
        </a:p>
      </dgm:t>
    </dgm:pt>
    <dgm:pt modelId="{EBFD8727-99BB-4854-83E3-80A7DFEEB04B}" type="parTrans" cxnId="{49EFBFE0-EB3B-407B-8FE5-380BB328ECD9}">
      <dgm:prSet/>
      <dgm:spPr/>
      <dgm:t>
        <a:bodyPr/>
        <a:lstStyle/>
        <a:p>
          <a:endParaRPr lang="el-GR"/>
        </a:p>
      </dgm:t>
    </dgm:pt>
    <dgm:pt modelId="{0306B8FC-5E7A-40FE-AFCD-1C761E29EBFA}" type="sibTrans" cxnId="{49EFBFE0-EB3B-407B-8FE5-380BB328ECD9}">
      <dgm:prSet/>
      <dgm:spPr/>
      <dgm:t>
        <a:bodyPr/>
        <a:lstStyle/>
        <a:p>
          <a:endParaRPr lang="el-GR"/>
        </a:p>
      </dgm:t>
    </dgm:pt>
    <dgm:pt modelId="{93C62CFF-A9C5-4FB3-BA6D-F9249432C834}">
      <dgm:prSet phldrT="[Text]"/>
      <dgm:spPr/>
      <dgm:t>
        <a:bodyPr/>
        <a:lstStyle/>
        <a:p>
          <a:r>
            <a:rPr lang="en-US" dirty="0" smtClean="0"/>
            <a:t>Research</a:t>
          </a:r>
          <a:endParaRPr lang="el-GR" dirty="0"/>
        </a:p>
      </dgm:t>
    </dgm:pt>
    <dgm:pt modelId="{C40A976F-629C-4925-A8B0-9902A7AA3E57}" type="sibTrans" cxnId="{94B77C49-65CE-426B-9D7B-4479B6E1B5CE}">
      <dgm:prSet/>
      <dgm:spPr/>
      <dgm:t>
        <a:bodyPr/>
        <a:lstStyle/>
        <a:p>
          <a:endParaRPr lang="el-GR"/>
        </a:p>
      </dgm:t>
    </dgm:pt>
    <dgm:pt modelId="{1F984506-4267-44C2-93F8-3397DD7CB0B7}" type="parTrans" cxnId="{94B77C49-65CE-426B-9D7B-4479B6E1B5CE}">
      <dgm:prSet/>
      <dgm:spPr/>
      <dgm:t>
        <a:bodyPr/>
        <a:lstStyle/>
        <a:p>
          <a:endParaRPr lang="el-GR"/>
        </a:p>
      </dgm:t>
    </dgm:pt>
    <dgm:pt modelId="{84FCC909-5720-4C59-86F1-6206BD4C62C4}" type="pres">
      <dgm:prSet presAssocID="{5068050A-FFE6-4341-8829-EF0D09D7E52E}" presName="Name0" presStyleCnt="0">
        <dgm:presLayoutVars>
          <dgm:dir/>
          <dgm:animLvl val="lvl"/>
          <dgm:resizeHandles val="exact"/>
        </dgm:presLayoutVars>
      </dgm:prSet>
      <dgm:spPr/>
      <dgm:t>
        <a:bodyPr/>
        <a:lstStyle/>
        <a:p>
          <a:endParaRPr lang="el-GR"/>
        </a:p>
      </dgm:t>
    </dgm:pt>
    <dgm:pt modelId="{639873BF-C5F0-49F8-A656-80D4B0A6C819}" type="pres">
      <dgm:prSet presAssocID="{7DF776B3-D514-42E6-875F-243E401784F9}" presName="vertFlow" presStyleCnt="0"/>
      <dgm:spPr/>
    </dgm:pt>
    <dgm:pt modelId="{73A45678-B7D1-4928-ABD5-691C049FF85F}" type="pres">
      <dgm:prSet presAssocID="{7DF776B3-D514-42E6-875F-243E401784F9}" presName="header" presStyleLbl="node1" presStyleIdx="0" presStyleCnt="2"/>
      <dgm:spPr/>
      <dgm:t>
        <a:bodyPr/>
        <a:lstStyle/>
        <a:p>
          <a:endParaRPr lang="el-GR"/>
        </a:p>
      </dgm:t>
    </dgm:pt>
    <dgm:pt modelId="{22915006-7657-441B-A647-CCED06D20368}" type="pres">
      <dgm:prSet presAssocID="{73C41D9E-C599-4AE1-A3A2-8B9A5136C0A1}" presName="parTrans" presStyleLbl="sibTrans2D1" presStyleIdx="0" presStyleCnt="8"/>
      <dgm:spPr/>
      <dgm:t>
        <a:bodyPr/>
        <a:lstStyle/>
        <a:p>
          <a:endParaRPr lang="el-GR"/>
        </a:p>
      </dgm:t>
    </dgm:pt>
    <dgm:pt modelId="{E07F4005-3023-4C74-B51E-2CED0F0A49AC}" type="pres">
      <dgm:prSet presAssocID="{452C9B96-20F7-4358-9C61-055D3B332E13}" presName="child" presStyleLbl="alignAccFollowNode1" presStyleIdx="0" presStyleCnt="8">
        <dgm:presLayoutVars>
          <dgm:chMax val="0"/>
          <dgm:bulletEnabled val="1"/>
        </dgm:presLayoutVars>
      </dgm:prSet>
      <dgm:spPr/>
      <dgm:t>
        <a:bodyPr/>
        <a:lstStyle/>
        <a:p>
          <a:endParaRPr lang="el-GR"/>
        </a:p>
      </dgm:t>
    </dgm:pt>
    <dgm:pt modelId="{B7EA6048-4B92-495E-A140-939982525311}" type="pres">
      <dgm:prSet presAssocID="{17828E05-286C-4718-83B5-16801E84F717}" presName="sibTrans" presStyleLbl="sibTrans2D1" presStyleIdx="1" presStyleCnt="8"/>
      <dgm:spPr/>
      <dgm:t>
        <a:bodyPr/>
        <a:lstStyle/>
        <a:p>
          <a:endParaRPr lang="el-GR"/>
        </a:p>
      </dgm:t>
    </dgm:pt>
    <dgm:pt modelId="{F2136538-B054-45A5-A0CF-F12D8B256E99}" type="pres">
      <dgm:prSet presAssocID="{53DF65A0-AE13-491E-A95B-8C2CECA5D7FC}" presName="child" presStyleLbl="alignAccFollowNode1" presStyleIdx="1" presStyleCnt="8">
        <dgm:presLayoutVars>
          <dgm:chMax val="0"/>
          <dgm:bulletEnabled val="1"/>
        </dgm:presLayoutVars>
      </dgm:prSet>
      <dgm:spPr/>
      <dgm:t>
        <a:bodyPr/>
        <a:lstStyle/>
        <a:p>
          <a:endParaRPr lang="el-GR"/>
        </a:p>
      </dgm:t>
    </dgm:pt>
    <dgm:pt modelId="{DB7FB98E-C608-4881-838F-3645D2A32F44}" type="pres">
      <dgm:prSet presAssocID="{23B7E1BD-B9B5-49EF-B170-0E54F5286665}" presName="sibTrans" presStyleLbl="sibTrans2D1" presStyleIdx="2" presStyleCnt="8"/>
      <dgm:spPr/>
      <dgm:t>
        <a:bodyPr/>
        <a:lstStyle/>
        <a:p>
          <a:endParaRPr lang="el-GR"/>
        </a:p>
      </dgm:t>
    </dgm:pt>
    <dgm:pt modelId="{836F61BB-D23B-4D9B-B2E3-7BFB8882C413}" type="pres">
      <dgm:prSet presAssocID="{8C743E5A-CE4B-40B2-82AA-BB811131D8FB}" presName="child" presStyleLbl="alignAccFollowNode1" presStyleIdx="2" presStyleCnt="8">
        <dgm:presLayoutVars>
          <dgm:chMax val="0"/>
          <dgm:bulletEnabled val="1"/>
        </dgm:presLayoutVars>
      </dgm:prSet>
      <dgm:spPr/>
      <dgm:t>
        <a:bodyPr/>
        <a:lstStyle/>
        <a:p>
          <a:endParaRPr lang="el-GR"/>
        </a:p>
      </dgm:t>
    </dgm:pt>
    <dgm:pt modelId="{A9CD5A1A-2F18-45CA-B34E-85E9FEFFF62C}" type="pres">
      <dgm:prSet presAssocID="{D8F03ED8-C22F-4163-8C6E-2DF374385E7C}" presName="sibTrans" presStyleLbl="sibTrans2D1" presStyleIdx="3" presStyleCnt="8"/>
      <dgm:spPr/>
      <dgm:t>
        <a:bodyPr/>
        <a:lstStyle/>
        <a:p>
          <a:endParaRPr lang="el-GR"/>
        </a:p>
      </dgm:t>
    </dgm:pt>
    <dgm:pt modelId="{BA1D2A0E-CABE-4251-8F11-E85E6EA8DB4C}" type="pres">
      <dgm:prSet presAssocID="{B0AD88BD-1BC5-4A28-A07F-933143125BD4}" presName="child" presStyleLbl="alignAccFollowNode1" presStyleIdx="3" presStyleCnt="8">
        <dgm:presLayoutVars>
          <dgm:chMax val="0"/>
          <dgm:bulletEnabled val="1"/>
        </dgm:presLayoutVars>
      </dgm:prSet>
      <dgm:spPr/>
      <dgm:t>
        <a:bodyPr/>
        <a:lstStyle/>
        <a:p>
          <a:endParaRPr lang="el-GR"/>
        </a:p>
      </dgm:t>
    </dgm:pt>
    <dgm:pt modelId="{510698F3-3C25-404E-80FD-65BD07DBE153}" type="pres">
      <dgm:prSet presAssocID="{7DF776B3-D514-42E6-875F-243E401784F9}" presName="hSp" presStyleCnt="0"/>
      <dgm:spPr/>
    </dgm:pt>
    <dgm:pt modelId="{3EAE285D-386C-4907-ADC9-91E094815599}" type="pres">
      <dgm:prSet presAssocID="{93C62CFF-A9C5-4FB3-BA6D-F9249432C834}" presName="vertFlow" presStyleCnt="0"/>
      <dgm:spPr/>
    </dgm:pt>
    <dgm:pt modelId="{A291C080-0015-44FB-9508-33FFE9642BAA}" type="pres">
      <dgm:prSet presAssocID="{93C62CFF-A9C5-4FB3-BA6D-F9249432C834}" presName="header" presStyleLbl="node1" presStyleIdx="1" presStyleCnt="2"/>
      <dgm:spPr/>
      <dgm:t>
        <a:bodyPr/>
        <a:lstStyle/>
        <a:p>
          <a:endParaRPr lang="el-GR"/>
        </a:p>
      </dgm:t>
    </dgm:pt>
    <dgm:pt modelId="{09909DC2-2DA0-469E-94AA-5A3084E77BA0}" type="pres">
      <dgm:prSet presAssocID="{D46CC5C8-CE55-4D4B-AB98-5CBACAD6CFC0}" presName="parTrans" presStyleLbl="sibTrans2D1" presStyleIdx="4" presStyleCnt="8"/>
      <dgm:spPr/>
      <dgm:t>
        <a:bodyPr/>
        <a:lstStyle/>
        <a:p>
          <a:endParaRPr lang="el-GR"/>
        </a:p>
      </dgm:t>
    </dgm:pt>
    <dgm:pt modelId="{D1764D22-EE80-4E51-89DD-493BE96399F3}" type="pres">
      <dgm:prSet presAssocID="{A985BC51-7E86-4AA3-8E70-D3CA2DB8ADC0}" presName="child" presStyleLbl="alignAccFollowNode1" presStyleIdx="4" presStyleCnt="8">
        <dgm:presLayoutVars>
          <dgm:chMax val="0"/>
          <dgm:bulletEnabled val="1"/>
        </dgm:presLayoutVars>
      </dgm:prSet>
      <dgm:spPr/>
      <dgm:t>
        <a:bodyPr/>
        <a:lstStyle/>
        <a:p>
          <a:endParaRPr lang="el-GR"/>
        </a:p>
      </dgm:t>
    </dgm:pt>
    <dgm:pt modelId="{E21FA431-0725-4BAB-A7EB-DFA4CB62E7B0}" type="pres">
      <dgm:prSet presAssocID="{365C5B3C-B28B-430C-B81A-64D2D2CC1F8A}" presName="sibTrans" presStyleLbl="sibTrans2D1" presStyleIdx="5" presStyleCnt="8"/>
      <dgm:spPr/>
      <dgm:t>
        <a:bodyPr/>
        <a:lstStyle/>
        <a:p>
          <a:endParaRPr lang="el-GR"/>
        </a:p>
      </dgm:t>
    </dgm:pt>
    <dgm:pt modelId="{CE75C4BA-F571-4E29-9195-C1CAC252A16F}" type="pres">
      <dgm:prSet presAssocID="{473EFC16-74E9-4DF7-BEC6-D58BB10D03CC}" presName="child" presStyleLbl="alignAccFollowNode1" presStyleIdx="5" presStyleCnt="8">
        <dgm:presLayoutVars>
          <dgm:chMax val="0"/>
          <dgm:bulletEnabled val="1"/>
        </dgm:presLayoutVars>
      </dgm:prSet>
      <dgm:spPr/>
      <dgm:t>
        <a:bodyPr/>
        <a:lstStyle/>
        <a:p>
          <a:endParaRPr lang="el-GR"/>
        </a:p>
      </dgm:t>
    </dgm:pt>
    <dgm:pt modelId="{E59CE344-B4AF-44F4-B696-7D34DC52E671}" type="pres">
      <dgm:prSet presAssocID="{8A347167-FD21-4CAD-8344-33265AAAB218}" presName="sibTrans" presStyleLbl="sibTrans2D1" presStyleIdx="6" presStyleCnt="8"/>
      <dgm:spPr/>
      <dgm:t>
        <a:bodyPr/>
        <a:lstStyle/>
        <a:p>
          <a:endParaRPr lang="el-GR"/>
        </a:p>
      </dgm:t>
    </dgm:pt>
    <dgm:pt modelId="{95D45DAE-E3FF-45D8-A94D-40C93EBBDCD7}" type="pres">
      <dgm:prSet presAssocID="{D6E09A27-364E-4C0A-981D-F01112E3FE5F}" presName="child" presStyleLbl="alignAccFollowNode1" presStyleIdx="6" presStyleCnt="8">
        <dgm:presLayoutVars>
          <dgm:chMax val="0"/>
          <dgm:bulletEnabled val="1"/>
        </dgm:presLayoutVars>
      </dgm:prSet>
      <dgm:spPr/>
      <dgm:t>
        <a:bodyPr/>
        <a:lstStyle/>
        <a:p>
          <a:endParaRPr lang="el-GR"/>
        </a:p>
      </dgm:t>
    </dgm:pt>
    <dgm:pt modelId="{87DCC5BC-C919-43D7-A786-9AD34451381E}" type="pres">
      <dgm:prSet presAssocID="{02CAE7B4-A55B-42EE-88E7-0D59BE26F742}" presName="sibTrans" presStyleLbl="sibTrans2D1" presStyleIdx="7" presStyleCnt="8"/>
      <dgm:spPr/>
      <dgm:t>
        <a:bodyPr/>
        <a:lstStyle/>
        <a:p>
          <a:endParaRPr lang="el-GR"/>
        </a:p>
      </dgm:t>
    </dgm:pt>
    <dgm:pt modelId="{6047FA84-98D0-47E0-B71D-1AFBB86F59B9}" type="pres">
      <dgm:prSet presAssocID="{8639402E-4168-4788-B855-5E7333327EE1}" presName="child" presStyleLbl="alignAccFollowNode1" presStyleIdx="7" presStyleCnt="8">
        <dgm:presLayoutVars>
          <dgm:chMax val="0"/>
          <dgm:bulletEnabled val="1"/>
        </dgm:presLayoutVars>
      </dgm:prSet>
      <dgm:spPr/>
      <dgm:t>
        <a:bodyPr/>
        <a:lstStyle/>
        <a:p>
          <a:endParaRPr lang="el-GR"/>
        </a:p>
      </dgm:t>
    </dgm:pt>
  </dgm:ptLst>
  <dgm:cxnLst>
    <dgm:cxn modelId="{0653BA9F-E8C2-409C-B7DF-6840C441570E}" type="presOf" srcId="{473EFC16-74E9-4DF7-BEC6-D58BB10D03CC}" destId="{CE75C4BA-F571-4E29-9195-C1CAC252A16F}" srcOrd="0" destOrd="0" presId="urn:microsoft.com/office/officeart/2005/8/layout/lProcess1"/>
    <dgm:cxn modelId="{44D8C9B9-9511-4D9E-BE27-3B258209B799}" type="presOf" srcId="{B0AD88BD-1BC5-4A28-A07F-933143125BD4}" destId="{BA1D2A0E-CABE-4251-8F11-E85E6EA8DB4C}" srcOrd="0" destOrd="0" presId="urn:microsoft.com/office/officeart/2005/8/layout/lProcess1"/>
    <dgm:cxn modelId="{5419BFB3-04C1-44AB-9F4E-1A38F89A866B}" type="presOf" srcId="{7DF776B3-D514-42E6-875F-243E401784F9}" destId="{73A45678-B7D1-4928-ABD5-691C049FF85F}" srcOrd="0" destOrd="0" presId="urn:microsoft.com/office/officeart/2005/8/layout/lProcess1"/>
    <dgm:cxn modelId="{49EFBFE0-EB3B-407B-8FE5-380BB328ECD9}" srcId="{93C62CFF-A9C5-4FB3-BA6D-F9249432C834}" destId="{8639402E-4168-4788-B855-5E7333327EE1}" srcOrd="3" destOrd="0" parTransId="{EBFD8727-99BB-4854-83E3-80A7DFEEB04B}" sibTransId="{0306B8FC-5E7A-40FE-AFCD-1C761E29EBFA}"/>
    <dgm:cxn modelId="{3DE4F45D-17FD-4D07-9E42-A236F0EEF1E8}" type="presOf" srcId="{02CAE7B4-A55B-42EE-88E7-0D59BE26F742}" destId="{87DCC5BC-C919-43D7-A786-9AD34451381E}" srcOrd="0" destOrd="0" presId="urn:microsoft.com/office/officeart/2005/8/layout/lProcess1"/>
    <dgm:cxn modelId="{24611792-36B9-4A0A-83DC-21A951F7C9B5}" type="presOf" srcId="{8639402E-4168-4788-B855-5E7333327EE1}" destId="{6047FA84-98D0-47E0-B71D-1AFBB86F59B9}" srcOrd="0" destOrd="0" presId="urn:microsoft.com/office/officeart/2005/8/layout/lProcess1"/>
    <dgm:cxn modelId="{3EBC0EF9-A841-4AEA-872B-2752BD30347A}" type="presOf" srcId="{452C9B96-20F7-4358-9C61-055D3B332E13}" destId="{E07F4005-3023-4C74-B51E-2CED0F0A49AC}" srcOrd="0" destOrd="0" presId="urn:microsoft.com/office/officeart/2005/8/layout/lProcess1"/>
    <dgm:cxn modelId="{F813307D-3C11-48AF-89A3-2E266B7D9954}" type="presOf" srcId="{D6E09A27-364E-4C0A-981D-F01112E3FE5F}" destId="{95D45DAE-E3FF-45D8-A94D-40C93EBBDCD7}" srcOrd="0" destOrd="0" presId="urn:microsoft.com/office/officeart/2005/8/layout/lProcess1"/>
    <dgm:cxn modelId="{73B0BB1E-2510-4148-B368-5D8F46E06F60}" type="presOf" srcId="{23B7E1BD-B9B5-49EF-B170-0E54F5286665}" destId="{DB7FB98E-C608-4881-838F-3645D2A32F44}" srcOrd="0" destOrd="0" presId="urn:microsoft.com/office/officeart/2005/8/layout/lProcess1"/>
    <dgm:cxn modelId="{54AE8C8F-5499-4F04-BFC6-97BC02E5BC97}" type="presOf" srcId="{17828E05-286C-4718-83B5-16801E84F717}" destId="{B7EA6048-4B92-495E-A140-939982525311}" srcOrd="0" destOrd="0" presId="urn:microsoft.com/office/officeart/2005/8/layout/lProcess1"/>
    <dgm:cxn modelId="{A149CFA5-0BC5-4FDB-BD0C-960B82EC7E7B}" srcId="{93C62CFF-A9C5-4FB3-BA6D-F9249432C834}" destId="{473EFC16-74E9-4DF7-BEC6-D58BB10D03CC}" srcOrd="1" destOrd="0" parTransId="{12E6E261-3213-4F92-87C4-AA4E0BB65752}" sibTransId="{8A347167-FD21-4CAD-8344-33265AAAB218}"/>
    <dgm:cxn modelId="{4E47B3F4-88E4-4087-A49A-A460B9411733}" type="presOf" srcId="{D46CC5C8-CE55-4D4B-AB98-5CBACAD6CFC0}" destId="{09909DC2-2DA0-469E-94AA-5A3084E77BA0}" srcOrd="0" destOrd="0" presId="urn:microsoft.com/office/officeart/2005/8/layout/lProcess1"/>
    <dgm:cxn modelId="{11010C1F-7BF0-4C6F-958D-F9C3962F0A57}" type="presOf" srcId="{A985BC51-7E86-4AA3-8E70-D3CA2DB8ADC0}" destId="{D1764D22-EE80-4E51-89DD-493BE96399F3}" srcOrd="0" destOrd="0" presId="urn:microsoft.com/office/officeart/2005/8/layout/lProcess1"/>
    <dgm:cxn modelId="{30E1E1C6-CD6B-4B15-987D-2CB360600B2C}" srcId="{93C62CFF-A9C5-4FB3-BA6D-F9249432C834}" destId="{D6E09A27-364E-4C0A-981D-F01112E3FE5F}" srcOrd="2" destOrd="0" parTransId="{5F208B70-FB07-4CF6-87F1-B3B0C797E899}" sibTransId="{02CAE7B4-A55B-42EE-88E7-0D59BE26F742}"/>
    <dgm:cxn modelId="{25B4BFD3-BC89-4081-B19D-30A86603C796}" type="presOf" srcId="{365C5B3C-B28B-430C-B81A-64D2D2CC1F8A}" destId="{E21FA431-0725-4BAB-A7EB-DFA4CB62E7B0}" srcOrd="0" destOrd="0" presId="urn:microsoft.com/office/officeart/2005/8/layout/lProcess1"/>
    <dgm:cxn modelId="{4F4C047E-554D-4715-9189-9EBA53801228}" srcId="{7DF776B3-D514-42E6-875F-243E401784F9}" destId="{452C9B96-20F7-4358-9C61-055D3B332E13}" srcOrd="0" destOrd="0" parTransId="{73C41D9E-C599-4AE1-A3A2-8B9A5136C0A1}" sibTransId="{17828E05-286C-4718-83B5-16801E84F717}"/>
    <dgm:cxn modelId="{CA7EBC31-865B-482A-A7DC-065DD4DB933F}" srcId="{93C62CFF-A9C5-4FB3-BA6D-F9249432C834}" destId="{A985BC51-7E86-4AA3-8E70-D3CA2DB8ADC0}" srcOrd="0" destOrd="0" parTransId="{D46CC5C8-CE55-4D4B-AB98-5CBACAD6CFC0}" sibTransId="{365C5B3C-B28B-430C-B81A-64D2D2CC1F8A}"/>
    <dgm:cxn modelId="{3B28346D-7EE1-4FC2-B0DC-95DD64672205}" type="presOf" srcId="{53DF65A0-AE13-491E-A95B-8C2CECA5D7FC}" destId="{F2136538-B054-45A5-A0CF-F12D8B256E99}" srcOrd="0" destOrd="0" presId="urn:microsoft.com/office/officeart/2005/8/layout/lProcess1"/>
    <dgm:cxn modelId="{F00F9EB6-193F-444E-B44A-5182D8A24B19}" type="presOf" srcId="{5068050A-FFE6-4341-8829-EF0D09D7E52E}" destId="{84FCC909-5720-4C59-86F1-6206BD4C62C4}" srcOrd="0" destOrd="0" presId="urn:microsoft.com/office/officeart/2005/8/layout/lProcess1"/>
    <dgm:cxn modelId="{FA739337-93A0-4EB3-9D7C-22CD442F0FBD}" type="presOf" srcId="{D8F03ED8-C22F-4163-8C6E-2DF374385E7C}" destId="{A9CD5A1A-2F18-45CA-B34E-85E9FEFFF62C}" srcOrd="0" destOrd="0" presId="urn:microsoft.com/office/officeart/2005/8/layout/lProcess1"/>
    <dgm:cxn modelId="{EE6B3245-12B3-4A02-8FC9-D27840161CC5}" type="presOf" srcId="{73C41D9E-C599-4AE1-A3A2-8B9A5136C0A1}" destId="{22915006-7657-441B-A647-CCED06D20368}" srcOrd="0" destOrd="0" presId="urn:microsoft.com/office/officeart/2005/8/layout/lProcess1"/>
    <dgm:cxn modelId="{94B77C49-65CE-426B-9D7B-4479B6E1B5CE}" srcId="{5068050A-FFE6-4341-8829-EF0D09D7E52E}" destId="{93C62CFF-A9C5-4FB3-BA6D-F9249432C834}" srcOrd="1" destOrd="0" parTransId="{1F984506-4267-44C2-93F8-3397DD7CB0B7}" sibTransId="{C40A976F-629C-4925-A8B0-9902A7AA3E57}"/>
    <dgm:cxn modelId="{94C00B1F-F693-4968-AEA2-6F08C5FE5B25}" srcId="{7DF776B3-D514-42E6-875F-243E401784F9}" destId="{53DF65A0-AE13-491E-A95B-8C2CECA5D7FC}" srcOrd="1" destOrd="0" parTransId="{DA17ED61-A06B-4271-B023-B4D5F312D563}" sibTransId="{23B7E1BD-B9B5-49EF-B170-0E54F5286665}"/>
    <dgm:cxn modelId="{7ADC5EF2-69C1-4F28-B9C0-CF4F2477B2AA}" srcId="{7DF776B3-D514-42E6-875F-243E401784F9}" destId="{8C743E5A-CE4B-40B2-82AA-BB811131D8FB}" srcOrd="2" destOrd="0" parTransId="{33579AF6-F77C-4CC1-BD3C-DE305682D55C}" sibTransId="{D8F03ED8-C22F-4163-8C6E-2DF374385E7C}"/>
    <dgm:cxn modelId="{14E3C8BE-C99A-45D6-9820-C74D1A9F5038}" srcId="{7DF776B3-D514-42E6-875F-243E401784F9}" destId="{B0AD88BD-1BC5-4A28-A07F-933143125BD4}" srcOrd="3" destOrd="0" parTransId="{7AEA0D7B-F949-4E00-9DC4-C3C8707153D8}" sibTransId="{7F945AD2-C59A-4798-B9E6-98AD68D106D3}"/>
    <dgm:cxn modelId="{D1D1F024-D2BB-4AC4-A8E2-521424169D2A}" type="presOf" srcId="{8C743E5A-CE4B-40B2-82AA-BB811131D8FB}" destId="{836F61BB-D23B-4D9B-B2E3-7BFB8882C413}" srcOrd="0" destOrd="0" presId="urn:microsoft.com/office/officeart/2005/8/layout/lProcess1"/>
    <dgm:cxn modelId="{6FE45730-C1B6-4090-A5E8-BC2A2876B7F3}" type="presOf" srcId="{93C62CFF-A9C5-4FB3-BA6D-F9249432C834}" destId="{A291C080-0015-44FB-9508-33FFE9642BAA}" srcOrd="0" destOrd="0" presId="urn:microsoft.com/office/officeart/2005/8/layout/lProcess1"/>
    <dgm:cxn modelId="{34CCD184-7AF7-4482-B6E3-CCB64635DA57}" srcId="{5068050A-FFE6-4341-8829-EF0D09D7E52E}" destId="{7DF776B3-D514-42E6-875F-243E401784F9}" srcOrd="0" destOrd="0" parTransId="{F915D97A-AEEF-4984-89FE-C879F61450B0}" sibTransId="{E4B49D6B-9A1C-4852-8F9E-6EADF4276792}"/>
    <dgm:cxn modelId="{F1808330-41E9-4B8B-89B6-72E93DE4E3B9}" type="presOf" srcId="{8A347167-FD21-4CAD-8344-33265AAAB218}" destId="{E59CE344-B4AF-44F4-B696-7D34DC52E671}" srcOrd="0" destOrd="0" presId="urn:microsoft.com/office/officeart/2005/8/layout/lProcess1"/>
    <dgm:cxn modelId="{7377CEC8-3B4F-4597-86D6-287D2BA66766}" type="presParOf" srcId="{84FCC909-5720-4C59-86F1-6206BD4C62C4}" destId="{639873BF-C5F0-49F8-A656-80D4B0A6C819}" srcOrd="0" destOrd="0" presId="urn:microsoft.com/office/officeart/2005/8/layout/lProcess1"/>
    <dgm:cxn modelId="{8592241D-65C7-4E66-A236-7D7A45090275}" type="presParOf" srcId="{639873BF-C5F0-49F8-A656-80D4B0A6C819}" destId="{73A45678-B7D1-4928-ABD5-691C049FF85F}" srcOrd="0" destOrd="0" presId="urn:microsoft.com/office/officeart/2005/8/layout/lProcess1"/>
    <dgm:cxn modelId="{EC614D28-C9DB-45E2-BBB3-C3881873764A}" type="presParOf" srcId="{639873BF-C5F0-49F8-A656-80D4B0A6C819}" destId="{22915006-7657-441B-A647-CCED06D20368}" srcOrd="1" destOrd="0" presId="urn:microsoft.com/office/officeart/2005/8/layout/lProcess1"/>
    <dgm:cxn modelId="{11F28EF5-1FEF-47D7-B9F7-933A201C6E46}" type="presParOf" srcId="{639873BF-C5F0-49F8-A656-80D4B0A6C819}" destId="{E07F4005-3023-4C74-B51E-2CED0F0A49AC}" srcOrd="2" destOrd="0" presId="urn:microsoft.com/office/officeart/2005/8/layout/lProcess1"/>
    <dgm:cxn modelId="{89CE6A9F-2F1A-4328-9FAF-A3A1E2B223FD}" type="presParOf" srcId="{639873BF-C5F0-49F8-A656-80D4B0A6C819}" destId="{B7EA6048-4B92-495E-A140-939982525311}" srcOrd="3" destOrd="0" presId="urn:microsoft.com/office/officeart/2005/8/layout/lProcess1"/>
    <dgm:cxn modelId="{E4E1DACA-C5EF-4104-82B5-AB75D7225591}" type="presParOf" srcId="{639873BF-C5F0-49F8-A656-80D4B0A6C819}" destId="{F2136538-B054-45A5-A0CF-F12D8B256E99}" srcOrd="4" destOrd="0" presId="urn:microsoft.com/office/officeart/2005/8/layout/lProcess1"/>
    <dgm:cxn modelId="{05F9221E-141B-44AB-A75C-20ABAE472DE1}" type="presParOf" srcId="{639873BF-C5F0-49F8-A656-80D4B0A6C819}" destId="{DB7FB98E-C608-4881-838F-3645D2A32F44}" srcOrd="5" destOrd="0" presId="urn:microsoft.com/office/officeart/2005/8/layout/lProcess1"/>
    <dgm:cxn modelId="{076BAF1D-B1B3-4E5C-9E14-530CEEF777E3}" type="presParOf" srcId="{639873BF-C5F0-49F8-A656-80D4B0A6C819}" destId="{836F61BB-D23B-4D9B-B2E3-7BFB8882C413}" srcOrd="6" destOrd="0" presId="urn:microsoft.com/office/officeart/2005/8/layout/lProcess1"/>
    <dgm:cxn modelId="{D1EAE0C6-AB5A-4A3D-BF52-A12D7EB58499}" type="presParOf" srcId="{639873BF-C5F0-49F8-A656-80D4B0A6C819}" destId="{A9CD5A1A-2F18-45CA-B34E-85E9FEFFF62C}" srcOrd="7" destOrd="0" presId="urn:microsoft.com/office/officeart/2005/8/layout/lProcess1"/>
    <dgm:cxn modelId="{935CBD42-4EED-4D44-8263-7A96D8147A55}" type="presParOf" srcId="{639873BF-C5F0-49F8-A656-80D4B0A6C819}" destId="{BA1D2A0E-CABE-4251-8F11-E85E6EA8DB4C}" srcOrd="8" destOrd="0" presId="urn:microsoft.com/office/officeart/2005/8/layout/lProcess1"/>
    <dgm:cxn modelId="{4111482A-C7C7-48C4-90AD-C09F7C608C68}" type="presParOf" srcId="{84FCC909-5720-4C59-86F1-6206BD4C62C4}" destId="{510698F3-3C25-404E-80FD-65BD07DBE153}" srcOrd="1" destOrd="0" presId="urn:microsoft.com/office/officeart/2005/8/layout/lProcess1"/>
    <dgm:cxn modelId="{0E757F8A-8890-43B2-AFF6-ED2881EE98B1}" type="presParOf" srcId="{84FCC909-5720-4C59-86F1-6206BD4C62C4}" destId="{3EAE285D-386C-4907-ADC9-91E094815599}" srcOrd="2" destOrd="0" presId="urn:microsoft.com/office/officeart/2005/8/layout/lProcess1"/>
    <dgm:cxn modelId="{69F1F8E8-9681-49AA-BB5F-1EA8317646A3}" type="presParOf" srcId="{3EAE285D-386C-4907-ADC9-91E094815599}" destId="{A291C080-0015-44FB-9508-33FFE9642BAA}" srcOrd="0" destOrd="0" presId="urn:microsoft.com/office/officeart/2005/8/layout/lProcess1"/>
    <dgm:cxn modelId="{DC9B422D-CA81-48A5-92EA-72678678C8A9}" type="presParOf" srcId="{3EAE285D-386C-4907-ADC9-91E094815599}" destId="{09909DC2-2DA0-469E-94AA-5A3084E77BA0}" srcOrd="1" destOrd="0" presId="urn:microsoft.com/office/officeart/2005/8/layout/lProcess1"/>
    <dgm:cxn modelId="{FDA6D7B9-ECE5-4689-A162-0B54CB5BCC56}" type="presParOf" srcId="{3EAE285D-386C-4907-ADC9-91E094815599}" destId="{D1764D22-EE80-4E51-89DD-493BE96399F3}" srcOrd="2" destOrd="0" presId="urn:microsoft.com/office/officeart/2005/8/layout/lProcess1"/>
    <dgm:cxn modelId="{268D0225-5A3E-4D6E-AA87-C25AB241118B}" type="presParOf" srcId="{3EAE285D-386C-4907-ADC9-91E094815599}" destId="{E21FA431-0725-4BAB-A7EB-DFA4CB62E7B0}" srcOrd="3" destOrd="0" presId="urn:microsoft.com/office/officeart/2005/8/layout/lProcess1"/>
    <dgm:cxn modelId="{14874E15-EB4A-4AB0-A093-17AE9E764F12}" type="presParOf" srcId="{3EAE285D-386C-4907-ADC9-91E094815599}" destId="{CE75C4BA-F571-4E29-9195-C1CAC252A16F}" srcOrd="4" destOrd="0" presId="urn:microsoft.com/office/officeart/2005/8/layout/lProcess1"/>
    <dgm:cxn modelId="{D0E5D65C-7DAF-4640-B2E0-E017AE503024}" type="presParOf" srcId="{3EAE285D-386C-4907-ADC9-91E094815599}" destId="{E59CE344-B4AF-44F4-B696-7D34DC52E671}" srcOrd="5" destOrd="0" presId="urn:microsoft.com/office/officeart/2005/8/layout/lProcess1"/>
    <dgm:cxn modelId="{3950B2FB-E819-41EA-A4A9-D3F8B79BF8F2}" type="presParOf" srcId="{3EAE285D-386C-4907-ADC9-91E094815599}" destId="{95D45DAE-E3FF-45D8-A94D-40C93EBBDCD7}" srcOrd="6" destOrd="0" presId="urn:microsoft.com/office/officeart/2005/8/layout/lProcess1"/>
    <dgm:cxn modelId="{E654E7F2-7FF1-4AF9-AA82-A15C4690C904}" type="presParOf" srcId="{3EAE285D-386C-4907-ADC9-91E094815599}" destId="{87DCC5BC-C919-43D7-A786-9AD34451381E}" srcOrd="7" destOrd="0" presId="urn:microsoft.com/office/officeart/2005/8/layout/lProcess1"/>
    <dgm:cxn modelId="{DC94F4CC-C5AD-4419-A082-C5AE03CBF941}" type="presParOf" srcId="{3EAE285D-386C-4907-ADC9-91E094815599}" destId="{6047FA84-98D0-47E0-B71D-1AFBB86F59B9}" srcOrd="8" destOrd="0" presId="urn:microsoft.com/office/officeart/2005/8/layout/lProcess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895CF2D-2C68-4C0C-93D9-1273D78CDB47}">
      <dsp:nvSpPr>
        <dsp:cNvPr id="0" name=""/>
        <dsp:cNvSpPr/>
      </dsp:nvSpPr>
      <dsp:spPr>
        <a:xfrm>
          <a:off x="1893001" y="732580"/>
          <a:ext cx="2289531" cy="221275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t>EVALUATION</a:t>
          </a:r>
          <a:endParaRPr lang="el-GR" sz="1600" b="1" kern="1200" dirty="0"/>
        </a:p>
      </dsp:txBody>
      <dsp:txXfrm>
        <a:off x="1893001" y="732580"/>
        <a:ext cx="2289531" cy="2212757"/>
      </dsp:txXfrm>
    </dsp:sp>
    <dsp:sp modelId="{DBCAD95B-8673-4D51-BDBF-10287A202AD7}">
      <dsp:nvSpPr>
        <dsp:cNvPr id="0" name=""/>
        <dsp:cNvSpPr/>
      </dsp:nvSpPr>
      <dsp:spPr>
        <a:xfrm rot="5308919">
          <a:off x="2789726" y="941457"/>
          <a:ext cx="449364" cy="32178"/>
        </a:xfrm>
        <a:custGeom>
          <a:avLst/>
          <a:gdLst/>
          <a:ahLst/>
          <a:cxnLst/>
          <a:rect l="0" t="0" r="0" b="0"/>
          <a:pathLst>
            <a:path>
              <a:moveTo>
                <a:pt x="0" y="16089"/>
              </a:moveTo>
              <a:lnTo>
                <a:pt x="449364" y="1608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rot="5308919">
        <a:off x="3003175" y="946312"/>
        <a:ext cx="22468" cy="22468"/>
      </dsp:txXfrm>
    </dsp:sp>
    <dsp:sp modelId="{26375991-6312-4386-A83B-0D0D9C87E3A6}">
      <dsp:nvSpPr>
        <dsp:cNvPr id="0" name=""/>
        <dsp:cNvSpPr/>
      </dsp:nvSpPr>
      <dsp:spPr>
        <a:xfrm>
          <a:off x="2459438" y="-28497"/>
          <a:ext cx="1089770" cy="121090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lumMod val="50000"/>
                </a:schemeClr>
              </a:solidFill>
            </a:rPr>
            <a:t>Process</a:t>
          </a:r>
          <a:endParaRPr lang="el-GR" sz="1400" kern="1200" dirty="0">
            <a:solidFill>
              <a:schemeClr val="tx1">
                <a:lumMod val="50000"/>
              </a:schemeClr>
            </a:solidFill>
          </a:endParaRPr>
        </a:p>
      </dsp:txBody>
      <dsp:txXfrm>
        <a:off x="2459438" y="-28497"/>
        <a:ext cx="1089770" cy="1210909"/>
      </dsp:txXfrm>
    </dsp:sp>
    <dsp:sp modelId="{AC75D12E-9150-405C-A4EA-A743DB533468}">
      <dsp:nvSpPr>
        <dsp:cNvPr id="0" name=""/>
        <dsp:cNvSpPr/>
      </dsp:nvSpPr>
      <dsp:spPr>
        <a:xfrm rot="11043808">
          <a:off x="3776356" y="1889675"/>
          <a:ext cx="403604" cy="32178"/>
        </a:xfrm>
        <a:custGeom>
          <a:avLst/>
          <a:gdLst/>
          <a:ahLst/>
          <a:cxnLst/>
          <a:rect l="0" t="0" r="0" b="0"/>
          <a:pathLst>
            <a:path>
              <a:moveTo>
                <a:pt x="0" y="16089"/>
              </a:moveTo>
              <a:lnTo>
                <a:pt x="403604" y="1608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rot="11043808">
        <a:off x="3968068" y="1895674"/>
        <a:ext cx="20180" cy="20180"/>
      </dsp:txXfrm>
    </dsp:sp>
    <dsp:sp modelId="{3E68C3E4-DE44-4097-A337-8F475D4CD7ED}">
      <dsp:nvSpPr>
        <dsp:cNvPr id="0" name=""/>
        <dsp:cNvSpPr/>
      </dsp:nvSpPr>
      <dsp:spPr>
        <a:xfrm>
          <a:off x="3774181" y="1394849"/>
          <a:ext cx="1364338" cy="108977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solidFill>
                <a:schemeClr val="tx1">
                  <a:lumMod val="50000"/>
                </a:schemeClr>
              </a:solidFill>
            </a:rPr>
            <a:t>Systematic principled</a:t>
          </a:r>
          <a:endParaRPr lang="el-GR" sz="1100" kern="1200" dirty="0">
            <a:solidFill>
              <a:schemeClr val="tx1">
                <a:lumMod val="50000"/>
              </a:schemeClr>
            </a:solidFill>
          </a:endParaRPr>
        </a:p>
      </dsp:txBody>
      <dsp:txXfrm>
        <a:off x="3774181" y="1394849"/>
        <a:ext cx="1364338" cy="1089770"/>
      </dsp:txXfrm>
    </dsp:sp>
    <dsp:sp modelId="{DB739F40-36F1-4079-928F-AEEFA363BFA7}">
      <dsp:nvSpPr>
        <dsp:cNvPr id="0" name=""/>
        <dsp:cNvSpPr/>
      </dsp:nvSpPr>
      <dsp:spPr>
        <a:xfrm rot="16200000">
          <a:off x="2901045" y="2792526"/>
          <a:ext cx="273443" cy="32178"/>
        </a:xfrm>
        <a:custGeom>
          <a:avLst/>
          <a:gdLst/>
          <a:ahLst/>
          <a:cxnLst/>
          <a:rect l="0" t="0" r="0" b="0"/>
          <a:pathLst>
            <a:path>
              <a:moveTo>
                <a:pt x="0" y="16089"/>
              </a:moveTo>
              <a:lnTo>
                <a:pt x="273443" y="1608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rot="16200000">
        <a:off x="3030930" y="2801779"/>
        <a:ext cx="13672" cy="13672"/>
      </dsp:txXfrm>
    </dsp:sp>
    <dsp:sp modelId="{02C4CCA7-A752-4DEF-B253-BA5233D91106}">
      <dsp:nvSpPr>
        <dsp:cNvPr id="0" name=""/>
        <dsp:cNvSpPr/>
      </dsp:nvSpPr>
      <dsp:spPr>
        <a:xfrm>
          <a:off x="2391930" y="2671893"/>
          <a:ext cx="1291672" cy="137284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solidFill>
                <a:schemeClr val="tx1">
                  <a:lumMod val="50000"/>
                </a:schemeClr>
              </a:solidFill>
            </a:rPr>
            <a:t>Collection of information</a:t>
          </a:r>
          <a:endParaRPr lang="el-GR" sz="1050" kern="1200" dirty="0">
            <a:solidFill>
              <a:schemeClr val="tx1">
                <a:lumMod val="50000"/>
              </a:schemeClr>
            </a:solidFill>
          </a:endParaRPr>
        </a:p>
      </dsp:txBody>
      <dsp:txXfrm>
        <a:off x="2391930" y="2671893"/>
        <a:ext cx="1291672" cy="1372849"/>
      </dsp:txXfrm>
    </dsp:sp>
    <dsp:sp modelId="{D7F76933-EE9C-4C05-A62D-0EE9CC6D4C63}">
      <dsp:nvSpPr>
        <dsp:cNvPr id="0" name=""/>
        <dsp:cNvSpPr/>
      </dsp:nvSpPr>
      <dsp:spPr>
        <a:xfrm rot="21356192">
          <a:off x="1895599" y="1890393"/>
          <a:ext cx="383320" cy="32178"/>
        </a:xfrm>
        <a:custGeom>
          <a:avLst/>
          <a:gdLst/>
          <a:ahLst/>
          <a:cxnLst/>
          <a:rect l="0" t="0" r="0" b="0"/>
          <a:pathLst>
            <a:path>
              <a:moveTo>
                <a:pt x="0" y="16089"/>
              </a:moveTo>
              <a:lnTo>
                <a:pt x="383320" y="1608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rot="21356192">
        <a:off x="2077676" y="1896899"/>
        <a:ext cx="19166" cy="19166"/>
      </dsp:txXfrm>
    </dsp:sp>
    <dsp:sp modelId="{35C35646-8C54-4ED8-921B-85B50A454B9A}">
      <dsp:nvSpPr>
        <dsp:cNvPr id="0" name=""/>
        <dsp:cNvSpPr/>
      </dsp:nvSpPr>
      <dsp:spPr>
        <a:xfrm>
          <a:off x="957480" y="1394849"/>
          <a:ext cx="1323406" cy="108977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lumMod val="50000"/>
                </a:schemeClr>
              </a:solidFill>
            </a:rPr>
            <a:t>Making decisions</a:t>
          </a:r>
        </a:p>
        <a:p>
          <a:pPr lvl="0" algn="ctr" defTabSz="533400">
            <a:lnSpc>
              <a:spcPct val="90000"/>
            </a:lnSpc>
            <a:spcBef>
              <a:spcPct val="0"/>
            </a:spcBef>
            <a:spcAft>
              <a:spcPct val="35000"/>
            </a:spcAft>
          </a:pPr>
          <a:r>
            <a:rPr lang="en-US" sz="1200" kern="1200" dirty="0" smtClean="0">
              <a:solidFill>
                <a:schemeClr val="tx1">
                  <a:lumMod val="50000"/>
                </a:schemeClr>
              </a:solidFill>
            </a:rPr>
            <a:t>Taking actions</a:t>
          </a:r>
          <a:endParaRPr lang="el-GR" sz="1200" kern="1200" dirty="0">
            <a:solidFill>
              <a:schemeClr val="tx1">
                <a:lumMod val="50000"/>
              </a:schemeClr>
            </a:solidFill>
          </a:endParaRPr>
        </a:p>
      </dsp:txBody>
      <dsp:txXfrm>
        <a:off x="957480" y="1394849"/>
        <a:ext cx="1323406" cy="108977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6D523D5-1CD5-401F-B68D-82F593077A42}">
      <dsp:nvSpPr>
        <dsp:cNvPr id="0" name=""/>
        <dsp:cNvSpPr/>
      </dsp:nvSpPr>
      <dsp:spPr>
        <a:xfrm>
          <a:off x="834628" y="1312068"/>
          <a:ext cx="3936206" cy="3936206"/>
        </a:xfrm>
        <a:prstGeom prst="ellipse">
          <a:avLst/>
        </a:prstGeom>
        <a:solidFill>
          <a:schemeClr val="accent4">
            <a:hueOff val="-2082679"/>
            <a:satOff val="-17677"/>
            <a:lumOff val="5666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90B299-D40E-424A-AD6E-35BF124F9D6B}">
      <dsp:nvSpPr>
        <dsp:cNvPr id="0" name=""/>
        <dsp:cNvSpPr/>
      </dsp:nvSpPr>
      <dsp:spPr>
        <a:xfrm>
          <a:off x="1621869" y="2099310"/>
          <a:ext cx="2361723" cy="2361723"/>
        </a:xfrm>
        <a:prstGeom prst="ellipse">
          <a:avLst/>
        </a:prstGeom>
        <a:solidFill>
          <a:schemeClr val="accent4">
            <a:hueOff val="-1041340"/>
            <a:satOff val="-8838"/>
            <a:lumOff val="283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0961EF-459B-42BA-B494-4890BC475AB6}">
      <dsp:nvSpPr>
        <dsp:cNvPr id="0" name=""/>
        <dsp:cNvSpPr/>
      </dsp:nvSpPr>
      <dsp:spPr>
        <a:xfrm>
          <a:off x="2409110" y="2886551"/>
          <a:ext cx="787241" cy="787241"/>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9AB2F1-6799-4A6B-94A7-8A98EE9684D0}">
      <dsp:nvSpPr>
        <dsp:cNvPr id="0" name=""/>
        <dsp:cNvSpPr/>
      </dsp:nvSpPr>
      <dsp:spPr>
        <a:xfrm>
          <a:off x="5426868" y="0"/>
          <a:ext cx="1968103" cy="1148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26670" rIns="26670" bIns="26670" numCol="1" spcCol="1270" anchor="ctr" anchorCtr="0">
          <a:noAutofit/>
        </a:bodyPr>
        <a:lstStyle/>
        <a:p>
          <a:pPr lvl="0" algn="l" defTabSz="933450">
            <a:lnSpc>
              <a:spcPct val="90000"/>
            </a:lnSpc>
            <a:spcBef>
              <a:spcPct val="0"/>
            </a:spcBef>
            <a:spcAft>
              <a:spcPct val="35000"/>
            </a:spcAft>
          </a:pPr>
          <a:r>
            <a:rPr lang="en-US" sz="2100" b="1" kern="1200" dirty="0" smtClean="0"/>
            <a:t>Testing</a:t>
          </a:r>
          <a:endParaRPr lang="el-GR" sz="2100" b="1" kern="1200" dirty="0"/>
        </a:p>
      </dsp:txBody>
      <dsp:txXfrm>
        <a:off x="5426868" y="0"/>
        <a:ext cx="1968103" cy="1148060"/>
      </dsp:txXfrm>
    </dsp:sp>
    <dsp:sp modelId="{6C66A3F5-8A11-404F-B33A-8EE5AE6C4E97}">
      <dsp:nvSpPr>
        <dsp:cNvPr id="0" name=""/>
        <dsp:cNvSpPr/>
      </dsp:nvSpPr>
      <dsp:spPr>
        <a:xfrm>
          <a:off x="4934842" y="574030"/>
          <a:ext cx="492025" cy="0"/>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7470C9-F385-4D1E-A22B-AE8E08B344D4}">
      <dsp:nvSpPr>
        <dsp:cNvPr id="0" name=""/>
        <dsp:cNvSpPr/>
      </dsp:nvSpPr>
      <dsp:spPr>
        <a:xfrm rot="5400000">
          <a:off x="2515060" y="862357"/>
          <a:ext cx="2705485" cy="2130143"/>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E6AADD-1A26-47B8-A4C7-C7256EC99292}">
      <dsp:nvSpPr>
        <dsp:cNvPr id="0" name=""/>
        <dsp:cNvSpPr/>
      </dsp:nvSpPr>
      <dsp:spPr>
        <a:xfrm>
          <a:off x="5426868" y="1148060"/>
          <a:ext cx="1968103" cy="1148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26670" rIns="26670" bIns="26670" numCol="1" spcCol="1270" anchor="ctr" anchorCtr="0">
          <a:noAutofit/>
        </a:bodyPr>
        <a:lstStyle/>
        <a:p>
          <a:pPr lvl="0" algn="l" defTabSz="933450">
            <a:lnSpc>
              <a:spcPct val="90000"/>
            </a:lnSpc>
            <a:spcBef>
              <a:spcPct val="0"/>
            </a:spcBef>
            <a:spcAft>
              <a:spcPct val="35000"/>
            </a:spcAft>
          </a:pPr>
          <a:r>
            <a:rPr lang="en-US" sz="2100" b="1" kern="1200" dirty="0" smtClean="0"/>
            <a:t>Assessment</a:t>
          </a:r>
          <a:endParaRPr lang="el-GR" sz="2100" b="1" kern="1200" dirty="0"/>
        </a:p>
      </dsp:txBody>
      <dsp:txXfrm>
        <a:off x="5426868" y="1148060"/>
        <a:ext cx="1968103" cy="1148060"/>
      </dsp:txXfrm>
    </dsp:sp>
    <dsp:sp modelId="{FB4FA86F-BF80-40F0-AED9-C7624676EC4E}">
      <dsp:nvSpPr>
        <dsp:cNvPr id="0" name=""/>
        <dsp:cNvSpPr/>
      </dsp:nvSpPr>
      <dsp:spPr>
        <a:xfrm>
          <a:off x="4934842" y="1722090"/>
          <a:ext cx="492025" cy="0"/>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12C553-7635-474F-B77F-10CCAE87EAB7}">
      <dsp:nvSpPr>
        <dsp:cNvPr id="0" name=""/>
        <dsp:cNvSpPr/>
      </dsp:nvSpPr>
      <dsp:spPr>
        <a:xfrm rot="5400000">
          <a:off x="3095781" y="1992507"/>
          <a:ext cx="2108232" cy="1565954"/>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8C0EF6D-FB4B-4BCE-A1BA-CFBB6709C171}">
      <dsp:nvSpPr>
        <dsp:cNvPr id="0" name=""/>
        <dsp:cNvSpPr/>
      </dsp:nvSpPr>
      <dsp:spPr>
        <a:xfrm>
          <a:off x="5426868" y="2296120"/>
          <a:ext cx="1968103" cy="1148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26670" rIns="26670" bIns="26670" numCol="1" spcCol="1270" anchor="ctr" anchorCtr="0">
          <a:noAutofit/>
        </a:bodyPr>
        <a:lstStyle/>
        <a:p>
          <a:pPr lvl="0" algn="l" defTabSz="933450">
            <a:lnSpc>
              <a:spcPct val="90000"/>
            </a:lnSpc>
            <a:spcBef>
              <a:spcPct val="0"/>
            </a:spcBef>
            <a:spcAft>
              <a:spcPct val="35000"/>
            </a:spcAft>
          </a:pPr>
          <a:r>
            <a:rPr lang="en-US" sz="2100" b="1" kern="1200" dirty="0" smtClean="0"/>
            <a:t>Evaluation</a:t>
          </a:r>
          <a:endParaRPr lang="el-GR" sz="2100" b="1" kern="1200" dirty="0"/>
        </a:p>
      </dsp:txBody>
      <dsp:txXfrm>
        <a:off x="5426868" y="2296120"/>
        <a:ext cx="1968103" cy="1148060"/>
      </dsp:txXfrm>
    </dsp:sp>
    <dsp:sp modelId="{2E91011D-1A32-4A2D-9EC8-F27813A30836}">
      <dsp:nvSpPr>
        <dsp:cNvPr id="0" name=""/>
        <dsp:cNvSpPr/>
      </dsp:nvSpPr>
      <dsp:spPr>
        <a:xfrm>
          <a:off x="4934842" y="2870150"/>
          <a:ext cx="492025" cy="0"/>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F922712-DA1D-4705-90AB-59FD903C71BE}">
      <dsp:nvSpPr>
        <dsp:cNvPr id="0" name=""/>
        <dsp:cNvSpPr/>
      </dsp:nvSpPr>
      <dsp:spPr>
        <a:xfrm rot="5400000">
          <a:off x="3677225" y="3121739"/>
          <a:ext cx="1506254" cy="1001764"/>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20A71A7-D914-41EA-BBCA-08EC94FFDDF4}">
      <dsp:nvSpPr>
        <dsp:cNvPr id="0" name=""/>
        <dsp:cNvSpPr/>
      </dsp:nvSpPr>
      <dsp:spPr>
        <a:xfrm>
          <a:off x="742391" y="1153"/>
          <a:ext cx="2997696" cy="14988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0485" tIns="46990" rIns="70485" bIns="46990" numCol="1" spcCol="1270" anchor="ctr" anchorCtr="0">
          <a:noAutofit/>
        </a:bodyPr>
        <a:lstStyle/>
        <a:p>
          <a:pPr lvl="0" algn="ctr" defTabSz="1644650">
            <a:lnSpc>
              <a:spcPct val="90000"/>
            </a:lnSpc>
            <a:spcBef>
              <a:spcPct val="0"/>
            </a:spcBef>
            <a:spcAft>
              <a:spcPct val="35000"/>
            </a:spcAft>
          </a:pPr>
          <a:r>
            <a:rPr lang="en-US" sz="3700" kern="1200" dirty="0" smtClean="0"/>
            <a:t>Formative assessment</a:t>
          </a:r>
          <a:endParaRPr lang="el-GR" sz="3700" kern="1200" dirty="0"/>
        </a:p>
      </dsp:txBody>
      <dsp:txXfrm>
        <a:off x="742391" y="1153"/>
        <a:ext cx="2997696" cy="1498848"/>
      </dsp:txXfrm>
    </dsp:sp>
    <dsp:sp modelId="{0F93F846-0D57-41FB-BE04-2F351C21065F}">
      <dsp:nvSpPr>
        <dsp:cNvPr id="0" name=""/>
        <dsp:cNvSpPr/>
      </dsp:nvSpPr>
      <dsp:spPr>
        <a:xfrm>
          <a:off x="1042161" y="1500001"/>
          <a:ext cx="299769" cy="1124136"/>
        </a:xfrm>
        <a:custGeom>
          <a:avLst/>
          <a:gdLst/>
          <a:ahLst/>
          <a:cxnLst/>
          <a:rect l="0" t="0" r="0" b="0"/>
          <a:pathLst>
            <a:path>
              <a:moveTo>
                <a:pt x="0" y="0"/>
              </a:moveTo>
              <a:lnTo>
                <a:pt x="0" y="1124136"/>
              </a:lnTo>
              <a:lnTo>
                <a:pt x="299769" y="11241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901D41-77DA-4B41-B16B-4F728A8E5FA7}">
      <dsp:nvSpPr>
        <dsp:cNvPr id="0" name=""/>
        <dsp:cNvSpPr/>
      </dsp:nvSpPr>
      <dsp:spPr>
        <a:xfrm>
          <a:off x="1341931" y="1874713"/>
          <a:ext cx="2398156" cy="149884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b="1" kern="1200" dirty="0" smtClean="0"/>
            <a:t>Provides information about student progress, on what the learner needs to practice, to have re-taught, to learn next</a:t>
          </a:r>
        </a:p>
      </dsp:txBody>
      <dsp:txXfrm>
        <a:off x="1341931" y="1874713"/>
        <a:ext cx="2398156" cy="1498848"/>
      </dsp:txXfrm>
    </dsp:sp>
    <dsp:sp modelId="{6B8AB7E5-AF11-4A32-9F2B-12F57ED0875F}">
      <dsp:nvSpPr>
        <dsp:cNvPr id="0" name=""/>
        <dsp:cNvSpPr/>
      </dsp:nvSpPr>
      <dsp:spPr>
        <a:xfrm>
          <a:off x="1042161" y="1500001"/>
          <a:ext cx="299769" cy="2997696"/>
        </a:xfrm>
        <a:custGeom>
          <a:avLst/>
          <a:gdLst/>
          <a:ahLst/>
          <a:cxnLst/>
          <a:rect l="0" t="0" r="0" b="0"/>
          <a:pathLst>
            <a:path>
              <a:moveTo>
                <a:pt x="0" y="0"/>
              </a:moveTo>
              <a:lnTo>
                <a:pt x="0" y="2997696"/>
              </a:lnTo>
              <a:lnTo>
                <a:pt x="299769" y="29976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7E7899-0E7F-492C-9926-E7708E8CF36E}">
      <dsp:nvSpPr>
        <dsp:cNvPr id="0" name=""/>
        <dsp:cNvSpPr/>
      </dsp:nvSpPr>
      <dsp:spPr>
        <a:xfrm>
          <a:off x="1341931" y="3748273"/>
          <a:ext cx="2398156" cy="149884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b="1" kern="1200" dirty="0" smtClean="0"/>
            <a:t>It is ongoing, planned at the same time as teaching, provides feedback into the teaching learning process with a purpose to improve instruction and student learning</a:t>
          </a:r>
          <a:endParaRPr lang="el-GR" sz="1100" b="1" kern="1200" dirty="0"/>
        </a:p>
      </dsp:txBody>
      <dsp:txXfrm>
        <a:off x="1341931" y="3748273"/>
        <a:ext cx="2398156" cy="1498848"/>
      </dsp:txXfrm>
    </dsp:sp>
    <dsp:sp modelId="{C3696F74-75AC-4602-948C-1ED7337329C6}">
      <dsp:nvSpPr>
        <dsp:cNvPr id="0" name=""/>
        <dsp:cNvSpPr/>
      </dsp:nvSpPr>
      <dsp:spPr>
        <a:xfrm>
          <a:off x="4489512" y="1153"/>
          <a:ext cx="2997696" cy="14988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0485" tIns="46990" rIns="70485" bIns="46990" numCol="1" spcCol="1270" anchor="ctr" anchorCtr="0">
          <a:noAutofit/>
        </a:bodyPr>
        <a:lstStyle/>
        <a:p>
          <a:pPr lvl="0" algn="ctr" defTabSz="1644650">
            <a:lnSpc>
              <a:spcPct val="90000"/>
            </a:lnSpc>
            <a:spcBef>
              <a:spcPct val="0"/>
            </a:spcBef>
            <a:spcAft>
              <a:spcPct val="35000"/>
            </a:spcAft>
          </a:pPr>
          <a:r>
            <a:rPr lang="en-US" sz="3700" kern="1200" dirty="0" smtClean="0"/>
            <a:t>Summative assessment</a:t>
          </a:r>
          <a:endParaRPr lang="el-GR" sz="3700" kern="1200" dirty="0"/>
        </a:p>
      </dsp:txBody>
      <dsp:txXfrm>
        <a:off x="4489512" y="1153"/>
        <a:ext cx="2997696" cy="1498848"/>
      </dsp:txXfrm>
    </dsp:sp>
    <dsp:sp modelId="{86710C6F-251D-4753-8303-C6A6487AEB20}">
      <dsp:nvSpPr>
        <dsp:cNvPr id="0" name=""/>
        <dsp:cNvSpPr/>
      </dsp:nvSpPr>
      <dsp:spPr>
        <a:xfrm>
          <a:off x="4789281" y="1500001"/>
          <a:ext cx="299769" cy="1124136"/>
        </a:xfrm>
        <a:custGeom>
          <a:avLst/>
          <a:gdLst/>
          <a:ahLst/>
          <a:cxnLst/>
          <a:rect l="0" t="0" r="0" b="0"/>
          <a:pathLst>
            <a:path>
              <a:moveTo>
                <a:pt x="0" y="0"/>
              </a:moveTo>
              <a:lnTo>
                <a:pt x="0" y="1124136"/>
              </a:lnTo>
              <a:lnTo>
                <a:pt x="299769" y="11241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DBE857-828D-40F2-BE9E-E9DFC65A7E0D}">
      <dsp:nvSpPr>
        <dsp:cNvPr id="0" name=""/>
        <dsp:cNvSpPr/>
      </dsp:nvSpPr>
      <dsp:spPr>
        <a:xfrm>
          <a:off x="5089051" y="1874713"/>
          <a:ext cx="2398156" cy="149884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b="1" kern="1200" dirty="0" smtClean="0"/>
            <a:t>Used to determine what knowledge/skills learners have achieved. Taken by students at the end of a unit or semester to demonstrate the sum of what they have learned</a:t>
          </a:r>
          <a:endParaRPr lang="el-GR" sz="1200" b="1" kern="1200" dirty="0"/>
        </a:p>
      </dsp:txBody>
      <dsp:txXfrm>
        <a:off x="5089051" y="1874713"/>
        <a:ext cx="2398156" cy="1498848"/>
      </dsp:txXfrm>
    </dsp:sp>
    <dsp:sp modelId="{24972103-5BD3-493E-8EE6-C64C7A16EDCD}">
      <dsp:nvSpPr>
        <dsp:cNvPr id="0" name=""/>
        <dsp:cNvSpPr/>
      </dsp:nvSpPr>
      <dsp:spPr>
        <a:xfrm>
          <a:off x="4789281" y="1500001"/>
          <a:ext cx="299769" cy="2997696"/>
        </a:xfrm>
        <a:custGeom>
          <a:avLst/>
          <a:gdLst/>
          <a:ahLst/>
          <a:cxnLst/>
          <a:rect l="0" t="0" r="0" b="0"/>
          <a:pathLst>
            <a:path>
              <a:moveTo>
                <a:pt x="0" y="0"/>
              </a:moveTo>
              <a:lnTo>
                <a:pt x="0" y="2997696"/>
              </a:lnTo>
              <a:lnTo>
                <a:pt x="299769" y="29976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7BC223-0DF7-404E-B690-8ACE5E9CC2FC}">
      <dsp:nvSpPr>
        <dsp:cNvPr id="0" name=""/>
        <dsp:cNvSpPr/>
      </dsp:nvSpPr>
      <dsp:spPr>
        <a:xfrm>
          <a:off x="5089051" y="3748273"/>
          <a:ext cx="2398156" cy="149884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b="1" kern="1200" dirty="0" smtClean="0"/>
            <a:t>Used to summarize student progress and to report to students, parents, educators on progress in relation to curricular objectives</a:t>
          </a:r>
        </a:p>
        <a:p>
          <a:pPr lvl="0" algn="ctr" defTabSz="488950">
            <a:lnSpc>
              <a:spcPct val="90000"/>
            </a:lnSpc>
            <a:spcBef>
              <a:spcPct val="0"/>
            </a:spcBef>
            <a:spcAft>
              <a:spcPct val="35000"/>
            </a:spcAft>
          </a:pPr>
          <a:r>
            <a:rPr lang="en-US" sz="1100" b="1" kern="1200" dirty="0" smtClean="0"/>
            <a:t>Involves marking and grades</a:t>
          </a:r>
          <a:endParaRPr lang="el-GR" sz="1100" b="1" kern="1200" dirty="0"/>
        </a:p>
      </dsp:txBody>
      <dsp:txXfrm>
        <a:off x="5089051" y="3748273"/>
        <a:ext cx="2398156" cy="1498848"/>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3A45678-B7D1-4928-ABD5-691C049FF85F}">
      <dsp:nvSpPr>
        <dsp:cNvPr id="0" name=""/>
        <dsp:cNvSpPr/>
      </dsp:nvSpPr>
      <dsp:spPr>
        <a:xfrm>
          <a:off x="605016" y="0"/>
          <a:ext cx="3280171" cy="820042"/>
        </a:xfrm>
        <a:prstGeom prst="roundRect">
          <a:avLst>
            <a:gd name="adj" fmla="val 10000"/>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8420" tIns="58420" rIns="58420" bIns="58420" numCol="1" spcCol="1270" anchor="ctr" anchorCtr="0">
          <a:noAutofit/>
        </a:bodyPr>
        <a:lstStyle/>
        <a:p>
          <a:pPr lvl="0" algn="ctr" defTabSz="2044700">
            <a:lnSpc>
              <a:spcPct val="90000"/>
            </a:lnSpc>
            <a:spcBef>
              <a:spcPct val="0"/>
            </a:spcBef>
            <a:spcAft>
              <a:spcPct val="35000"/>
            </a:spcAft>
          </a:pPr>
          <a:r>
            <a:rPr lang="en-US" sz="4600" kern="1200" dirty="0" smtClean="0"/>
            <a:t>Evaluation</a:t>
          </a:r>
          <a:endParaRPr lang="el-GR" sz="4600" kern="1200" dirty="0"/>
        </a:p>
      </dsp:txBody>
      <dsp:txXfrm>
        <a:off x="605016" y="0"/>
        <a:ext cx="3280171" cy="820042"/>
      </dsp:txXfrm>
    </dsp:sp>
    <dsp:sp modelId="{22915006-7657-441B-A647-CCED06D20368}">
      <dsp:nvSpPr>
        <dsp:cNvPr id="0" name=""/>
        <dsp:cNvSpPr/>
      </dsp:nvSpPr>
      <dsp:spPr>
        <a:xfrm rot="5400000">
          <a:off x="2173348" y="891796"/>
          <a:ext cx="143507" cy="143507"/>
        </a:xfrm>
        <a:prstGeom prst="rightArrow">
          <a:avLst>
            <a:gd name="adj1" fmla="val 66700"/>
            <a:gd name="adj2" fmla="val 50000"/>
          </a:avLst>
        </a:prstGeom>
        <a:solidFill>
          <a:schemeClr val="accent1">
            <a:shade val="9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E07F4005-3023-4C74-B51E-2CED0F0A49AC}">
      <dsp:nvSpPr>
        <dsp:cNvPr id="0" name=""/>
        <dsp:cNvSpPr/>
      </dsp:nvSpPr>
      <dsp:spPr>
        <a:xfrm>
          <a:off x="605016" y="1107058"/>
          <a:ext cx="3280171" cy="820042"/>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Collecting information in order to make decisions and take actions</a:t>
          </a:r>
          <a:endParaRPr lang="el-GR" sz="1300" kern="1200" dirty="0"/>
        </a:p>
      </dsp:txBody>
      <dsp:txXfrm>
        <a:off x="605016" y="1107058"/>
        <a:ext cx="3280171" cy="820042"/>
      </dsp:txXfrm>
    </dsp:sp>
    <dsp:sp modelId="{B7EA6048-4B92-495E-A140-939982525311}">
      <dsp:nvSpPr>
        <dsp:cNvPr id="0" name=""/>
        <dsp:cNvSpPr/>
      </dsp:nvSpPr>
      <dsp:spPr>
        <a:xfrm rot="5400000">
          <a:off x="2173348" y="1998854"/>
          <a:ext cx="143507" cy="143507"/>
        </a:xfrm>
        <a:prstGeom prst="rightArrow">
          <a:avLst>
            <a:gd name="adj1" fmla="val 66700"/>
            <a:gd name="adj2" fmla="val 50000"/>
          </a:avLst>
        </a:prstGeom>
        <a:solidFill>
          <a:schemeClr val="accent1">
            <a:shade val="90000"/>
            <a:hueOff val="-10133"/>
            <a:satOff val="-1599"/>
            <a:lumOff val="3685"/>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F2136538-B054-45A5-A0CF-F12D8B256E99}">
      <dsp:nvSpPr>
        <dsp:cNvPr id="0" name=""/>
        <dsp:cNvSpPr/>
      </dsp:nvSpPr>
      <dsp:spPr>
        <a:xfrm>
          <a:off x="605016" y="2214116"/>
          <a:ext cx="3280171" cy="820042"/>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Questions asked are determined by the purposes of evaluation</a:t>
          </a:r>
          <a:endParaRPr lang="el-GR" sz="1300" kern="1200" dirty="0"/>
        </a:p>
      </dsp:txBody>
      <dsp:txXfrm>
        <a:off x="605016" y="2214116"/>
        <a:ext cx="3280171" cy="820042"/>
      </dsp:txXfrm>
    </dsp:sp>
    <dsp:sp modelId="{DB7FB98E-C608-4881-838F-3645D2A32F44}">
      <dsp:nvSpPr>
        <dsp:cNvPr id="0" name=""/>
        <dsp:cNvSpPr/>
      </dsp:nvSpPr>
      <dsp:spPr>
        <a:xfrm rot="5400000">
          <a:off x="2173348" y="3105912"/>
          <a:ext cx="143507" cy="143507"/>
        </a:xfrm>
        <a:prstGeom prst="rightArrow">
          <a:avLst>
            <a:gd name="adj1" fmla="val 66700"/>
            <a:gd name="adj2" fmla="val 50000"/>
          </a:avLst>
        </a:prstGeom>
        <a:solidFill>
          <a:schemeClr val="accent1">
            <a:shade val="90000"/>
            <a:hueOff val="-20265"/>
            <a:satOff val="-3197"/>
            <a:lumOff val="7371"/>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836F61BB-D23B-4D9B-B2E3-7BFB8882C413}">
      <dsp:nvSpPr>
        <dsp:cNvPr id="0" name=""/>
        <dsp:cNvSpPr/>
      </dsp:nvSpPr>
      <dsp:spPr>
        <a:xfrm>
          <a:off x="605016" y="3321174"/>
          <a:ext cx="3280171" cy="820042"/>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Findings are not </a:t>
          </a:r>
          <a:r>
            <a:rPr lang="en-US" sz="1300" kern="1200" dirty="0" err="1" smtClean="0"/>
            <a:t>generalisable</a:t>
          </a:r>
          <a:r>
            <a:rPr lang="en-US" sz="1300" kern="1200" dirty="0" smtClean="0"/>
            <a:t>- evaluation is tailor made</a:t>
          </a:r>
          <a:endParaRPr lang="el-GR" sz="1300" kern="1200" dirty="0"/>
        </a:p>
      </dsp:txBody>
      <dsp:txXfrm>
        <a:off x="605016" y="3321174"/>
        <a:ext cx="3280171" cy="820042"/>
      </dsp:txXfrm>
    </dsp:sp>
    <dsp:sp modelId="{A9CD5A1A-2F18-45CA-B34E-85E9FEFFF62C}">
      <dsp:nvSpPr>
        <dsp:cNvPr id="0" name=""/>
        <dsp:cNvSpPr/>
      </dsp:nvSpPr>
      <dsp:spPr>
        <a:xfrm rot="5400000">
          <a:off x="2173348" y="4212970"/>
          <a:ext cx="143507" cy="143507"/>
        </a:xfrm>
        <a:prstGeom prst="rightArrow">
          <a:avLst>
            <a:gd name="adj1" fmla="val 66700"/>
            <a:gd name="adj2" fmla="val 50000"/>
          </a:avLst>
        </a:prstGeom>
        <a:solidFill>
          <a:schemeClr val="accent1">
            <a:shade val="90000"/>
            <a:hueOff val="-30398"/>
            <a:satOff val="-4796"/>
            <a:lumOff val="11056"/>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BA1D2A0E-CABE-4251-8F11-E85E6EA8DB4C}">
      <dsp:nvSpPr>
        <dsp:cNvPr id="0" name=""/>
        <dsp:cNvSpPr/>
      </dsp:nvSpPr>
      <dsp:spPr>
        <a:xfrm>
          <a:off x="605016" y="4428232"/>
          <a:ext cx="3280171" cy="820042"/>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Evaluation is constrained by the demands for immediate answers and results; timescales and resources are quite limited and defined by others</a:t>
          </a:r>
          <a:endParaRPr lang="el-GR" sz="1300" kern="1200" dirty="0"/>
        </a:p>
      </dsp:txBody>
      <dsp:txXfrm>
        <a:off x="605016" y="4428232"/>
        <a:ext cx="3280171" cy="820042"/>
      </dsp:txXfrm>
    </dsp:sp>
    <dsp:sp modelId="{A291C080-0015-44FB-9508-33FFE9642BAA}">
      <dsp:nvSpPr>
        <dsp:cNvPr id="0" name=""/>
        <dsp:cNvSpPr/>
      </dsp:nvSpPr>
      <dsp:spPr>
        <a:xfrm>
          <a:off x="4344412" y="0"/>
          <a:ext cx="3280171" cy="820042"/>
        </a:xfrm>
        <a:prstGeom prst="roundRect">
          <a:avLst>
            <a:gd name="adj" fmla="val 10000"/>
          </a:avLst>
        </a:prstGeom>
        <a:gradFill rotWithShape="0">
          <a:gsLst>
            <a:gs pos="0">
              <a:schemeClr val="accent1">
                <a:shade val="80000"/>
                <a:hueOff val="-70928"/>
                <a:satOff val="-11533"/>
                <a:lumOff val="28333"/>
                <a:alphaOff val="0"/>
                <a:shade val="51000"/>
                <a:satMod val="130000"/>
              </a:schemeClr>
            </a:gs>
            <a:gs pos="80000">
              <a:schemeClr val="accent1">
                <a:shade val="80000"/>
                <a:hueOff val="-70928"/>
                <a:satOff val="-11533"/>
                <a:lumOff val="28333"/>
                <a:alphaOff val="0"/>
                <a:shade val="93000"/>
                <a:satMod val="130000"/>
              </a:schemeClr>
            </a:gs>
            <a:gs pos="100000">
              <a:schemeClr val="accent1">
                <a:shade val="80000"/>
                <a:hueOff val="-70928"/>
                <a:satOff val="-11533"/>
                <a:lumOff val="2833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8420" tIns="58420" rIns="58420" bIns="58420" numCol="1" spcCol="1270" anchor="ctr" anchorCtr="0">
          <a:noAutofit/>
        </a:bodyPr>
        <a:lstStyle/>
        <a:p>
          <a:pPr lvl="0" algn="ctr" defTabSz="2044700">
            <a:lnSpc>
              <a:spcPct val="90000"/>
            </a:lnSpc>
            <a:spcBef>
              <a:spcPct val="0"/>
            </a:spcBef>
            <a:spcAft>
              <a:spcPct val="35000"/>
            </a:spcAft>
          </a:pPr>
          <a:r>
            <a:rPr lang="en-US" sz="4600" kern="1200" dirty="0" smtClean="0"/>
            <a:t>Research</a:t>
          </a:r>
          <a:endParaRPr lang="el-GR" sz="4600" kern="1200" dirty="0"/>
        </a:p>
      </dsp:txBody>
      <dsp:txXfrm>
        <a:off x="4344412" y="0"/>
        <a:ext cx="3280171" cy="820042"/>
      </dsp:txXfrm>
    </dsp:sp>
    <dsp:sp modelId="{09909DC2-2DA0-469E-94AA-5A3084E77BA0}">
      <dsp:nvSpPr>
        <dsp:cNvPr id="0" name=""/>
        <dsp:cNvSpPr/>
      </dsp:nvSpPr>
      <dsp:spPr>
        <a:xfrm rot="5400000">
          <a:off x="5912744" y="891796"/>
          <a:ext cx="143507" cy="143507"/>
        </a:xfrm>
        <a:prstGeom prst="rightArrow">
          <a:avLst>
            <a:gd name="adj1" fmla="val 66700"/>
            <a:gd name="adj2" fmla="val 50000"/>
          </a:avLst>
        </a:prstGeom>
        <a:solidFill>
          <a:schemeClr val="accent1">
            <a:shade val="90000"/>
            <a:hueOff val="-40531"/>
            <a:satOff val="-6394"/>
            <a:lumOff val="14742"/>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D1764D22-EE80-4E51-89DD-493BE96399F3}">
      <dsp:nvSpPr>
        <dsp:cNvPr id="0" name=""/>
        <dsp:cNvSpPr/>
      </dsp:nvSpPr>
      <dsp:spPr>
        <a:xfrm>
          <a:off x="4344412" y="1107058"/>
          <a:ext cx="3280171" cy="820042"/>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Collecting information to contribute to knowledge and to advance theory</a:t>
          </a:r>
          <a:endParaRPr lang="el-GR" sz="1300" kern="1200" dirty="0"/>
        </a:p>
      </dsp:txBody>
      <dsp:txXfrm>
        <a:off x="4344412" y="1107058"/>
        <a:ext cx="3280171" cy="820042"/>
      </dsp:txXfrm>
    </dsp:sp>
    <dsp:sp modelId="{E21FA431-0725-4BAB-A7EB-DFA4CB62E7B0}">
      <dsp:nvSpPr>
        <dsp:cNvPr id="0" name=""/>
        <dsp:cNvSpPr/>
      </dsp:nvSpPr>
      <dsp:spPr>
        <a:xfrm rot="5400000">
          <a:off x="5912744" y="1998854"/>
          <a:ext cx="143507" cy="143507"/>
        </a:xfrm>
        <a:prstGeom prst="rightArrow">
          <a:avLst>
            <a:gd name="adj1" fmla="val 66700"/>
            <a:gd name="adj2" fmla="val 50000"/>
          </a:avLst>
        </a:prstGeom>
        <a:solidFill>
          <a:schemeClr val="accent1">
            <a:shade val="90000"/>
            <a:hueOff val="-50663"/>
            <a:satOff val="-7993"/>
            <a:lumOff val="18427"/>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CE75C4BA-F571-4E29-9195-C1CAC252A16F}">
      <dsp:nvSpPr>
        <dsp:cNvPr id="0" name=""/>
        <dsp:cNvSpPr/>
      </dsp:nvSpPr>
      <dsp:spPr>
        <a:xfrm>
          <a:off x="4344412" y="2214116"/>
          <a:ext cx="3280171" cy="820042"/>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Questions are selected and answered by researcher</a:t>
          </a:r>
          <a:endParaRPr lang="el-GR" sz="1300" kern="1200" dirty="0"/>
        </a:p>
      </dsp:txBody>
      <dsp:txXfrm>
        <a:off x="4344412" y="2214116"/>
        <a:ext cx="3280171" cy="820042"/>
      </dsp:txXfrm>
    </dsp:sp>
    <dsp:sp modelId="{E59CE344-B4AF-44F4-B696-7D34DC52E671}">
      <dsp:nvSpPr>
        <dsp:cNvPr id="0" name=""/>
        <dsp:cNvSpPr/>
      </dsp:nvSpPr>
      <dsp:spPr>
        <a:xfrm rot="5400000">
          <a:off x="5912744" y="3105912"/>
          <a:ext cx="143507" cy="143507"/>
        </a:xfrm>
        <a:prstGeom prst="rightArrow">
          <a:avLst>
            <a:gd name="adj1" fmla="val 66700"/>
            <a:gd name="adj2" fmla="val 50000"/>
          </a:avLst>
        </a:prstGeom>
        <a:solidFill>
          <a:schemeClr val="accent1">
            <a:shade val="90000"/>
            <a:hueOff val="-60796"/>
            <a:satOff val="-9591"/>
            <a:lumOff val="22113"/>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95D45DAE-E3FF-45D8-A94D-40C93EBBDCD7}">
      <dsp:nvSpPr>
        <dsp:cNvPr id="0" name=""/>
        <dsp:cNvSpPr/>
      </dsp:nvSpPr>
      <dsp:spPr>
        <a:xfrm>
          <a:off x="4344412" y="3321174"/>
          <a:ext cx="3280171" cy="820042"/>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Findings should be </a:t>
          </a:r>
          <a:r>
            <a:rPr lang="en-US" sz="1300" kern="1200" dirty="0" err="1" smtClean="0"/>
            <a:t>generalisable</a:t>
          </a:r>
          <a:r>
            <a:rPr lang="en-US" sz="1300" kern="1200" dirty="0" smtClean="0"/>
            <a:t> and applicable to other contexts</a:t>
          </a:r>
          <a:endParaRPr lang="el-GR" sz="1300" kern="1200" dirty="0"/>
        </a:p>
      </dsp:txBody>
      <dsp:txXfrm>
        <a:off x="4344412" y="3321174"/>
        <a:ext cx="3280171" cy="820042"/>
      </dsp:txXfrm>
    </dsp:sp>
    <dsp:sp modelId="{87DCC5BC-C919-43D7-A786-9AD34451381E}">
      <dsp:nvSpPr>
        <dsp:cNvPr id="0" name=""/>
        <dsp:cNvSpPr/>
      </dsp:nvSpPr>
      <dsp:spPr>
        <a:xfrm rot="5400000">
          <a:off x="5912744" y="4212970"/>
          <a:ext cx="143507" cy="143507"/>
        </a:xfrm>
        <a:prstGeom prst="rightArrow">
          <a:avLst>
            <a:gd name="adj1" fmla="val 66700"/>
            <a:gd name="adj2" fmla="val 50000"/>
          </a:avLst>
        </a:prstGeom>
        <a:solidFill>
          <a:schemeClr val="accent1">
            <a:shade val="90000"/>
            <a:hueOff val="-70929"/>
            <a:satOff val="-11190"/>
            <a:lumOff val="25798"/>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6047FA84-98D0-47E0-B71D-1AFBB86F59B9}">
      <dsp:nvSpPr>
        <dsp:cNvPr id="0" name=""/>
        <dsp:cNvSpPr/>
      </dsp:nvSpPr>
      <dsp:spPr>
        <a:xfrm>
          <a:off x="4344412" y="4428232"/>
          <a:ext cx="3280171" cy="820042"/>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Research enjoys better resourcing and longer timescales</a:t>
          </a:r>
        </a:p>
        <a:p>
          <a:pPr lvl="0" algn="ctr" defTabSz="577850">
            <a:lnSpc>
              <a:spcPct val="90000"/>
            </a:lnSpc>
            <a:spcBef>
              <a:spcPct val="0"/>
            </a:spcBef>
            <a:spcAft>
              <a:spcPct val="35000"/>
            </a:spcAft>
          </a:pPr>
          <a:endParaRPr lang="el-GR" sz="1300" kern="1200" dirty="0"/>
        </a:p>
      </dsp:txBody>
      <dsp:txXfrm>
        <a:off x="4344412" y="4428232"/>
        <a:ext cx="3280171" cy="820042"/>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8.jpeg"/><Relationship Id="rId4" Type="http://schemas.openxmlformats.org/officeDocument/2006/relationships/image" Target="../media/image7.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3096" name="Rectangle 24"/>
          <p:cNvSpPr>
            <a:spLocks noChangeArrowheads="1"/>
          </p:cNvSpPr>
          <p:nvPr/>
        </p:nvSpPr>
        <p:spPr bwMode="auto">
          <a:xfrm>
            <a:off x="0" y="3527425"/>
            <a:ext cx="9144000" cy="335756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7" name="Oval 25"/>
          <p:cNvSpPr>
            <a:spLocks noChangeArrowheads="1"/>
          </p:cNvSpPr>
          <p:nvPr/>
        </p:nvSpPr>
        <p:spPr bwMode="ltGray">
          <a:xfrm>
            <a:off x="1258888" y="4508500"/>
            <a:ext cx="4248150" cy="1800225"/>
          </a:xfrm>
          <a:prstGeom prst="ellipse">
            <a:avLst/>
          </a:prstGeom>
          <a:gradFill rotWithShape="1">
            <a:gsLst>
              <a:gs pos="0">
                <a:schemeClr val="accent2"/>
              </a:gs>
              <a:gs pos="100000">
                <a:schemeClr val="accent2">
                  <a:gamma/>
                  <a:shade val="46275"/>
                  <a:invGamma/>
                </a:schemeClr>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 name="Rectangle 4"/>
          <p:cNvSpPr>
            <a:spLocks noGrp="1" noChangeArrowheads="1"/>
          </p:cNvSpPr>
          <p:nvPr>
            <p:ph type="dt" sz="half" idx="2"/>
          </p:nvPr>
        </p:nvSpPr>
        <p:spPr bwMode="auto">
          <a:xfrm>
            <a:off x="457200" y="6486525"/>
            <a:ext cx="2133600" cy="168275"/>
          </a:xfrm>
        </p:spPr>
        <p:txBody>
          <a:bodyPr/>
          <a:lstStyle>
            <a:lvl1pPr>
              <a:defRPr sz="1200" b="0">
                <a:latin typeface="Arial" charset="0"/>
              </a:defRPr>
            </a:lvl1pPr>
          </a:lstStyle>
          <a:p>
            <a:endParaRPr lang="en-US"/>
          </a:p>
        </p:txBody>
      </p:sp>
      <p:sp>
        <p:nvSpPr>
          <p:cNvPr id="3077" name="Rectangle 5"/>
          <p:cNvSpPr>
            <a:spLocks noGrp="1" noChangeArrowheads="1"/>
          </p:cNvSpPr>
          <p:nvPr>
            <p:ph type="ftr" sz="quarter" idx="3"/>
          </p:nvPr>
        </p:nvSpPr>
        <p:spPr>
          <a:xfrm>
            <a:off x="3124200" y="6486525"/>
            <a:ext cx="2895600" cy="168275"/>
          </a:xfrm>
        </p:spPr>
        <p:txBody>
          <a:bodyPr/>
          <a:lstStyle>
            <a:lvl1pPr algn="ctr">
              <a:defRPr sz="1200" b="0">
                <a:solidFill>
                  <a:schemeClr val="bg1"/>
                </a:solidFill>
                <a:latin typeface="Arial" charset="0"/>
              </a:defRPr>
            </a:lvl1pPr>
          </a:lstStyle>
          <a:p>
            <a:endParaRPr lang="en-US"/>
          </a:p>
        </p:txBody>
      </p:sp>
      <p:sp>
        <p:nvSpPr>
          <p:cNvPr id="3078" name="Rectangle 6"/>
          <p:cNvSpPr>
            <a:spLocks noGrp="1" noChangeArrowheads="1"/>
          </p:cNvSpPr>
          <p:nvPr>
            <p:ph type="sldNum" sz="quarter" idx="4"/>
          </p:nvPr>
        </p:nvSpPr>
        <p:spPr>
          <a:xfrm>
            <a:off x="6553200" y="6486525"/>
            <a:ext cx="2133600" cy="168275"/>
          </a:xfrm>
        </p:spPr>
        <p:txBody>
          <a:bodyPr/>
          <a:lstStyle>
            <a:lvl1pPr>
              <a:defRPr sz="1200">
                <a:solidFill>
                  <a:schemeClr val="bg1"/>
                </a:solidFill>
              </a:defRPr>
            </a:lvl1pPr>
          </a:lstStyle>
          <a:p>
            <a:fld id="{7E2684BC-B613-4003-8131-B9CC191BE62D}" type="slidenum">
              <a:rPr lang="en-US"/>
              <a:pPr/>
              <a:t>‹#›</a:t>
            </a:fld>
            <a:endParaRPr lang="en-US"/>
          </a:p>
        </p:txBody>
      </p:sp>
      <p:sp>
        <p:nvSpPr>
          <p:cNvPr id="3089" name="Rectangle 17"/>
          <p:cNvSpPr>
            <a:spLocks noChangeArrowheads="1"/>
          </p:cNvSpPr>
          <p:nvPr/>
        </p:nvSpPr>
        <p:spPr bwMode="gray">
          <a:xfrm>
            <a:off x="0" y="3141663"/>
            <a:ext cx="9144000" cy="431800"/>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0" name="Oval 18"/>
          <p:cNvSpPr>
            <a:spLocks noChangeArrowheads="1"/>
          </p:cNvSpPr>
          <p:nvPr/>
        </p:nvSpPr>
        <p:spPr bwMode="gray">
          <a:xfrm>
            <a:off x="276225" y="1255713"/>
            <a:ext cx="4656138" cy="4837112"/>
          </a:xfrm>
          <a:prstGeom prst="ellipse">
            <a:avLst/>
          </a:prstGeom>
          <a:solidFill>
            <a:schemeClr val="bg1"/>
          </a:solidFill>
          <a:ln>
            <a:noFill/>
          </a:ln>
          <a:effectLst>
            <a:outerShdw dist="172739" dir="3238358" algn="ctr" rotWithShape="0">
              <a:schemeClr val="tx1"/>
            </a:outerShdw>
          </a:effectLst>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en-US"/>
          </a:p>
        </p:txBody>
      </p:sp>
      <p:sp>
        <p:nvSpPr>
          <p:cNvPr id="3092" name="Freeform 20" descr="1"/>
          <p:cNvSpPr>
            <a:spLocks/>
          </p:cNvSpPr>
          <p:nvPr/>
        </p:nvSpPr>
        <p:spPr bwMode="gray">
          <a:xfrm>
            <a:off x="1130300" y="1416050"/>
            <a:ext cx="2873375" cy="2182813"/>
          </a:xfrm>
          <a:custGeom>
            <a:avLst/>
            <a:gdLst>
              <a:gd name="T0" fmla="*/ 905 w 1810"/>
              <a:gd name="T1" fmla="*/ 1375 h 1375"/>
              <a:gd name="T2" fmla="*/ 1810 w 1810"/>
              <a:gd name="T3" fmla="*/ 395 h 1375"/>
              <a:gd name="T4" fmla="*/ 876 w 1810"/>
              <a:gd name="T5" fmla="*/ 24 h 1375"/>
              <a:gd name="T6" fmla="*/ 0 w 1810"/>
              <a:gd name="T7" fmla="*/ 396 h 1375"/>
              <a:gd name="T8" fmla="*/ 905 w 1810"/>
              <a:gd name="T9" fmla="*/ 1375 h 1375"/>
            </a:gdLst>
            <a:ahLst/>
            <a:cxnLst>
              <a:cxn ang="0">
                <a:pos x="T0" y="T1"/>
              </a:cxn>
              <a:cxn ang="0">
                <a:pos x="T2" y="T3"/>
              </a:cxn>
              <a:cxn ang="0">
                <a:pos x="T4" y="T5"/>
              </a:cxn>
              <a:cxn ang="0">
                <a:pos x="T6" y="T7"/>
              </a:cxn>
              <a:cxn ang="0">
                <a:pos x="T8" y="T9"/>
              </a:cxn>
            </a:cxnLst>
            <a:rect l="0" t="0" r="r" b="b"/>
            <a:pathLst>
              <a:path w="1810" h="1375">
                <a:moveTo>
                  <a:pt x="905" y="1375"/>
                </a:moveTo>
                <a:lnTo>
                  <a:pt x="1810" y="395"/>
                </a:lnTo>
                <a:cubicBezTo>
                  <a:pt x="1612" y="176"/>
                  <a:pt x="1300" y="0"/>
                  <a:pt x="876" y="24"/>
                </a:cubicBezTo>
                <a:cubicBezTo>
                  <a:pt x="452" y="48"/>
                  <a:pt x="252" y="149"/>
                  <a:pt x="0" y="396"/>
                </a:cubicBezTo>
                <a:lnTo>
                  <a:pt x="905" y="1375"/>
                </a:lnTo>
                <a:close/>
              </a:path>
            </a:pathLst>
          </a:custGeom>
          <a:blipFill dpi="0" rotWithShape="1">
            <a:blip r:embed="rId2" cstate="print"/>
            <a:srcRect/>
            <a:stretch>
              <a:fillRect/>
            </a:stretch>
          </a:blipFill>
          <a:ln>
            <a:noFill/>
          </a:ln>
          <a:effectLst/>
          <a:extLst>
            <a:ext uri="{91240B29-F687-4F45-9708-019B960494DF}">
              <a14:hiddenLine xmlns="" xmlns:a14="http://schemas.microsoft.com/office/drawing/2010/main" w="76200" cmpd="sng">
                <a:solidFill>
                  <a:schemeClr val="bg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3" name="Freeform 21" descr="2"/>
          <p:cNvSpPr>
            <a:spLocks/>
          </p:cNvSpPr>
          <p:nvPr/>
        </p:nvSpPr>
        <p:spPr bwMode="gray">
          <a:xfrm>
            <a:off x="376238" y="2147888"/>
            <a:ext cx="2103437" cy="3032125"/>
          </a:xfrm>
          <a:custGeom>
            <a:avLst/>
            <a:gdLst>
              <a:gd name="T0" fmla="*/ 1325 w 1325"/>
              <a:gd name="T1" fmla="*/ 960 h 1910"/>
              <a:gd name="T2" fmla="*/ 414 w 1325"/>
              <a:gd name="T3" fmla="*/ 0 h 1910"/>
              <a:gd name="T4" fmla="*/ 27 w 1325"/>
              <a:gd name="T5" fmla="*/ 1014 h 1910"/>
              <a:gd name="T6" fmla="*/ 402 w 1325"/>
              <a:gd name="T7" fmla="*/ 1910 h 1910"/>
              <a:gd name="T8" fmla="*/ 1325 w 1325"/>
              <a:gd name="T9" fmla="*/ 960 h 1910"/>
            </a:gdLst>
            <a:ahLst/>
            <a:cxnLst>
              <a:cxn ang="0">
                <a:pos x="T0" y="T1"/>
              </a:cxn>
              <a:cxn ang="0">
                <a:pos x="T2" y="T3"/>
              </a:cxn>
              <a:cxn ang="0">
                <a:pos x="T4" y="T5"/>
              </a:cxn>
              <a:cxn ang="0">
                <a:pos x="T6" y="T7"/>
              </a:cxn>
              <a:cxn ang="0">
                <a:pos x="T8" y="T9"/>
              </a:cxn>
            </a:cxnLst>
            <a:rect l="0" t="0" r="r" b="b"/>
            <a:pathLst>
              <a:path w="1325" h="1910">
                <a:moveTo>
                  <a:pt x="1325" y="960"/>
                </a:moveTo>
                <a:lnTo>
                  <a:pt x="414" y="0"/>
                </a:lnTo>
                <a:cubicBezTo>
                  <a:pt x="238" y="162"/>
                  <a:pt x="0" y="570"/>
                  <a:pt x="27" y="1014"/>
                </a:cubicBezTo>
                <a:cubicBezTo>
                  <a:pt x="53" y="1458"/>
                  <a:pt x="233" y="1748"/>
                  <a:pt x="402" y="1910"/>
                </a:cubicBezTo>
                <a:lnTo>
                  <a:pt x="1325" y="960"/>
                </a:lnTo>
                <a:close/>
              </a:path>
            </a:pathLst>
          </a:custGeom>
          <a:blipFill dpi="0" rotWithShape="1">
            <a:blip r:embed="rId3" cstate="print"/>
            <a:srcRect/>
            <a:stretch>
              <a:fillRect/>
            </a:stretch>
          </a:blipFill>
          <a:ln>
            <a:noFill/>
          </a:ln>
          <a:effectLst/>
          <a:extLst>
            <a:ext uri="{91240B29-F687-4F45-9708-019B960494DF}">
              <a14:hiddenLine xmlns="" xmlns:a14="http://schemas.microsoft.com/office/drawing/2010/main" w="76200" cmpd="sng">
                <a:solidFill>
                  <a:schemeClr val="bg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4" name="Freeform 22" descr="55282"/>
          <p:cNvSpPr>
            <a:spLocks/>
          </p:cNvSpPr>
          <p:nvPr/>
        </p:nvSpPr>
        <p:spPr bwMode="gray">
          <a:xfrm>
            <a:off x="1085850" y="3730625"/>
            <a:ext cx="2962275" cy="2219325"/>
          </a:xfrm>
          <a:custGeom>
            <a:avLst/>
            <a:gdLst>
              <a:gd name="T0" fmla="*/ 927 w 1866"/>
              <a:gd name="T1" fmla="*/ 0 h 1398"/>
              <a:gd name="T2" fmla="*/ 0 w 1866"/>
              <a:gd name="T3" fmla="*/ 975 h 1398"/>
              <a:gd name="T4" fmla="*/ 996 w 1866"/>
              <a:gd name="T5" fmla="*/ 1387 h 1398"/>
              <a:gd name="T6" fmla="*/ 1866 w 1866"/>
              <a:gd name="T7" fmla="*/ 996 h 1398"/>
              <a:gd name="T8" fmla="*/ 927 w 1866"/>
              <a:gd name="T9" fmla="*/ 0 h 1398"/>
            </a:gdLst>
            <a:ahLst/>
            <a:cxnLst>
              <a:cxn ang="0">
                <a:pos x="T0" y="T1"/>
              </a:cxn>
              <a:cxn ang="0">
                <a:pos x="T2" y="T3"/>
              </a:cxn>
              <a:cxn ang="0">
                <a:pos x="T4" y="T5"/>
              </a:cxn>
              <a:cxn ang="0">
                <a:pos x="T6" y="T7"/>
              </a:cxn>
              <a:cxn ang="0">
                <a:pos x="T8" y="T9"/>
              </a:cxn>
            </a:cxnLst>
            <a:rect l="0" t="0" r="r" b="b"/>
            <a:pathLst>
              <a:path w="1866" h="1398">
                <a:moveTo>
                  <a:pt x="927" y="0"/>
                </a:moveTo>
                <a:lnTo>
                  <a:pt x="0" y="975"/>
                </a:lnTo>
                <a:cubicBezTo>
                  <a:pt x="203" y="1204"/>
                  <a:pt x="607" y="1398"/>
                  <a:pt x="996" y="1387"/>
                </a:cubicBezTo>
                <a:cubicBezTo>
                  <a:pt x="1385" y="1375"/>
                  <a:pt x="1707" y="1159"/>
                  <a:pt x="1866" y="996"/>
                </a:cubicBezTo>
                <a:lnTo>
                  <a:pt x="927" y="0"/>
                </a:lnTo>
                <a:close/>
              </a:path>
            </a:pathLst>
          </a:custGeom>
          <a:blipFill dpi="0" rotWithShape="1">
            <a:blip r:embed="rId4" cstate="print"/>
            <a:srcRect/>
            <a:stretch>
              <a:fillRect/>
            </a:stretch>
          </a:blipFill>
          <a:ln>
            <a:noFill/>
          </a:ln>
          <a:effectLst/>
          <a:extLst>
            <a:ext uri="{91240B29-F687-4F45-9708-019B960494DF}">
              <a14:hiddenLine xmlns="" xmlns:a14="http://schemas.microsoft.com/office/drawing/2010/main" w="76200" cmpd="sng">
                <a:solidFill>
                  <a:schemeClr val="bg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4" name="Rectangle 2"/>
          <p:cNvSpPr>
            <a:spLocks noGrp="1" noChangeArrowheads="1"/>
          </p:cNvSpPr>
          <p:nvPr>
            <p:ph type="ctrTitle"/>
          </p:nvPr>
        </p:nvSpPr>
        <p:spPr>
          <a:xfrm>
            <a:off x="3124200" y="762000"/>
            <a:ext cx="5715000" cy="1828800"/>
          </a:xfrm>
        </p:spPr>
        <p:txBody>
          <a:bodyPr/>
          <a:lstStyle>
            <a:lvl1pPr algn="r">
              <a:defRPr sz="4400">
                <a:solidFill>
                  <a:schemeClr val="tx1"/>
                </a:solidFill>
                <a:effectLst>
                  <a:outerShdw blurRad="38100" dist="38100" dir="2700000" algn="tl">
                    <a:srgbClr val="C0C0C0"/>
                  </a:outerShdw>
                </a:effectLst>
              </a:defRPr>
            </a:lvl1pPr>
          </a:lstStyle>
          <a:p>
            <a:pPr lvl="0"/>
            <a:r>
              <a:rPr lang="el-GR" noProof="0" smtClean="0"/>
              <a:t>Στυλ κύριου τίτλου</a:t>
            </a:r>
            <a:endParaRPr lang="en-US" noProof="0" smtClean="0"/>
          </a:p>
        </p:txBody>
      </p:sp>
      <p:sp>
        <p:nvSpPr>
          <p:cNvPr id="3075" name="Rectangle 3"/>
          <p:cNvSpPr>
            <a:spLocks noGrp="1" noChangeArrowheads="1"/>
          </p:cNvSpPr>
          <p:nvPr>
            <p:ph type="subTitle" idx="1"/>
          </p:nvPr>
        </p:nvSpPr>
        <p:spPr bwMode="white">
          <a:xfrm>
            <a:off x="4343400" y="3178175"/>
            <a:ext cx="4572000" cy="381000"/>
          </a:xfrm>
        </p:spPr>
        <p:txBody>
          <a:bodyPr/>
          <a:lstStyle>
            <a:lvl1pPr marL="0" indent="0" algn="r">
              <a:buFont typeface="Wingdings" pitchFamily="2" charset="2"/>
              <a:buNone/>
              <a:defRPr sz="1600" b="0">
                <a:solidFill>
                  <a:schemeClr val="bg1"/>
                </a:solidFill>
              </a:defRPr>
            </a:lvl1pPr>
          </a:lstStyle>
          <a:p>
            <a:pPr lvl="0"/>
            <a:r>
              <a:rPr lang="el-GR" noProof="0" smtClean="0"/>
              <a:t>Στυλ κύριου υπότιτλου</a:t>
            </a:r>
            <a:endParaRPr lang="en-US" noProof="0" smtClean="0"/>
          </a:p>
        </p:txBody>
      </p:sp>
      <p:sp>
        <p:nvSpPr>
          <p:cNvPr id="3091" name="Freeform 19" descr="4"/>
          <p:cNvSpPr>
            <a:spLocks/>
          </p:cNvSpPr>
          <p:nvPr/>
        </p:nvSpPr>
        <p:spPr bwMode="gray">
          <a:xfrm>
            <a:off x="2625725" y="2119313"/>
            <a:ext cx="2139950" cy="3116262"/>
          </a:xfrm>
          <a:custGeom>
            <a:avLst/>
            <a:gdLst>
              <a:gd name="T0" fmla="*/ 951 w 1348"/>
              <a:gd name="T1" fmla="*/ 1963 h 1963"/>
              <a:gd name="T2" fmla="*/ 1338 w 1348"/>
              <a:gd name="T3" fmla="*/ 977 h 1963"/>
              <a:gd name="T4" fmla="*/ 905 w 1348"/>
              <a:gd name="T5" fmla="*/ 0 h 1963"/>
              <a:gd name="T6" fmla="*/ 0 w 1348"/>
              <a:gd name="T7" fmla="*/ 987 h 1963"/>
              <a:gd name="T8" fmla="*/ 951 w 1348"/>
              <a:gd name="T9" fmla="*/ 1963 h 1963"/>
            </a:gdLst>
            <a:ahLst/>
            <a:cxnLst>
              <a:cxn ang="0">
                <a:pos x="T0" y="T1"/>
              </a:cxn>
              <a:cxn ang="0">
                <a:pos x="T2" y="T3"/>
              </a:cxn>
              <a:cxn ang="0">
                <a:pos x="T4" y="T5"/>
              </a:cxn>
              <a:cxn ang="0">
                <a:pos x="T6" y="T7"/>
              </a:cxn>
              <a:cxn ang="0">
                <a:pos x="T8" y="T9"/>
              </a:cxn>
            </a:cxnLst>
            <a:rect l="0" t="0" r="r" b="b"/>
            <a:pathLst>
              <a:path w="1348" h="1963">
                <a:moveTo>
                  <a:pt x="951" y="1963"/>
                </a:moveTo>
                <a:cubicBezTo>
                  <a:pt x="1244" y="1689"/>
                  <a:pt x="1348" y="1323"/>
                  <a:pt x="1338" y="977"/>
                </a:cubicBezTo>
                <a:cubicBezTo>
                  <a:pt x="1329" y="629"/>
                  <a:pt x="1132" y="226"/>
                  <a:pt x="905" y="0"/>
                </a:cubicBezTo>
                <a:lnTo>
                  <a:pt x="0" y="987"/>
                </a:lnTo>
                <a:lnTo>
                  <a:pt x="951" y="1963"/>
                </a:lnTo>
                <a:close/>
              </a:path>
            </a:pathLst>
          </a:custGeom>
          <a:blipFill dpi="0" rotWithShape="1">
            <a:blip r:embed="rId5" cstate="print"/>
            <a:srcRect/>
            <a:stretch>
              <a:fillRect/>
            </a:stretch>
          </a:blipFill>
          <a:ln>
            <a:noFill/>
          </a:ln>
          <a:effectLst/>
          <a:extLst>
            <a:ext uri="{91240B29-F687-4F45-9708-019B960494DF}">
              <a14:hiddenLine xmlns="" xmlns:a14="http://schemas.microsoft.com/office/drawing/2010/main" w="76200" cmpd="sng">
                <a:solidFill>
                  <a:schemeClr val="bg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5" name="Oval 23"/>
          <p:cNvSpPr>
            <a:spLocks noChangeArrowheads="1"/>
          </p:cNvSpPr>
          <p:nvPr/>
        </p:nvSpPr>
        <p:spPr bwMode="gray">
          <a:xfrm>
            <a:off x="1806575" y="2954338"/>
            <a:ext cx="1655763" cy="1655762"/>
          </a:xfrm>
          <a:prstGeom prst="ellipse">
            <a:avLst/>
          </a:prstGeom>
          <a:solidFill>
            <a:schemeClr val="bg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3"/>
          <p:cNvSpPr>
            <a:spLocks noGrp="1"/>
          </p:cNvSpPr>
          <p:nvPr>
            <p:ph type="dt" sz="half" idx="10"/>
          </p:nvPr>
        </p:nvSpPr>
        <p:spPr/>
        <p:txBody>
          <a:bodyPr/>
          <a:lstStyle>
            <a:lvl1pPr>
              <a:defRPr/>
            </a:lvl1pPr>
          </a:lstStyle>
          <a:p>
            <a:r>
              <a:rPr lang="en-US"/>
              <a:t>www.thmemgallery.com</a:t>
            </a:r>
          </a:p>
        </p:txBody>
      </p:sp>
      <p:sp>
        <p:nvSpPr>
          <p:cNvPr id="5" name="Θέση υποσέλιδου 4"/>
          <p:cNvSpPr>
            <a:spLocks noGrp="1"/>
          </p:cNvSpPr>
          <p:nvPr>
            <p:ph type="ftr" sz="quarter" idx="11"/>
          </p:nvPr>
        </p:nvSpPr>
        <p:spPr/>
        <p:txBody>
          <a:bodyPr/>
          <a:lstStyle>
            <a:lvl1pPr>
              <a:defRPr/>
            </a:lvl1pPr>
          </a:lstStyle>
          <a:p>
            <a:r>
              <a:rPr lang="en-US"/>
              <a:t>Company Logo</a:t>
            </a:r>
          </a:p>
        </p:txBody>
      </p:sp>
      <p:sp>
        <p:nvSpPr>
          <p:cNvPr id="6" name="Θέση αριθμού διαφάνειας 5"/>
          <p:cNvSpPr>
            <a:spLocks noGrp="1"/>
          </p:cNvSpPr>
          <p:nvPr>
            <p:ph type="sldNum" sz="quarter" idx="12"/>
          </p:nvPr>
        </p:nvSpPr>
        <p:spPr/>
        <p:txBody>
          <a:bodyPr/>
          <a:lstStyle>
            <a:lvl1pPr>
              <a:defRPr/>
            </a:lvl1pPr>
          </a:lstStyle>
          <a:p>
            <a:fld id="{FF34B7F3-C18B-43AC-AB4E-A53875022C02}" type="slidenum">
              <a:rPr lang="en-US"/>
              <a:pPr/>
              <a:t>‹#›</a:t>
            </a:fld>
            <a:endParaRPr lang="en-US"/>
          </a:p>
        </p:txBody>
      </p:sp>
    </p:spTree>
    <p:extLst>
      <p:ext uri="{BB962C8B-B14F-4D97-AF65-F5344CB8AC3E}">
        <p14:creationId xmlns="" xmlns:p14="http://schemas.microsoft.com/office/powerpoint/2010/main" val="2101667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10350" y="152400"/>
            <a:ext cx="2076450" cy="6337300"/>
          </a:xfrm>
        </p:spPr>
        <p:txBody>
          <a:bodyPr vert="eaVert"/>
          <a:lstStyle/>
          <a:p>
            <a:r>
              <a:rPr lang="el-GR" smtClean="0"/>
              <a:t>Στυλ κύριου τίτλου</a:t>
            </a:r>
            <a:endParaRPr lang="en-US"/>
          </a:p>
        </p:txBody>
      </p:sp>
      <p:sp>
        <p:nvSpPr>
          <p:cNvPr id="3" name="Θέση κατακόρυφου κειμένου 2"/>
          <p:cNvSpPr>
            <a:spLocks noGrp="1"/>
          </p:cNvSpPr>
          <p:nvPr>
            <p:ph type="body" orient="vert" idx="1"/>
          </p:nvPr>
        </p:nvSpPr>
        <p:spPr>
          <a:xfrm>
            <a:off x="381000" y="152400"/>
            <a:ext cx="6076950" cy="633730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3"/>
          <p:cNvSpPr>
            <a:spLocks noGrp="1"/>
          </p:cNvSpPr>
          <p:nvPr>
            <p:ph type="dt" sz="half" idx="10"/>
          </p:nvPr>
        </p:nvSpPr>
        <p:spPr/>
        <p:txBody>
          <a:bodyPr/>
          <a:lstStyle>
            <a:lvl1pPr>
              <a:defRPr/>
            </a:lvl1pPr>
          </a:lstStyle>
          <a:p>
            <a:r>
              <a:rPr lang="en-US"/>
              <a:t>www.thmemgallery.com</a:t>
            </a:r>
          </a:p>
        </p:txBody>
      </p:sp>
      <p:sp>
        <p:nvSpPr>
          <p:cNvPr id="5" name="Θέση υποσέλιδου 4"/>
          <p:cNvSpPr>
            <a:spLocks noGrp="1"/>
          </p:cNvSpPr>
          <p:nvPr>
            <p:ph type="ftr" sz="quarter" idx="11"/>
          </p:nvPr>
        </p:nvSpPr>
        <p:spPr/>
        <p:txBody>
          <a:bodyPr/>
          <a:lstStyle>
            <a:lvl1pPr>
              <a:defRPr/>
            </a:lvl1pPr>
          </a:lstStyle>
          <a:p>
            <a:r>
              <a:rPr lang="en-US"/>
              <a:t>Company Logo</a:t>
            </a:r>
          </a:p>
        </p:txBody>
      </p:sp>
      <p:sp>
        <p:nvSpPr>
          <p:cNvPr id="6" name="Θέση αριθμού διαφάνειας 5"/>
          <p:cNvSpPr>
            <a:spLocks noGrp="1"/>
          </p:cNvSpPr>
          <p:nvPr>
            <p:ph type="sldNum" sz="quarter" idx="12"/>
          </p:nvPr>
        </p:nvSpPr>
        <p:spPr/>
        <p:txBody>
          <a:bodyPr/>
          <a:lstStyle>
            <a:lvl1pPr>
              <a:defRPr/>
            </a:lvl1pPr>
          </a:lstStyle>
          <a:p>
            <a:fld id="{9927B47E-7E32-4F52-81DC-703E91CDA029}" type="slidenum">
              <a:rPr lang="en-US"/>
              <a:pPr/>
              <a:t>‹#›</a:t>
            </a:fld>
            <a:endParaRPr lang="en-US"/>
          </a:p>
        </p:txBody>
      </p:sp>
    </p:spTree>
    <p:extLst>
      <p:ext uri="{BB962C8B-B14F-4D97-AF65-F5344CB8AC3E}">
        <p14:creationId xmlns="" xmlns:p14="http://schemas.microsoft.com/office/powerpoint/2010/main" val="36656070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Τίτλος και Πίνακας">
    <p:spTree>
      <p:nvGrpSpPr>
        <p:cNvPr id="1" name=""/>
        <p:cNvGrpSpPr/>
        <p:nvPr/>
      </p:nvGrpSpPr>
      <p:grpSpPr>
        <a:xfrm>
          <a:off x="0" y="0"/>
          <a:ext cx="0" cy="0"/>
          <a:chOff x="0" y="0"/>
          <a:chExt cx="0" cy="0"/>
        </a:xfrm>
      </p:grpSpPr>
      <p:sp>
        <p:nvSpPr>
          <p:cNvPr id="2" name="Τίτλος 1"/>
          <p:cNvSpPr>
            <a:spLocks noGrp="1"/>
          </p:cNvSpPr>
          <p:nvPr>
            <p:ph type="title"/>
          </p:nvPr>
        </p:nvSpPr>
        <p:spPr>
          <a:xfrm>
            <a:off x="381000" y="152400"/>
            <a:ext cx="7391400" cy="563563"/>
          </a:xfrm>
        </p:spPr>
        <p:txBody>
          <a:bodyPr/>
          <a:lstStyle/>
          <a:p>
            <a:r>
              <a:rPr lang="el-GR" smtClean="0"/>
              <a:t>Στυλ κύριου τίτλου</a:t>
            </a:r>
            <a:endParaRPr lang="en-US"/>
          </a:p>
        </p:txBody>
      </p:sp>
      <p:sp>
        <p:nvSpPr>
          <p:cNvPr id="3" name="Θέση πίνακα 2"/>
          <p:cNvSpPr>
            <a:spLocks noGrp="1"/>
          </p:cNvSpPr>
          <p:nvPr>
            <p:ph type="tbl" idx="1"/>
          </p:nvPr>
        </p:nvSpPr>
        <p:spPr>
          <a:xfrm>
            <a:off x="457200" y="1241425"/>
            <a:ext cx="8229600" cy="5248275"/>
          </a:xfrm>
        </p:spPr>
        <p:txBody>
          <a:bodyPr/>
          <a:lstStyle/>
          <a:p>
            <a:r>
              <a:rPr lang="el-GR" smtClean="0"/>
              <a:t>Κάντε κλικ στο εικονίδιο για να προσθέσετε έναν πίνακα</a:t>
            </a:r>
            <a:endParaRPr lang="en-US"/>
          </a:p>
        </p:txBody>
      </p:sp>
      <p:sp>
        <p:nvSpPr>
          <p:cNvPr id="4" name="Θέση ημερομηνίας 3"/>
          <p:cNvSpPr>
            <a:spLocks noGrp="1"/>
          </p:cNvSpPr>
          <p:nvPr>
            <p:ph type="dt" sz="half" idx="10"/>
          </p:nvPr>
        </p:nvSpPr>
        <p:spPr>
          <a:xfrm>
            <a:off x="381000" y="838200"/>
            <a:ext cx="5943600" cy="254000"/>
          </a:xfrm>
        </p:spPr>
        <p:txBody>
          <a:bodyPr/>
          <a:lstStyle>
            <a:lvl1pPr>
              <a:defRPr/>
            </a:lvl1pPr>
          </a:lstStyle>
          <a:p>
            <a:r>
              <a:rPr lang="en-US"/>
              <a:t>www.thmemgallery.com</a:t>
            </a:r>
          </a:p>
        </p:txBody>
      </p:sp>
      <p:sp>
        <p:nvSpPr>
          <p:cNvPr id="5" name="Θέση υποσέλιδου 4"/>
          <p:cNvSpPr>
            <a:spLocks noGrp="1"/>
          </p:cNvSpPr>
          <p:nvPr>
            <p:ph type="ftr" sz="quarter" idx="11"/>
          </p:nvPr>
        </p:nvSpPr>
        <p:spPr>
          <a:xfrm>
            <a:off x="6324600" y="6564313"/>
            <a:ext cx="2362200" cy="244475"/>
          </a:xfrm>
        </p:spPr>
        <p:txBody>
          <a:bodyPr/>
          <a:lstStyle>
            <a:lvl1pPr>
              <a:defRPr/>
            </a:lvl1pPr>
          </a:lstStyle>
          <a:p>
            <a:r>
              <a:rPr lang="en-US"/>
              <a:t>Company Logo</a:t>
            </a:r>
          </a:p>
        </p:txBody>
      </p:sp>
      <p:sp>
        <p:nvSpPr>
          <p:cNvPr id="6" name="Θέση αριθμού διαφάνειας 5"/>
          <p:cNvSpPr>
            <a:spLocks noGrp="1"/>
          </p:cNvSpPr>
          <p:nvPr>
            <p:ph type="sldNum" sz="quarter" idx="12"/>
          </p:nvPr>
        </p:nvSpPr>
        <p:spPr>
          <a:xfrm>
            <a:off x="3124200" y="6553200"/>
            <a:ext cx="2133600" cy="234950"/>
          </a:xfrm>
        </p:spPr>
        <p:txBody>
          <a:bodyPr/>
          <a:lstStyle>
            <a:lvl1pPr>
              <a:defRPr/>
            </a:lvl1pPr>
          </a:lstStyle>
          <a:p>
            <a:fld id="{9E72DB8F-9D03-4508-BFC4-2A18F286E458}" type="slidenum">
              <a:rPr lang="en-US"/>
              <a:pPr/>
              <a:t>‹#›</a:t>
            </a:fld>
            <a:endParaRPr lang="en-US"/>
          </a:p>
        </p:txBody>
      </p:sp>
    </p:spTree>
    <p:extLst>
      <p:ext uri="{BB962C8B-B14F-4D97-AF65-F5344CB8AC3E}">
        <p14:creationId xmlns="" xmlns:p14="http://schemas.microsoft.com/office/powerpoint/2010/main" val="18163790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Τίτλος και Γράφημα">
    <p:spTree>
      <p:nvGrpSpPr>
        <p:cNvPr id="1" name=""/>
        <p:cNvGrpSpPr/>
        <p:nvPr/>
      </p:nvGrpSpPr>
      <p:grpSpPr>
        <a:xfrm>
          <a:off x="0" y="0"/>
          <a:ext cx="0" cy="0"/>
          <a:chOff x="0" y="0"/>
          <a:chExt cx="0" cy="0"/>
        </a:xfrm>
      </p:grpSpPr>
      <p:sp>
        <p:nvSpPr>
          <p:cNvPr id="2" name="Τίτλος 1"/>
          <p:cNvSpPr>
            <a:spLocks noGrp="1"/>
          </p:cNvSpPr>
          <p:nvPr>
            <p:ph type="title"/>
          </p:nvPr>
        </p:nvSpPr>
        <p:spPr>
          <a:xfrm>
            <a:off x="381000" y="152400"/>
            <a:ext cx="7391400" cy="563563"/>
          </a:xfrm>
        </p:spPr>
        <p:txBody>
          <a:bodyPr/>
          <a:lstStyle/>
          <a:p>
            <a:r>
              <a:rPr lang="el-GR" smtClean="0"/>
              <a:t>Στυλ κύριου τίτλου</a:t>
            </a:r>
            <a:endParaRPr lang="en-US"/>
          </a:p>
        </p:txBody>
      </p:sp>
      <p:sp>
        <p:nvSpPr>
          <p:cNvPr id="3" name="Θέση γραφήματος 2"/>
          <p:cNvSpPr>
            <a:spLocks noGrp="1"/>
          </p:cNvSpPr>
          <p:nvPr>
            <p:ph type="chart" idx="1"/>
          </p:nvPr>
        </p:nvSpPr>
        <p:spPr>
          <a:xfrm>
            <a:off x="457200" y="1241425"/>
            <a:ext cx="8229600" cy="5248275"/>
          </a:xfrm>
        </p:spPr>
        <p:txBody>
          <a:bodyPr/>
          <a:lstStyle/>
          <a:p>
            <a:r>
              <a:rPr lang="el-GR" smtClean="0"/>
              <a:t>Κάντε κλικ στο εικονίδιο για να προσθέσετε ένα γράφημα</a:t>
            </a:r>
            <a:endParaRPr lang="en-US"/>
          </a:p>
        </p:txBody>
      </p:sp>
      <p:sp>
        <p:nvSpPr>
          <p:cNvPr id="4" name="Θέση ημερομηνίας 3"/>
          <p:cNvSpPr>
            <a:spLocks noGrp="1"/>
          </p:cNvSpPr>
          <p:nvPr>
            <p:ph type="dt" sz="half" idx="10"/>
          </p:nvPr>
        </p:nvSpPr>
        <p:spPr>
          <a:xfrm>
            <a:off x="381000" y="838200"/>
            <a:ext cx="5943600" cy="254000"/>
          </a:xfrm>
        </p:spPr>
        <p:txBody>
          <a:bodyPr/>
          <a:lstStyle>
            <a:lvl1pPr>
              <a:defRPr/>
            </a:lvl1pPr>
          </a:lstStyle>
          <a:p>
            <a:r>
              <a:rPr lang="en-US"/>
              <a:t>www.thmemgallery.com</a:t>
            </a:r>
          </a:p>
        </p:txBody>
      </p:sp>
      <p:sp>
        <p:nvSpPr>
          <p:cNvPr id="5" name="Θέση υποσέλιδου 4"/>
          <p:cNvSpPr>
            <a:spLocks noGrp="1"/>
          </p:cNvSpPr>
          <p:nvPr>
            <p:ph type="ftr" sz="quarter" idx="11"/>
          </p:nvPr>
        </p:nvSpPr>
        <p:spPr>
          <a:xfrm>
            <a:off x="6324600" y="6564313"/>
            <a:ext cx="2362200" cy="244475"/>
          </a:xfrm>
        </p:spPr>
        <p:txBody>
          <a:bodyPr/>
          <a:lstStyle>
            <a:lvl1pPr>
              <a:defRPr/>
            </a:lvl1pPr>
          </a:lstStyle>
          <a:p>
            <a:r>
              <a:rPr lang="en-US"/>
              <a:t>Company Logo</a:t>
            </a:r>
          </a:p>
        </p:txBody>
      </p:sp>
      <p:sp>
        <p:nvSpPr>
          <p:cNvPr id="6" name="Θέση αριθμού διαφάνειας 5"/>
          <p:cNvSpPr>
            <a:spLocks noGrp="1"/>
          </p:cNvSpPr>
          <p:nvPr>
            <p:ph type="sldNum" sz="quarter" idx="12"/>
          </p:nvPr>
        </p:nvSpPr>
        <p:spPr>
          <a:xfrm>
            <a:off x="3124200" y="6553200"/>
            <a:ext cx="2133600" cy="234950"/>
          </a:xfrm>
        </p:spPr>
        <p:txBody>
          <a:bodyPr/>
          <a:lstStyle>
            <a:lvl1pPr>
              <a:defRPr/>
            </a:lvl1pPr>
          </a:lstStyle>
          <a:p>
            <a:fld id="{1EEC5D3F-8C03-4FA6-B545-530AC2959FA6}" type="slidenum">
              <a:rPr lang="en-US"/>
              <a:pPr/>
              <a:t>‹#›</a:t>
            </a:fld>
            <a:endParaRPr lang="en-US"/>
          </a:p>
        </p:txBody>
      </p:sp>
    </p:spTree>
    <p:extLst>
      <p:ext uri="{BB962C8B-B14F-4D97-AF65-F5344CB8AC3E}">
        <p14:creationId xmlns="" xmlns:p14="http://schemas.microsoft.com/office/powerpoint/2010/main" val="1799445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Θέση υποσέλιδου 4"/>
          <p:cNvSpPr>
            <a:spLocks noGrp="1"/>
          </p:cNvSpPr>
          <p:nvPr>
            <p:ph type="ftr" sz="quarter" idx="11"/>
          </p:nvPr>
        </p:nvSpPr>
        <p:spPr/>
        <p:txBody>
          <a:bodyPr/>
          <a:lstStyle>
            <a:lvl1pPr>
              <a:defRPr/>
            </a:lvl1pPr>
          </a:lstStyle>
          <a:p>
            <a:endParaRPr lang="en-US" dirty="0"/>
          </a:p>
        </p:txBody>
      </p:sp>
      <p:sp>
        <p:nvSpPr>
          <p:cNvPr id="6" name="Θέση αριθμού διαφάνειας 5"/>
          <p:cNvSpPr>
            <a:spLocks noGrp="1"/>
          </p:cNvSpPr>
          <p:nvPr>
            <p:ph type="sldNum" sz="quarter" idx="12"/>
          </p:nvPr>
        </p:nvSpPr>
        <p:spPr/>
        <p:txBody>
          <a:bodyPr/>
          <a:lstStyle>
            <a:lvl1pPr>
              <a:defRPr/>
            </a:lvl1pPr>
          </a:lstStyle>
          <a:p>
            <a:fld id="{9522C8EB-C859-46B1-8518-1DD5B3A8DAF6}" type="slidenum">
              <a:rPr lang="en-US"/>
              <a:pPr/>
              <a:t>‹#›</a:t>
            </a:fld>
            <a:endParaRPr lang="en-US"/>
          </a:p>
        </p:txBody>
      </p:sp>
    </p:spTree>
    <p:extLst>
      <p:ext uri="{BB962C8B-B14F-4D97-AF65-F5344CB8AC3E}">
        <p14:creationId xmlns="" xmlns:p14="http://schemas.microsoft.com/office/powerpoint/2010/main" val="3061431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n-US"/>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r>
              <a:rPr lang="en-US"/>
              <a:t>www.thmemgallery.com</a:t>
            </a:r>
          </a:p>
        </p:txBody>
      </p:sp>
      <p:sp>
        <p:nvSpPr>
          <p:cNvPr id="5" name="Θέση υποσέλιδου 4"/>
          <p:cNvSpPr>
            <a:spLocks noGrp="1"/>
          </p:cNvSpPr>
          <p:nvPr>
            <p:ph type="ftr" sz="quarter" idx="11"/>
          </p:nvPr>
        </p:nvSpPr>
        <p:spPr/>
        <p:txBody>
          <a:bodyPr/>
          <a:lstStyle>
            <a:lvl1pPr>
              <a:defRPr/>
            </a:lvl1pPr>
          </a:lstStyle>
          <a:p>
            <a:r>
              <a:rPr lang="en-US"/>
              <a:t>Company Logo</a:t>
            </a:r>
          </a:p>
        </p:txBody>
      </p:sp>
      <p:sp>
        <p:nvSpPr>
          <p:cNvPr id="6" name="Θέση αριθμού διαφάνειας 5"/>
          <p:cNvSpPr>
            <a:spLocks noGrp="1"/>
          </p:cNvSpPr>
          <p:nvPr>
            <p:ph type="sldNum" sz="quarter" idx="12"/>
          </p:nvPr>
        </p:nvSpPr>
        <p:spPr/>
        <p:txBody>
          <a:bodyPr/>
          <a:lstStyle>
            <a:lvl1pPr>
              <a:defRPr/>
            </a:lvl1pPr>
          </a:lstStyle>
          <a:p>
            <a:fld id="{8E569544-A263-47CA-89EB-2BF817E3100E}" type="slidenum">
              <a:rPr lang="en-US"/>
              <a:pPr/>
              <a:t>‹#›</a:t>
            </a:fld>
            <a:endParaRPr lang="en-US"/>
          </a:p>
        </p:txBody>
      </p:sp>
    </p:spTree>
    <p:extLst>
      <p:ext uri="{BB962C8B-B14F-4D97-AF65-F5344CB8AC3E}">
        <p14:creationId xmlns="" xmlns:p14="http://schemas.microsoft.com/office/powerpoint/2010/main" val="311579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περιεχομένου 2"/>
          <p:cNvSpPr>
            <a:spLocks noGrp="1"/>
          </p:cNvSpPr>
          <p:nvPr>
            <p:ph sz="half" idx="1"/>
          </p:nvPr>
        </p:nvSpPr>
        <p:spPr>
          <a:xfrm>
            <a:off x="457200" y="12414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περιεχομένου 3"/>
          <p:cNvSpPr>
            <a:spLocks noGrp="1"/>
          </p:cNvSpPr>
          <p:nvPr>
            <p:ph sz="half" idx="2"/>
          </p:nvPr>
        </p:nvSpPr>
        <p:spPr>
          <a:xfrm>
            <a:off x="4648200" y="12414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Θέση ημερομηνίας 4"/>
          <p:cNvSpPr>
            <a:spLocks noGrp="1"/>
          </p:cNvSpPr>
          <p:nvPr>
            <p:ph type="dt" sz="half" idx="10"/>
          </p:nvPr>
        </p:nvSpPr>
        <p:spPr/>
        <p:txBody>
          <a:bodyPr/>
          <a:lstStyle>
            <a:lvl1pPr>
              <a:defRPr/>
            </a:lvl1pPr>
          </a:lstStyle>
          <a:p>
            <a:r>
              <a:rPr lang="en-US"/>
              <a:t>www.thmemgallery.com</a:t>
            </a:r>
          </a:p>
        </p:txBody>
      </p:sp>
      <p:sp>
        <p:nvSpPr>
          <p:cNvPr id="6" name="Θέση υποσέλιδου 5"/>
          <p:cNvSpPr>
            <a:spLocks noGrp="1"/>
          </p:cNvSpPr>
          <p:nvPr>
            <p:ph type="ftr" sz="quarter" idx="11"/>
          </p:nvPr>
        </p:nvSpPr>
        <p:spPr/>
        <p:txBody>
          <a:bodyPr/>
          <a:lstStyle>
            <a:lvl1pPr>
              <a:defRPr/>
            </a:lvl1pPr>
          </a:lstStyle>
          <a:p>
            <a:r>
              <a:rPr lang="en-US"/>
              <a:t>Company Logo</a:t>
            </a:r>
          </a:p>
        </p:txBody>
      </p:sp>
      <p:sp>
        <p:nvSpPr>
          <p:cNvPr id="7" name="Θέση αριθμού διαφάνειας 6"/>
          <p:cNvSpPr>
            <a:spLocks noGrp="1"/>
          </p:cNvSpPr>
          <p:nvPr>
            <p:ph type="sldNum" sz="quarter" idx="12"/>
          </p:nvPr>
        </p:nvSpPr>
        <p:spPr/>
        <p:txBody>
          <a:bodyPr/>
          <a:lstStyle>
            <a:lvl1pPr>
              <a:defRPr/>
            </a:lvl1pPr>
          </a:lstStyle>
          <a:p>
            <a:fld id="{07E2989F-BA52-424F-8E4C-268C3EC96D58}" type="slidenum">
              <a:rPr lang="en-US"/>
              <a:pPr/>
              <a:t>‹#›</a:t>
            </a:fld>
            <a:endParaRPr lang="en-US"/>
          </a:p>
        </p:txBody>
      </p:sp>
    </p:spTree>
    <p:extLst>
      <p:ext uri="{BB962C8B-B14F-4D97-AF65-F5344CB8AC3E}">
        <p14:creationId xmlns="" xmlns:p14="http://schemas.microsoft.com/office/powerpoint/2010/main" val="2148645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smtClean="0"/>
              <a:t>Στυλ κύριου τίτλου</a:t>
            </a:r>
            <a:endParaRPr lang="en-US"/>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Θέση ημερομηνίας 6"/>
          <p:cNvSpPr>
            <a:spLocks noGrp="1"/>
          </p:cNvSpPr>
          <p:nvPr>
            <p:ph type="dt" sz="half" idx="10"/>
          </p:nvPr>
        </p:nvSpPr>
        <p:spPr/>
        <p:txBody>
          <a:bodyPr/>
          <a:lstStyle>
            <a:lvl1pPr>
              <a:defRPr/>
            </a:lvl1pPr>
          </a:lstStyle>
          <a:p>
            <a:r>
              <a:rPr lang="en-US"/>
              <a:t>www.thmemgallery.com</a:t>
            </a:r>
          </a:p>
        </p:txBody>
      </p:sp>
      <p:sp>
        <p:nvSpPr>
          <p:cNvPr id="8" name="Θέση υποσέλιδου 7"/>
          <p:cNvSpPr>
            <a:spLocks noGrp="1"/>
          </p:cNvSpPr>
          <p:nvPr>
            <p:ph type="ftr" sz="quarter" idx="11"/>
          </p:nvPr>
        </p:nvSpPr>
        <p:spPr/>
        <p:txBody>
          <a:bodyPr/>
          <a:lstStyle>
            <a:lvl1pPr>
              <a:defRPr/>
            </a:lvl1pPr>
          </a:lstStyle>
          <a:p>
            <a:r>
              <a:rPr lang="en-US"/>
              <a:t>Company Logo</a:t>
            </a:r>
          </a:p>
        </p:txBody>
      </p:sp>
      <p:sp>
        <p:nvSpPr>
          <p:cNvPr id="9" name="Θέση αριθμού διαφάνειας 8"/>
          <p:cNvSpPr>
            <a:spLocks noGrp="1"/>
          </p:cNvSpPr>
          <p:nvPr>
            <p:ph type="sldNum" sz="quarter" idx="12"/>
          </p:nvPr>
        </p:nvSpPr>
        <p:spPr/>
        <p:txBody>
          <a:bodyPr/>
          <a:lstStyle>
            <a:lvl1pPr>
              <a:defRPr/>
            </a:lvl1pPr>
          </a:lstStyle>
          <a:p>
            <a:fld id="{96025D07-7AD9-44DB-BCD9-F081C2E881C6}" type="slidenum">
              <a:rPr lang="en-US"/>
              <a:pPr/>
              <a:t>‹#›</a:t>
            </a:fld>
            <a:endParaRPr lang="en-US"/>
          </a:p>
        </p:txBody>
      </p:sp>
    </p:spTree>
    <p:extLst>
      <p:ext uri="{BB962C8B-B14F-4D97-AF65-F5344CB8AC3E}">
        <p14:creationId xmlns="" xmlns:p14="http://schemas.microsoft.com/office/powerpoint/2010/main" val="2632801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ημερομηνίας 2"/>
          <p:cNvSpPr>
            <a:spLocks noGrp="1"/>
          </p:cNvSpPr>
          <p:nvPr>
            <p:ph type="dt" sz="half" idx="10"/>
          </p:nvPr>
        </p:nvSpPr>
        <p:spPr/>
        <p:txBody>
          <a:bodyPr/>
          <a:lstStyle>
            <a:lvl1pPr>
              <a:defRPr/>
            </a:lvl1pPr>
          </a:lstStyle>
          <a:p>
            <a:r>
              <a:rPr lang="en-US"/>
              <a:t>www.thmemgallery.com</a:t>
            </a:r>
          </a:p>
        </p:txBody>
      </p:sp>
      <p:sp>
        <p:nvSpPr>
          <p:cNvPr id="4" name="Θέση υποσέλιδου 3"/>
          <p:cNvSpPr>
            <a:spLocks noGrp="1"/>
          </p:cNvSpPr>
          <p:nvPr>
            <p:ph type="ftr" sz="quarter" idx="11"/>
          </p:nvPr>
        </p:nvSpPr>
        <p:spPr/>
        <p:txBody>
          <a:bodyPr/>
          <a:lstStyle>
            <a:lvl1pPr>
              <a:defRPr/>
            </a:lvl1pPr>
          </a:lstStyle>
          <a:p>
            <a:r>
              <a:rPr lang="en-US"/>
              <a:t>Company Logo</a:t>
            </a:r>
          </a:p>
        </p:txBody>
      </p:sp>
      <p:sp>
        <p:nvSpPr>
          <p:cNvPr id="5" name="Θέση αριθμού διαφάνειας 4"/>
          <p:cNvSpPr>
            <a:spLocks noGrp="1"/>
          </p:cNvSpPr>
          <p:nvPr>
            <p:ph type="sldNum" sz="quarter" idx="12"/>
          </p:nvPr>
        </p:nvSpPr>
        <p:spPr/>
        <p:txBody>
          <a:bodyPr/>
          <a:lstStyle>
            <a:lvl1pPr>
              <a:defRPr/>
            </a:lvl1pPr>
          </a:lstStyle>
          <a:p>
            <a:fld id="{44432434-9FCC-4B4A-B0DB-78F84A7A069A}" type="slidenum">
              <a:rPr lang="en-US"/>
              <a:pPr/>
              <a:t>‹#›</a:t>
            </a:fld>
            <a:endParaRPr lang="en-US"/>
          </a:p>
        </p:txBody>
      </p:sp>
    </p:spTree>
    <p:extLst>
      <p:ext uri="{BB962C8B-B14F-4D97-AF65-F5344CB8AC3E}">
        <p14:creationId xmlns="" xmlns:p14="http://schemas.microsoft.com/office/powerpoint/2010/main" val="2158522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lvl1pPr>
          </a:lstStyle>
          <a:p>
            <a:r>
              <a:rPr lang="en-US"/>
              <a:t>www.thmemgallery.com</a:t>
            </a:r>
          </a:p>
        </p:txBody>
      </p:sp>
      <p:sp>
        <p:nvSpPr>
          <p:cNvPr id="3" name="Θέση υποσέλιδου 2"/>
          <p:cNvSpPr>
            <a:spLocks noGrp="1"/>
          </p:cNvSpPr>
          <p:nvPr>
            <p:ph type="ftr" sz="quarter" idx="11"/>
          </p:nvPr>
        </p:nvSpPr>
        <p:spPr/>
        <p:txBody>
          <a:bodyPr/>
          <a:lstStyle>
            <a:lvl1pPr>
              <a:defRPr/>
            </a:lvl1pPr>
          </a:lstStyle>
          <a:p>
            <a:r>
              <a:rPr lang="en-US"/>
              <a:t>Company Logo</a:t>
            </a:r>
          </a:p>
        </p:txBody>
      </p:sp>
      <p:sp>
        <p:nvSpPr>
          <p:cNvPr id="4" name="Θέση αριθμού διαφάνειας 3"/>
          <p:cNvSpPr>
            <a:spLocks noGrp="1"/>
          </p:cNvSpPr>
          <p:nvPr>
            <p:ph type="sldNum" sz="quarter" idx="12"/>
          </p:nvPr>
        </p:nvSpPr>
        <p:spPr/>
        <p:txBody>
          <a:bodyPr/>
          <a:lstStyle>
            <a:lvl1pPr>
              <a:defRPr/>
            </a:lvl1pPr>
          </a:lstStyle>
          <a:p>
            <a:fld id="{4D5BE6D2-38AB-402B-AF6C-075599C84C97}" type="slidenum">
              <a:rPr lang="en-US"/>
              <a:pPr/>
              <a:t>‹#›</a:t>
            </a:fld>
            <a:endParaRPr lang="en-US"/>
          </a:p>
        </p:txBody>
      </p:sp>
    </p:spTree>
    <p:extLst>
      <p:ext uri="{BB962C8B-B14F-4D97-AF65-F5344CB8AC3E}">
        <p14:creationId xmlns="" xmlns:p14="http://schemas.microsoft.com/office/powerpoint/2010/main" val="4221249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n-US"/>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r>
              <a:rPr lang="en-US"/>
              <a:t>www.thmemgallery.com</a:t>
            </a:r>
          </a:p>
        </p:txBody>
      </p:sp>
      <p:sp>
        <p:nvSpPr>
          <p:cNvPr id="6" name="Θέση υποσέλιδου 5"/>
          <p:cNvSpPr>
            <a:spLocks noGrp="1"/>
          </p:cNvSpPr>
          <p:nvPr>
            <p:ph type="ftr" sz="quarter" idx="11"/>
          </p:nvPr>
        </p:nvSpPr>
        <p:spPr/>
        <p:txBody>
          <a:bodyPr/>
          <a:lstStyle>
            <a:lvl1pPr>
              <a:defRPr/>
            </a:lvl1pPr>
          </a:lstStyle>
          <a:p>
            <a:r>
              <a:rPr lang="en-US"/>
              <a:t>Company Logo</a:t>
            </a:r>
          </a:p>
        </p:txBody>
      </p:sp>
      <p:sp>
        <p:nvSpPr>
          <p:cNvPr id="7" name="Θέση αριθμού διαφάνειας 6"/>
          <p:cNvSpPr>
            <a:spLocks noGrp="1"/>
          </p:cNvSpPr>
          <p:nvPr>
            <p:ph type="sldNum" sz="quarter" idx="12"/>
          </p:nvPr>
        </p:nvSpPr>
        <p:spPr/>
        <p:txBody>
          <a:bodyPr/>
          <a:lstStyle>
            <a:lvl1pPr>
              <a:defRPr/>
            </a:lvl1pPr>
          </a:lstStyle>
          <a:p>
            <a:fld id="{111BBD92-E14F-410A-A2BD-DF5644FD156B}" type="slidenum">
              <a:rPr lang="en-US"/>
              <a:pPr/>
              <a:t>‹#›</a:t>
            </a:fld>
            <a:endParaRPr lang="en-US"/>
          </a:p>
        </p:txBody>
      </p:sp>
    </p:spTree>
    <p:extLst>
      <p:ext uri="{BB962C8B-B14F-4D97-AF65-F5344CB8AC3E}">
        <p14:creationId xmlns="" xmlns:p14="http://schemas.microsoft.com/office/powerpoint/2010/main" val="1790701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n-US"/>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r>
              <a:rPr lang="en-US"/>
              <a:t>www.thmemgallery.com</a:t>
            </a:r>
          </a:p>
        </p:txBody>
      </p:sp>
      <p:sp>
        <p:nvSpPr>
          <p:cNvPr id="6" name="Θέση υποσέλιδου 5"/>
          <p:cNvSpPr>
            <a:spLocks noGrp="1"/>
          </p:cNvSpPr>
          <p:nvPr>
            <p:ph type="ftr" sz="quarter" idx="11"/>
          </p:nvPr>
        </p:nvSpPr>
        <p:spPr/>
        <p:txBody>
          <a:bodyPr/>
          <a:lstStyle>
            <a:lvl1pPr>
              <a:defRPr/>
            </a:lvl1pPr>
          </a:lstStyle>
          <a:p>
            <a:r>
              <a:rPr lang="en-US"/>
              <a:t>Company Logo</a:t>
            </a:r>
          </a:p>
        </p:txBody>
      </p:sp>
      <p:sp>
        <p:nvSpPr>
          <p:cNvPr id="7" name="Θέση αριθμού διαφάνειας 6"/>
          <p:cNvSpPr>
            <a:spLocks noGrp="1"/>
          </p:cNvSpPr>
          <p:nvPr>
            <p:ph type="sldNum" sz="quarter" idx="12"/>
          </p:nvPr>
        </p:nvSpPr>
        <p:spPr/>
        <p:txBody>
          <a:bodyPr/>
          <a:lstStyle>
            <a:lvl1pPr>
              <a:defRPr/>
            </a:lvl1pPr>
          </a:lstStyle>
          <a:p>
            <a:fld id="{88722233-2787-41FB-9045-54D749391776}" type="slidenum">
              <a:rPr lang="en-US"/>
              <a:pPr/>
              <a:t>‹#›</a:t>
            </a:fld>
            <a:endParaRPr lang="en-US"/>
          </a:p>
        </p:txBody>
      </p:sp>
    </p:spTree>
    <p:extLst>
      <p:ext uri="{BB962C8B-B14F-4D97-AF65-F5344CB8AC3E}">
        <p14:creationId xmlns="" xmlns:p14="http://schemas.microsoft.com/office/powerpoint/2010/main" val="1530212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0" y="798513"/>
            <a:ext cx="9144000" cy="312737"/>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0" name="Rectangle 16"/>
          <p:cNvSpPr>
            <a:spLocks noChangeArrowheads="1"/>
          </p:cNvSpPr>
          <p:nvPr/>
        </p:nvSpPr>
        <p:spPr bwMode="white">
          <a:xfrm>
            <a:off x="0" y="0"/>
            <a:ext cx="9144000" cy="83661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Grp="1" noChangeArrowheads="1"/>
          </p:cNvSpPr>
          <p:nvPr>
            <p:ph type="body" idx="1"/>
          </p:nvPr>
        </p:nvSpPr>
        <p:spPr bwMode="auto">
          <a:xfrm>
            <a:off x="457200" y="1241425"/>
            <a:ext cx="8229600" cy="52482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n-US" dirty="0" smtClean="0"/>
          </a:p>
        </p:txBody>
      </p:sp>
      <p:sp>
        <p:nvSpPr>
          <p:cNvPr id="1028" name="Rectangle 4"/>
          <p:cNvSpPr>
            <a:spLocks noGrp="1" noChangeArrowheads="1"/>
          </p:cNvSpPr>
          <p:nvPr>
            <p:ph type="dt" sz="half" idx="2"/>
          </p:nvPr>
        </p:nvSpPr>
        <p:spPr bwMode="white">
          <a:xfrm>
            <a:off x="381000" y="838200"/>
            <a:ext cx="5943600" cy="254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b="1">
                <a:solidFill>
                  <a:schemeClr val="bg1"/>
                </a:solidFill>
                <a:latin typeface="+mn-lt"/>
              </a:defRPr>
            </a:lvl1pPr>
          </a:lstStyle>
          <a:p>
            <a:r>
              <a:rPr lang="en-US"/>
              <a:t>www.thmemgallery.com</a:t>
            </a:r>
          </a:p>
        </p:txBody>
      </p:sp>
      <p:sp>
        <p:nvSpPr>
          <p:cNvPr id="1029" name="Rectangle 5"/>
          <p:cNvSpPr>
            <a:spLocks noGrp="1" noChangeArrowheads="1"/>
          </p:cNvSpPr>
          <p:nvPr>
            <p:ph type="ftr" sz="quarter" idx="3"/>
          </p:nvPr>
        </p:nvSpPr>
        <p:spPr bwMode="auto">
          <a:xfrm>
            <a:off x="6324600" y="6564313"/>
            <a:ext cx="2362200" cy="244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latin typeface="+mn-lt"/>
              </a:defRPr>
            </a:lvl1pPr>
          </a:lstStyle>
          <a:p>
            <a:r>
              <a:rPr lang="en-US"/>
              <a:t>Company Logo</a:t>
            </a:r>
          </a:p>
        </p:txBody>
      </p:sp>
      <p:sp>
        <p:nvSpPr>
          <p:cNvPr id="1030" name="Rectangle 6"/>
          <p:cNvSpPr>
            <a:spLocks noGrp="1" noChangeArrowheads="1"/>
          </p:cNvSpPr>
          <p:nvPr>
            <p:ph type="sldNum" sz="quarter" idx="4"/>
          </p:nvPr>
        </p:nvSpPr>
        <p:spPr bwMode="auto">
          <a:xfrm>
            <a:off x="3124200" y="6553200"/>
            <a:ext cx="2133600" cy="234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B6CA259-85D4-44A8-9E06-183A4D49F200}" type="slidenum">
              <a:rPr lang="en-US"/>
              <a:pPr/>
              <a:t>‹#›</a:t>
            </a:fld>
            <a:endParaRPr lang="en-US"/>
          </a:p>
        </p:txBody>
      </p:sp>
      <p:sp>
        <p:nvSpPr>
          <p:cNvPr id="1026" name="Rectangle 2"/>
          <p:cNvSpPr>
            <a:spLocks noGrp="1" noChangeArrowheads="1"/>
          </p:cNvSpPr>
          <p:nvPr>
            <p:ph type="title"/>
          </p:nvPr>
        </p:nvSpPr>
        <p:spPr bwMode="black">
          <a:xfrm>
            <a:off x="381000" y="152400"/>
            <a:ext cx="7391400" cy="563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smtClean="0"/>
              <a:t>Στυλ κύριου τίτλου</a:t>
            </a:r>
            <a:endParaRPr lang="en-US" smtClean="0"/>
          </a:p>
        </p:txBody>
      </p:sp>
      <p:grpSp>
        <p:nvGrpSpPr>
          <p:cNvPr id="1041" name="Group 17"/>
          <p:cNvGrpSpPr>
            <a:grpSpLocks/>
          </p:cNvGrpSpPr>
          <p:nvPr/>
        </p:nvGrpSpPr>
        <p:grpSpPr bwMode="auto">
          <a:xfrm>
            <a:off x="7308850" y="188913"/>
            <a:ext cx="1665288" cy="1512887"/>
            <a:chOff x="4604" y="119"/>
            <a:chExt cx="1049" cy="953"/>
          </a:xfrm>
        </p:grpSpPr>
        <p:sp>
          <p:nvSpPr>
            <p:cNvPr id="1042" name="Oval 18"/>
            <p:cNvSpPr>
              <a:spLocks noChangeArrowheads="1"/>
            </p:cNvSpPr>
            <p:nvPr userDrawn="1"/>
          </p:nvSpPr>
          <p:spPr bwMode="gray">
            <a:xfrm>
              <a:off x="4921" y="845"/>
              <a:ext cx="732" cy="227"/>
            </a:xfrm>
            <a:prstGeom prst="ellipse">
              <a:avLst/>
            </a:prstGeom>
            <a:gradFill rotWithShape="1">
              <a:gsLst>
                <a:gs pos="0">
                  <a:schemeClr val="tx1"/>
                </a:gs>
                <a:gs pos="100000">
                  <a:schemeClr val="tx1">
                    <a:gamma/>
                    <a:tint val="0"/>
                    <a:invGamma/>
                  </a:schemeClr>
                </a:gs>
              </a:gsLst>
              <a:lin ang="189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3" name="Oval 19"/>
            <p:cNvSpPr>
              <a:spLocks noChangeArrowheads="1"/>
            </p:cNvSpPr>
            <p:nvPr userDrawn="1"/>
          </p:nvSpPr>
          <p:spPr bwMode="gray">
            <a:xfrm>
              <a:off x="4604" y="119"/>
              <a:ext cx="932" cy="911"/>
            </a:xfrm>
            <a:prstGeom prst="ellipse">
              <a:avLst/>
            </a:prstGeom>
            <a:solidFill>
              <a:schemeClr val="bg1"/>
            </a:solidFill>
            <a:ln>
              <a:noFill/>
            </a:ln>
            <a:effectLst>
              <a:outerShdw dist="63500" dir="2212194" algn="ctr" rotWithShape="0">
                <a:schemeClr val="tx1"/>
              </a:outerShdw>
            </a:effectLst>
            <a:extLst>
              <a:ext uri="{91240B29-F687-4F45-9708-019B960494DF}">
                <a14:hiddenLine xmlns="" xmlns:a14="http://schemas.microsoft.com/office/drawing/2010/main" w="9525">
                  <a:solidFill>
                    <a:schemeClr val="tx1"/>
                  </a:solidFill>
                  <a:round/>
                  <a:headEnd/>
                  <a:tailEnd/>
                </a14:hiddenLine>
              </a:ext>
            </a:extLst>
          </p:spPr>
          <p:txBody>
            <a:bodyPr wrap="none" anchor="ctr"/>
            <a:lstStyle/>
            <a:p>
              <a:endParaRPr lang="en-US"/>
            </a:p>
          </p:txBody>
        </p:sp>
        <p:sp>
          <p:nvSpPr>
            <p:cNvPr id="1044" name="Freeform 20" descr="4"/>
            <p:cNvSpPr>
              <a:spLocks/>
            </p:cNvSpPr>
            <p:nvPr userDrawn="1"/>
          </p:nvSpPr>
          <p:spPr bwMode="gray">
            <a:xfrm>
              <a:off x="5077" y="281"/>
              <a:ext cx="426" cy="588"/>
            </a:xfrm>
            <a:custGeom>
              <a:avLst/>
              <a:gdLst>
                <a:gd name="T0" fmla="*/ 951 w 1348"/>
                <a:gd name="T1" fmla="*/ 1963 h 1963"/>
                <a:gd name="T2" fmla="*/ 1338 w 1348"/>
                <a:gd name="T3" fmla="*/ 977 h 1963"/>
                <a:gd name="T4" fmla="*/ 905 w 1348"/>
                <a:gd name="T5" fmla="*/ 0 h 1963"/>
                <a:gd name="T6" fmla="*/ 0 w 1348"/>
                <a:gd name="T7" fmla="*/ 987 h 1963"/>
                <a:gd name="T8" fmla="*/ 951 w 1348"/>
                <a:gd name="T9" fmla="*/ 1963 h 1963"/>
              </a:gdLst>
              <a:ahLst/>
              <a:cxnLst>
                <a:cxn ang="0">
                  <a:pos x="T0" y="T1"/>
                </a:cxn>
                <a:cxn ang="0">
                  <a:pos x="T2" y="T3"/>
                </a:cxn>
                <a:cxn ang="0">
                  <a:pos x="T4" y="T5"/>
                </a:cxn>
                <a:cxn ang="0">
                  <a:pos x="T6" y="T7"/>
                </a:cxn>
                <a:cxn ang="0">
                  <a:pos x="T8" y="T9"/>
                </a:cxn>
              </a:cxnLst>
              <a:rect l="0" t="0" r="r" b="b"/>
              <a:pathLst>
                <a:path w="1348" h="1963">
                  <a:moveTo>
                    <a:pt x="951" y="1963"/>
                  </a:moveTo>
                  <a:cubicBezTo>
                    <a:pt x="1244" y="1689"/>
                    <a:pt x="1348" y="1323"/>
                    <a:pt x="1338" y="977"/>
                  </a:cubicBezTo>
                  <a:cubicBezTo>
                    <a:pt x="1329" y="629"/>
                    <a:pt x="1132" y="226"/>
                    <a:pt x="905" y="0"/>
                  </a:cubicBezTo>
                  <a:lnTo>
                    <a:pt x="0" y="987"/>
                  </a:lnTo>
                  <a:lnTo>
                    <a:pt x="951" y="1963"/>
                  </a:lnTo>
                  <a:close/>
                </a:path>
              </a:pathLst>
            </a:custGeom>
            <a:blipFill dpi="0" rotWithShape="1">
              <a:blip r:embed="rId15" cstate="print"/>
              <a:srcRect/>
              <a:stretch>
                <a:fillRect/>
              </a:stretch>
            </a:blipFill>
            <a:ln>
              <a:noFill/>
            </a:ln>
            <a:effectLst/>
            <a:extLst>
              <a:ext uri="{91240B29-F687-4F45-9708-019B960494DF}">
                <a14:hiddenLine xmlns="" xmlns:a14="http://schemas.microsoft.com/office/drawing/2010/main" w="76200" cmpd="sng">
                  <a:solidFill>
                    <a:schemeClr val="bg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5" name="Freeform 21" descr="1"/>
            <p:cNvSpPr>
              <a:spLocks/>
            </p:cNvSpPr>
            <p:nvPr userDrawn="1"/>
          </p:nvSpPr>
          <p:spPr bwMode="gray">
            <a:xfrm>
              <a:off x="4779" y="144"/>
              <a:ext cx="572" cy="416"/>
            </a:xfrm>
            <a:custGeom>
              <a:avLst/>
              <a:gdLst>
                <a:gd name="T0" fmla="*/ 905 w 1810"/>
                <a:gd name="T1" fmla="*/ 1388 h 1388"/>
                <a:gd name="T2" fmla="*/ 1810 w 1810"/>
                <a:gd name="T3" fmla="*/ 408 h 1388"/>
                <a:gd name="T4" fmla="*/ 874 w 1810"/>
                <a:gd name="T5" fmla="*/ 40 h 1388"/>
                <a:gd name="T6" fmla="*/ 0 w 1810"/>
                <a:gd name="T7" fmla="*/ 409 h 1388"/>
                <a:gd name="T8" fmla="*/ 905 w 1810"/>
                <a:gd name="T9" fmla="*/ 1388 h 1388"/>
              </a:gdLst>
              <a:ahLst/>
              <a:cxnLst>
                <a:cxn ang="0">
                  <a:pos x="T0" y="T1"/>
                </a:cxn>
                <a:cxn ang="0">
                  <a:pos x="T2" y="T3"/>
                </a:cxn>
                <a:cxn ang="0">
                  <a:pos x="T4" y="T5"/>
                </a:cxn>
                <a:cxn ang="0">
                  <a:pos x="T6" y="T7"/>
                </a:cxn>
                <a:cxn ang="0">
                  <a:pos x="T8" y="T9"/>
                </a:cxn>
              </a:cxnLst>
              <a:rect l="0" t="0" r="r" b="b"/>
              <a:pathLst>
                <a:path w="1810" h="1388">
                  <a:moveTo>
                    <a:pt x="905" y="1388"/>
                  </a:moveTo>
                  <a:lnTo>
                    <a:pt x="1810" y="408"/>
                  </a:lnTo>
                  <a:cubicBezTo>
                    <a:pt x="1612" y="189"/>
                    <a:pt x="1272" y="0"/>
                    <a:pt x="874" y="40"/>
                  </a:cubicBezTo>
                  <a:cubicBezTo>
                    <a:pt x="541" y="52"/>
                    <a:pt x="252" y="162"/>
                    <a:pt x="0" y="409"/>
                  </a:cubicBezTo>
                  <a:lnTo>
                    <a:pt x="905" y="1388"/>
                  </a:lnTo>
                  <a:close/>
                </a:path>
              </a:pathLst>
            </a:custGeom>
            <a:blipFill dpi="0" rotWithShape="1">
              <a:blip r:embed="rId16" cstate="print"/>
              <a:srcRect/>
              <a:stretch>
                <a:fillRect/>
              </a:stretch>
            </a:blipFill>
            <a:ln>
              <a:noFill/>
            </a:ln>
            <a:effectLst/>
            <a:extLst>
              <a:ext uri="{91240B29-F687-4F45-9708-019B960494DF}">
                <a14:hiddenLine xmlns="" xmlns:a14="http://schemas.microsoft.com/office/drawing/2010/main" w="76200" cmpd="sng">
                  <a:solidFill>
                    <a:schemeClr val="bg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6" name="Freeform 22" descr="2"/>
            <p:cNvSpPr>
              <a:spLocks/>
            </p:cNvSpPr>
            <p:nvPr userDrawn="1"/>
          </p:nvSpPr>
          <p:spPr bwMode="gray">
            <a:xfrm>
              <a:off x="4629" y="286"/>
              <a:ext cx="419" cy="572"/>
            </a:xfrm>
            <a:custGeom>
              <a:avLst/>
              <a:gdLst>
                <a:gd name="T0" fmla="*/ 1325 w 1325"/>
                <a:gd name="T1" fmla="*/ 960 h 1910"/>
                <a:gd name="T2" fmla="*/ 414 w 1325"/>
                <a:gd name="T3" fmla="*/ 0 h 1910"/>
                <a:gd name="T4" fmla="*/ 27 w 1325"/>
                <a:gd name="T5" fmla="*/ 1014 h 1910"/>
                <a:gd name="T6" fmla="*/ 402 w 1325"/>
                <a:gd name="T7" fmla="*/ 1910 h 1910"/>
                <a:gd name="T8" fmla="*/ 1325 w 1325"/>
                <a:gd name="T9" fmla="*/ 960 h 1910"/>
              </a:gdLst>
              <a:ahLst/>
              <a:cxnLst>
                <a:cxn ang="0">
                  <a:pos x="T0" y="T1"/>
                </a:cxn>
                <a:cxn ang="0">
                  <a:pos x="T2" y="T3"/>
                </a:cxn>
                <a:cxn ang="0">
                  <a:pos x="T4" y="T5"/>
                </a:cxn>
                <a:cxn ang="0">
                  <a:pos x="T6" y="T7"/>
                </a:cxn>
                <a:cxn ang="0">
                  <a:pos x="T8" y="T9"/>
                </a:cxn>
              </a:cxnLst>
              <a:rect l="0" t="0" r="r" b="b"/>
              <a:pathLst>
                <a:path w="1325" h="1910">
                  <a:moveTo>
                    <a:pt x="1325" y="960"/>
                  </a:moveTo>
                  <a:lnTo>
                    <a:pt x="414" y="0"/>
                  </a:lnTo>
                  <a:cubicBezTo>
                    <a:pt x="238" y="162"/>
                    <a:pt x="0" y="570"/>
                    <a:pt x="27" y="1014"/>
                  </a:cubicBezTo>
                  <a:cubicBezTo>
                    <a:pt x="53" y="1458"/>
                    <a:pt x="233" y="1748"/>
                    <a:pt x="402" y="1910"/>
                  </a:cubicBezTo>
                  <a:lnTo>
                    <a:pt x="1325" y="960"/>
                  </a:lnTo>
                  <a:close/>
                </a:path>
              </a:pathLst>
            </a:custGeom>
            <a:blipFill dpi="0" rotWithShape="1">
              <a:blip r:embed="rId17" cstate="print"/>
              <a:srcRect/>
              <a:stretch>
                <a:fillRect/>
              </a:stretch>
            </a:blipFill>
            <a:ln>
              <a:noFill/>
            </a:ln>
            <a:effectLst/>
            <a:extLst>
              <a:ext uri="{91240B29-F687-4F45-9708-019B960494DF}">
                <a14:hiddenLine xmlns="" xmlns:a14="http://schemas.microsoft.com/office/drawing/2010/main" w="76200" cmpd="sng">
                  <a:solidFill>
                    <a:schemeClr val="bg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7" name="Freeform 23" descr="55282"/>
            <p:cNvSpPr>
              <a:spLocks/>
            </p:cNvSpPr>
            <p:nvPr userDrawn="1"/>
          </p:nvSpPr>
          <p:spPr bwMode="gray">
            <a:xfrm>
              <a:off x="4770" y="585"/>
              <a:ext cx="590" cy="418"/>
            </a:xfrm>
            <a:custGeom>
              <a:avLst/>
              <a:gdLst>
                <a:gd name="T0" fmla="*/ 927 w 1866"/>
                <a:gd name="T1" fmla="*/ 0 h 1398"/>
                <a:gd name="T2" fmla="*/ 0 w 1866"/>
                <a:gd name="T3" fmla="*/ 975 h 1398"/>
                <a:gd name="T4" fmla="*/ 996 w 1866"/>
                <a:gd name="T5" fmla="*/ 1387 h 1398"/>
                <a:gd name="T6" fmla="*/ 1866 w 1866"/>
                <a:gd name="T7" fmla="*/ 996 h 1398"/>
                <a:gd name="T8" fmla="*/ 927 w 1866"/>
                <a:gd name="T9" fmla="*/ 0 h 1398"/>
              </a:gdLst>
              <a:ahLst/>
              <a:cxnLst>
                <a:cxn ang="0">
                  <a:pos x="T0" y="T1"/>
                </a:cxn>
                <a:cxn ang="0">
                  <a:pos x="T2" y="T3"/>
                </a:cxn>
                <a:cxn ang="0">
                  <a:pos x="T4" y="T5"/>
                </a:cxn>
                <a:cxn ang="0">
                  <a:pos x="T6" y="T7"/>
                </a:cxn>
                <a:cxn ang="0">
                  <a:pos x="T8" y="T9"/>
                </a:cxn>
              </a:cxnLst>
              <a:rect l="0" t="0" r="r" b="b"/>
              <a:pathLst>
                <a:path w="1866" h="1398">
                  <a:moveTo>
                    <a:pt x="927" y="0"/>
                  </a:moveTo>
                  <a:lnTo>
                    <a:pt x="0" y="975"/>
                  </a:lnTo>
                  <a:cubicBezTo>
                    <a:pt x="203" y="1204"/>
                    <a:pt x="607" y="1398"/>
                    <a:pt x="996" y="1387"/>
                  </a:cubicBezTo>
                  <a:cubicBezTo>
                    <a:pt x="1385" y="1375"/>
                    <a:pt x="1707" y="1159"/>
                    <a:pt x="1866" y="996"/>
                  </a:cubicBezTo>
                  <a:lnTo>
                    <a:pt x="927" y="0"/>
                  </a:lnTo>
                  <a:close/>
                </a:path>
              </a:pathLst>
            </a:custGeom>
            <a:blipFill dpi="0" rotWithShape="1">
              <a:blip r:embed="rId18" cstate="print"/>
              <a:srcRect/>
              <a:stretch>
                <a:fillRect/>
              </a:stretch>
            </a:blipFill>
            <a:ln>
              <a:noFill/>
            </a:ln>
            <a:effectLst/>
            <a:extLst>
              <a:ext uri="{91240B29-F687-4F45-9708-019B960494DF}">
                <a14:hiddenLine xmlns="" xmlns:a14="http://schemas.microsoft.com/office/drawing/2010/main" w="76200" cmpd="sng">
                  <a:solidFill>
                    <a:schemeClr val="bg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8" name="Oval 24"/>
            <p:cNvSpPr>
              <a:spLocks noChangeArrowheads="1"/>
            </p:cNvSpPr>
            <p:nvPr userDrawn="1"/>
          </p:nvSpPr>
          <p:spPr bwMode="gray">
            <a:xfrm>
              <a:off x="4914" y="438"/>
              <a:ext cx="329" cy="313"/>
            </a:xfrm>
            <a:prstGeom prst="ellipse">
              <a:avLst/>
            </a:prstGeom>
            <a:solidFill>
              <a:schemeClr val="bg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p:txStyles>
    <p:titleStyle>
      <a:lvl1pPr algn="l" rtl="0" eaLnBrk="1" fontAlgn="base" hangingPunct="1">
        <a:spcBef>
          <a:spcPct val="0"/>
        </a:spcBef>
        <a:spcAft>
          <a:spcPct val="0"/>
        </a:spcAft>
        <a:defRPr sz="3200" b="1">
          <a:solidFill>
            <a:schemeClr val="bg1"/>
          </a:solidFill>
          <a:latin typeface="+mj-lt"/>
          <a:ea typeface="+mj-ea"/>
          <a:cs typeface="+mj-cs"/>
        </a:defRPr>
      </a:lvl1pPr>
      <a:lvl2pPr algn="l" rtl="0" eaLnBrk="1" fontAlgn="base" hangingPunct="1">
        <a:spcBef>
          <a:spcPct val="0"/>
        </a:spcBef>
        <a:spcAft>
          <a:spcPct val="0"/>
        </a:spcAft>
        <a:defRPr sz="3200" b="1">
          <a:solidFill>
            <a:schemeClr val="bg1"/>
          </a:solidFill>
          <a:latin typeface="Verdana" pitchFamily="34" charset="0"/>
        </a:defRPr>
      </a:lvl2pPr>
      <a:lvl3pPr algn="l" rtl="0" eaLnBrk="1" fontAlgn="base" hangingPunct="1">
        <a:spcBef>
          <a:spcPct val="0"/>
        </a:spcBef>
        <a:spcAft>
          <a:spcPct val="0"/>
        </a:spcAft>
        <a:defRPr sz="3200" b="1">
          <a:solidFill>
            <a:schemeClr val="bg1"/>
          </a:solidFill>
          <a:latin typeface="Verdana" pitchFamily="34" charset="0"/>
        </a:defRPr>
      </a:lvl3pPr>
      <a:lvl4pPr algn="l" rtl="0" eaLnBrk="1" fontAlgn="base" hangingPunct="1">
        <a:spcBef>
          <a:spcPct val="0"/>
        </a:spcBef>
        <a:spcAft>
          <a:spcPct val="0"/>
        </a:spcAft>
        <a:defRPr sz="3200" b="1">
          <a:solidFill>
            <a:schemeClr val="bg1"/>
          </a:solidFill>
          <a:latin typeface="Verdana" pitchFamily="34" charset="0"/>
        </a:defRPr>
      </a:lvl4pPr>
      <a:lvl5pPr algn="l" rtl="0" eaLnBrk="1" fontAlgn="base" hangingPunct="1">
        <a:spcBef>
          <a:spcPct val="0"/>
        </a:spcBef>
        <a:spcAft>
          <a:spcPct val="0"/>
        </a:spcAft>
        <a:defRPr sz="3200" b="1">
          <a:solidFill>
            <a:schemeClr val="bg1"/>
          </a:solidFill>
          <a:latin typeface="Verdana" pitchFamily="34" charset="0"/>
        </a:defRPr>
      </a:lvl5pPr>
      <a:lvl6pPr marL="457200" algn="l" rtl="0" eaLnBrk="1" fontAlgn="base" hangingPunct="1">
        <a:spcBef>
          <a:spcPct val="0"/>
        </a:spcBef>
        <a:spcAft>
          <a:spcPct val="0"/>
        </a:spcAft>
        <a:defRPr sz="3200" b="1">
          <a:solidFill>
            <a:schemeClr val="bg1"/>
          </a:solidFill>
          <a:latin typeface="Verdana" pitchFamily="34" charset="0"/>
        </a:defRPr>
      </a:lvl6pPr>
      <a:lvl7pPr marL="914400" algn="l" rtl="0" eaLnBrk="1" fontAlgn="base" hangingPunct="1">
        <a:spcBef>
          <a:spcPct val="0"/>
        </a:spcBef>
        <a:spcAft>
          <a:spcPct val="0"/>
        </a:spcAft>
        <a:defRPr sz="3200" b="1">
          <a:solidFill>
            <a:schemeClr val="bg1"/>
          </a:solidFill>
          <a:latin typeface="Verdana" pitchFamily="34" charset="0"/>
        </a:defRPr>
      </a:lvl7pPr>
      <a:lvl8pPr marL="1371600" algn="l" rtl="0" eaLnBrk="1" fontAlgn="base" hangingPunct="1">
        <a:spcBef>
          <a:spcPct val="0"/>
        </a:spcBef>
        <a:spcAft>
          <a:spcPct val="0"/>
        </a:spcAft>
        <a:defRPr sz="3200" b="1">
          <a:solidFill>
            <a:schemeClr val="bg1"/>
          </a:solidFill>
          <a:latin typeface="Verdana" pitchFamily="34" charset="0"/>
        </a:defRPr>
      </a:lvl8pPr>
      <a:lvl9pPr marL="1828800" algn="l" rtl="0" eaLnBrk="1" fontAlgn="base" hangingPunct="1">
        <a:spcBef>
          <a:spcPct val="0"/>
        </a:spcBef>
        <a:spcAft>
          <a:spcPct val="0"/>
        </a:spcAft>
        <a:defRPr sz="3200" b="1">
          <a:solidFill>
            <a:schemeClr val="bg1"/>
          </a:solidFill>
          <a:latin typeface="Verdana" pitchFamily="34" charset="0"/>
        </a:defRPr>
      </a:lvl9pPr>
    </p:titleStyle>
    <p:bodyStyle>
      <a:lvl1pPr marL="457200" indent="-457200" algn="l" rtl="0" eaLnBrk="1" fontAlgn="base" hangingPunct="1">
        <a:spcBef>
          <a:spcPct val="20000"/>
        </a:spcBef>
        <a:spcAft>
          <a:spcPct val="0"/>
        </a:spcAft>
        <a:buClr>
          <a:schemeClr val="hlink"/>
        </a:buClr>
        <a:buFont typeface="Arial" pitchFamily="34" charset="0"/>
        <a:buChar char="•"/>
        <a:defRPr sz="2800" b="1">
          <a:solidFill>
            <a:schemeClr val="tx2"/>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1" fontAlgn="base" hangingPunct="1">
        <a:spcBef>
          <a:spcPct val="20000"/>
        </a:spcBef>
        <a:spcAft>
          <a:spcPct val="0"/>
        </a:spcAft>
        <a:buClr>
          <a:schemeClr val="tx1"/>
        </a:buClr>
        <a:buChar char="•"/>
        <a:defRPr sz="2400">
          <a:solidFill>
            <a:schemeClr val="tx1"/>
          </a:solidFill>
          <a:latin typeface="Arial" charset="0"/>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3600" dirty="0" smtClean="0"/>
              <a:t>Evaluation and Assessment </a:t>
            </a:r>
            <a:br>
              <a:rPr lang="en-US" sz="3600" dirty="0" smtClean="0"/>
            </a:br>
            <a:r>
              <a:rPr lang="en-US" sz="2800" dirty="0" smtClean="0"/>
              <a:t>An Introduction to the course</a:t>
            </a:r>
            <a:endParaRPr lang="en-US" sz="2800" dirty="0"/>
          </a:p>
        </p:txBody>
      </p:sp>
      <p:sp>
        <p:nvSpPr>
          <p:cNvPr id="2051" name="Rectangle 3"/>
          <p:cNvSpPr>
            <a:spLocks noGrp="1" noChangeArrowheads="1"/>
          </p:cNvSpPr>
          <p:nvPr>
            <p:ph type="subTitle" idx="1"/>
          </p:nvPr>
        </p:nvSpPr>
        <p:spPr/>
        <p:txBody>
          <a:bodyPr/>
          <a:lstStyle/>
          <a:p>
            <a:r>
              <a:rPr lang="en-US" sz="1800" b="1" dirty="0" smtClean="0"/>
              <a:t>Understanding key concepts</a:t>
            </a:r>
          </a:p>
          <a:p>
            <a:r>
              <a:rPr lang="en-US" sz="1800" b="1" dirty="0" smtClean="0"/>
              <a:t>Dr Kia </a:t>
            </a:r>
            <a:r>
              <a:rPr lang="en-US" sz="1800" b="1" dirty="0" err="1" smtClean="0"/>
              <a:t>Karavas</a:t>
            </a:r>
            <a:endParaRPr lang="en-US" sz="1800"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Evaluation and assessment: Are they the same?</a:t>
            </a:r>
            <a:r>
              <a:rPr lang="en-US" dirty="0" smtClean="0"/>
              <a:t/>
            </a:r>
            <a:br>
              <a:rPr lang="en-US" dirty="0" smtClean="0"/>
            </a:br>
            <a:endParaRPr lang="el-GR" dirty="0"/>
          </a:p>
        </p:txBody>
      </p:sp>
      <p:sp>
        <p:nvSpPr>
          <p:cNvPr id="3" name="Content Placeholder 2"/>
          <p:cNvSpPr>
            <a:spLocks noGrp="1"/>
          </p:cNvSpPr>
          <p:nvPr>
            <p:ph idx="1"/>
          </p:nvPr>
        </p:nvSpPr>
        <p:spPr/>
        <p:txBody>
          <a:bodyPr/>
          <a:lstStyle/>
          <a:p>
            <a:endParaRPr lang="en-US" sz="2000" dirty="0" smtClean="0">
              <a:solidFill>
                <a:srgbClr val="0070C0"/>
              </a:solidFill>
            </a:endParaRPr>
          </a:p>
          <a:p>
            <a:r>
              <a:rPr lang="en-US" sz="1600" dirty="0" smtClean="0">
                <a:solidFill>
                  <a:srgbClr val="00B0F0"/>
                </a:solidFill>
              </a:rPr>
              <a:t>Assessment: process of gathering interpreting, recording, using information about a pupil’s response to an educational task </a:t>
            </a:r>
          </a:p>
          <a:p>
            <a:pPr>
              <a:buNone/>
            </a:pPr>
            <a:r>
              <a:rPr lang="en-US" sz="1600" dirty="0" smtClean="0">
                <a:solidFill>
                  <a:srgbClr val="00B0F0"/>
                </a:solidFill>
              </a:rPr>
              <a:t>(Harley, </a:t>
            </a:r>
            <a:r>
              <a:rPr lang="en-US" sz="1600" dirty="0" err="1" smtClean="0">
                <a:solidFill>
                  <a:srgbClr val="00B0F0"/>
                </a:solidFill>
              </a:rPr>
              <a:t>Gipps</a:t>
            </a:r>
            <a:r>
              <a:rPr lang="en-US" sz="1600" dirty="0" smtClean="0">
                <a:solidFill>
                  <a:srgbClr val="00B0F0"/>
                </a:solidFill>
              </a:rPr>
              <a:t>, </a:t>
            </a:r>
            <a:r>
              <a:rPr lang="en-US" sz="1600" dirty="0" err="1" smtClean="0">
                <a:solidFill>
                  <a:srgbClr val="00B0F0"/>
                </a:solidFill>
              </a:rPr>
              <a:t>Broadfoot</a:t>
            </a:r>
            <a:r>
              <a:rPr lang="en-US" sz="1600" dirty="0" smtClean="0">
                <a:solidFill>
                  <a:srgbClr val="00B0F0"/>
                </a:solidFill>
              </a:rPr>
              <a:t>, </a:t>
            </a:r>
            <a:r>
              <a:rPr lang="en-US" sz="1600" dirty="0" err="1" smtClean="0">
                <a:solidFill>
                  <a:srgbClr val="00B0F0"/>
                </a:solidFill>
              </a:rPr>
              <a:t>Nutall</a:t>
            </a:r>
            <a:r>
              <a:rPr lang="en-US" sz="1600" dirty="0" smtClean="0">
                <a:solidFill>
                  <a:srgbClr val="00B0F0"/>
                </a:solidFill>
              </a:rPr>
              <a:t> 1992)</a:t>
            </a:r>
          </a:p>
          <a:p>
            <a:pPr>
              <a:buNone/>
            </a:pPr>
            <a:endParaRPr lang="en-US" sz="1600" dirty="0" smtClean="0">
              <a:solidFill>
                <a:srgbClr val="00B0F0"/>
              </a:solidFill>
            </a:endParaRPr>
          </a:p>
          <a:p>
            <a:r>
              <a:rPr lang="en-US" sz="1600" i="1" dirty="0" smtClean="0">
                <a:solidFill>
                  <a:srgbClr val="00B0F0"/>
                </a:solidFill>
              </a:rPr>
              <a:t>Assessment</a:t>
            </a:r>
            <a:r>
              <a:rPr lang="en-US" sz="1600" dirty="0" smtClean="0">
                <a:solidFill>
                  <a:srgbClr val="00B0F0"/>
                </a:solidFill>
              </a:rPr>
              <a:t> is the systematic gathering of information about </a:t>
            </a:r>
            <a:r>
              <a:rPr lang="en-US" sz="1600" u="sng" dirty="0" smtClean="0">
                <a:solidFill>
                  <a:srgbClr val="00B0F0"/>
                </a:solidFill>
              </a:rPr>
              <a:t>student learning</a:t>
            </a:r>
            <a:r>
              <a:rPr lang="en-US" sz="1600" dirty="0" smtClean="0">
                <a:solidFill>
                  <a:srgbClr val="00B0F0"/>
                </a:solidFill>
              </a:rPr>
              <a:t> in support of teaching and learning…It may be direct or indirect, objective or subjective, formal or informal, standardized or idiosyncratic…It provides </a:t>
            </a:r>
            <a:r>
              <a:rPr lang="en-US" sz="1600" u="sng" dirty="0" smtClean="0">
                <a:solidFill>
                  <a:srgbClr val="00B0F0"/>
                </a:solidFill>
              </a:rPr>
              <a:t>locally useful information</a:t>
            </a:r>
            <a:r>
              <a:rPr lang="en-US" sz="1600" dirty="0" smtClean="0">
                <a:solidFill>
                  <a:srgbClr val="00B0F0"/>
                </a:solidFill>
              </a:rPr>
              <a:t> on learners and learning to those individuals responsible for doing something about it.</a:t>
            </a:r>
          </a:p>
          <a:p>
            <a:pPr>
              <a:buNone/>
            </a:pPr>
            <a:r>
              <a:rPr lang="en-US" sz="1600" dirty="0" smtClean="0">
                <a:solidFill>
                  <a:srgbClr val="00B0F0"/>
                </a:solidFill>
              </a:rPr>
              <a:t>Norris (2006) </a:t>
            </a:r>
            <a:r>
              <a:rPr lang="en-US" sz="1600" i="1" dirty="0" smtClean="0">
                <a:solidFill>
                  <a:srgbClr val="00B0F0"/>
                </a:solidFill>
              </a:rPr>
              <a:t>MLJ Perspectives</a:t>
            </a:r>
          </a:p>
          <a:p>
            <a:pPr>
              <a:buNone/>
            </a:pPr>
            <a:endParaRPr lang="en-US" sz="1400" i="1" dirty="0" smtClean="0">
              <a:solidFill>
                <a:srgbClr val="0070C0"/>
              </a:solidFill>
            </a:endParaRPr>
          </a:p>
          <a:p>
            <a:pPr>
              <a:buNone/>
            </a:pPr>
            <a:r>
              <a:rPr lang="en-US" sz="1400" i="1" dirty="0" smtClean="0">
                <a:solidFill>
                  <a:srgbClr val="0070C0"/>
                </a:solidFill>
              </a:rPr>
              <a:t>So</a:t>
            </a:r>
            <a:r>
              <a:rPr lang="en-US" sz="1800" i="1" dirty="0" smtClean="0">
                <a:solidFill>
                  <a:srgbClr val="0070C0"/>
                </a:solidFill>
              </a:rPr>
              <a:t>, </a:t>
            </a:r>
            <a:r>
              <a:rPr lang="en-US" sz="1800" i="1" u="sng" dirty="0" smtClean="0">
                <a:solidFill>
                  <a:srgbClr val="0070C0"/>
                </a:solidFill>
              </a:rPr>
              <a:t>assessment is a process of gathering information on student learning (ability and achievement) while evaluation is a broader process that seeks to make </a:t>
            </a:r>
            <a:r>
              <a:rPr lang="en-US" sz="1800" i="1" u="sng" dirty="0" err="1" smtClean="0">
                <a:solidFill>
                  <a:srgbClr val="0070C0"/>
                </a:solidFill>
              </a:rPr>
              <a:t>judgements</a:t>
            </a:r>
            <a:r>
              <a:rPr lang="en-US" sz="1800" i="1" u="sng" dirty="0" smtClean="0">
                <a:solidFill>
                  <a:srgbClr val="0070C0"/>
                </a:solidFill>
              </a:rPr>
              <a:t> about the worth and effectiveness of a learning </a:t>
            </a:r>
            <a:r>
              <a:rPr lang="en-US" sz="1800" i="1" u="sng" dirty="0" err="1" smtClean="0">
                <a:solidFill>
                  <a:srgbClr val="0070C0"/>
                </a:solidFill>
              </a:rPr>
              <a:t>programme</a:t>
            </a:r>
            <a:r>
              <a:rPr lang="en-US" sz="1800" i="1" u="sng" dirty="0" smtClean="0">
                <a:solidFill>
                  <a:srgbClr val="0070C0"/>
                </a:solidFill>
              </a:rPr>
              <a:t> or its components</a:t>
            </a:r>
            <a:endParaRPr lang="en-US" sz="1800" u="sng" dirty="0" smtClean="0">
              <a:solidFill>
                <a:srgbClr val="0070C0"/>
              </a:solidFill>
            </a:endParaRP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endParaRPr lang="en-US" dirty="0" smtClean="0"/>
          </a:p>
          <a:p>
            <a:r>
              <a:rPr lang="en-US" i="1" dirty="0" smtClean="0"/>
              <a:t>Assessment</a:t>
            </a:r>
            <a:r>
              <a:rPr lang="en-US" dirty="0" smtClean="0"/>
              <a:t> is part of evaluation and focuses on the student and what the student does.</a:t>
            </a:r>
          </a:p>
          <a:p>
            <a:r>
              <a:rPr lang="en-US" i="1" dirty="0" smtClean="0"/>
              <a:t>Evaluation</a:t>
            </a:r>
            <a:r>
              <a:rPr lang="en-US" dirty="0" smtClean="0"/>
              <a:t> goes beyond student learning and achievement and involves all aspects of the teaching/learning process</a:t>
            </a:r>
            <a:endParaRPr lang="el-GR" dirty="0"/>
          </a:p>
        </p:txBody>
      </p:sp>
      <p:sp>
        <p:nvSpPr>
          <p:cNvPr id="4" name="Footer Placeholder 3"/>
          <p:cNvSpPr>
            <a:spLocks noGrp="1"/>
          </p:cNvSpPr>
          <p:nvPr>
            <p:ph type="ftr" sz="quarter" idx="11"/>
          </p:nvPr>
        </p:nvSpPr>
        <p:spPr/>
        <p:txBody>
          <a:bodyPr/>
          <a:lstStyle/>
          <a:p>
            <a:endParaRPr lang="en-US" dirty="0"/>
          </a:p>
        </p:txBody>
      </p:sp>
      <p:pic>
        <p:nvPicPr>
          <p:cNvPr id="3074" name="Picture 2" descr="http://t3.gstatic.com/images?q=tbn:ANd9GcRCjfWIhu8EN-Tq9mMx-c91gkZ5jo-V4rYZJV7Ifyp1BaNJtQc_Uw"/>
          <p:cNvPicPr>
            <a:picLocks noChangeAspect="1" noChangeArrowheads="1"/>
          </p:cNvPicPr>
          <p:nvPr/>
        </p:nvPicPr>
        <p:blipFill>
          <a:blip r:embed="rId2" cstate="print"/>
          <a:srcRect/>
          <a:stretch>
            <a:fillRect/>
          </a:stretch>
        </p:blipFill>
        <p:spPr bwMode="auto">
          <a:xfrm>
            <a:off x="6300192" y="4221088"/>
            <a:ext cx="2628900" cy="174307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Assessment and testing: Are they the same</a:t>
            </a:r>
            <a:r>
              <a:rPr lang="en-US" dirty="0" smtClean="0"/>
              <a:t>?</a:t>
            </a:r>
            <a:endParaRPr lang="el-GR" dirty="0"/>
          </a:p>
        </p:txBody>
      </p:sp>
      <p:sp>
        <p:nvSpPr>
          <p:cNvPr id="3" name="Content Placeholder 2"/>
          <p:cNvSpPr>
            <a:spLocks noGrp="1"/>
          </p:cNvSpPr>
          <p:nvPr>
            <p:ph idx="1"/>
          </p:nvPr>
        </p:nvSpPr>
        <p:spPr/>
        <p:txBody>
          <a:bodyPr/>
          <a:lstStyle/>
          <a:p>
            <a:pPr>
              <a:buFont typeface="Wingdings" pitchFamily="2" charset="2"/>
              <a:buChar char="q"/>
            </a:pPr>
            <a:r>
              <a:rPr lang="en-PH" sz="2400" dirty="0" smtClean="0"/>
              <a:t>TESTING –</a:t>
            </a:r>
            <a:r>
              <a:rPr lang="en-US" sz="2400" dirty="0" smtClean="0"/>
              <a:t>a method of measuring a person’s ability, knowledge, or performance in a given domain</a:t>
            </a:r>
          </a:p>
          <a:p>
            <a:pPr>
              <a:buFont typeface="Wingdings" pitchFamily="2" charset="2"/>
              <a:buChar char="q"/>
            </a:pPr>
            <a:r>
              <a:rPr lang="en-US" sz="2400" dirty="0" smtClean="0"/>
              <a:t> </a:t>
            </a:r>
            <a:r>
              <a:rPr lang="en-PH" sz="2400" dirty="0" smtClean="0"/>
              <a:t>Tests, Quizzes are measuring instruments, devices used to obtain such information</a:t>
            </a:r>
          </a:p>
          <a:p>
            <a:pPr>
              <a:buFont typeface="Wingdings" pitchFamily="2" charset="2"/>
              <a:buChar char="q"/>
            </a:pPr>
            <a:r>
              <a:rPr lang="en-US" sz="2400" dirty="0" smtClean="0"/>
              <a:t>All tests are assessments – but not all assessments are tests</a:t>
            </a:r>
            <a:endParaRPr lang="en-PH" sz="2400" dirty="0" smtClean="0"/>
          </a:p>
          <a:p>
            <a:pPr>
              <a:buFont typeface="Wingdings" pitchFamily="2" charset="2"/>
              <a:buChar char="q"/>
            </a:pPr>
            <a:r>
              <a:rPr lang="en-GB" sz="2400" dirty="0" smtClean="0"/>
              <a:t>Testing is a form of assessment; it is a subcategory of assessment</a:t>
            </a:r>
          </a:p>
          <a:p>
            <a:pPr>
              <a:buFont typeface="Wingdings" pitchFamily="2" charset="2"/>
              <a:buChar char="q"/>
            </a:pPr>
            <a:r>
              <a:rPr lang="en-GB" sz="2400" dirty="0" smtClean="0"/>
              <a:t>Testing tends to suggest a  summative -or-end-of-the-line activity</a:t>
            </a:r>
          </a:p>
          <a:p>
            <a:pPr>
              <a:buFont typeface="Wingdings" pitchFamily="2" charset="2"/>
              <a:buChar char="q"/>
            </a:pPr>
            <a:r>
              <a:rPr lang="en-GB" sz="2400" dirty="0" smtClean="0"/>
              <a:t>It is one component of the evaluation process.</a:t>
            </a:r>
          </a:p>
          <a:p>
            <a:pPr>
              <a:buFont typeface="Wingdings" pitchFamily="2" charset="2"/>
              <a:buChar char="q"/>
            </a:pPr>
            <a:endParaRPr lang="el-GR" sz="2400" dirty="0" smtClean="0"/>
          </a:p>
          <a:p>
            <a:pPr>
              <a:buFont typeface="Wingdings" pitchFamily="2" charset="2"/>
              <a:buChar char="q"/>
            </a:pPr>
            <a:endParaRPr lang="el-GR" sz="2400"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Is assessment synonymous with testing? </a:t>
            </a:r>
            <a:r>
              <a:rPr lang="el-GR" dirty="0" smtClean="0"/>
              <a:t/>
            </a:r>
            <a:br>
              <a:rPr lang="el-GR" dirty="0" smtClean="0"/>
            </a:br>
            <a:endParaRPr lang="el-GR" dirty="0"/>
          </a:p>
        </p:txBody>
      </p:sp>
      <p:sp>
        <p:nvSpPr>
          <p:cNvPr id="3" name="Content Placeholder 2"/>
          <p:cNvSpPr>
            <a:spLocks noGrp="1"/>
          </p:cNvSpPr>
          <p:nvPr>
            <p:ph idx="1"/>
          </p:nvPr>
        </p:nvSpPr>
        <p:spPr/>
        <p:txBody>
          <a:bodyPr/>
          <a:lstStyle/>
          <a:p>
            <a:r>
              <a:rPr lang="en-US" sz="2000" dirty="0" smtClean="0"/>
              <a:t>No, it is not. Assessment is a more encompassing term than testing. </a:t>
            </a:r>
          </a:p>
          <a:p>
            <a:r>
              <a:rPr lang="en-US" sz="2000" dirty="0" smtClean="0"/>
              <a:t>It is the process of gathering, interpreting, and sometimes recording and using information about students' responses to an educational task in order to provide the next learning step. </a:t>
            </a:r>
          </a:p>
          <a:p>
            <a:r>
              <a:rPr lang="en-US" sz="2000" dirty="0" smtClean="0"/>
              <a:t>Assessment is primarily concerned with providing teachers and/or students with feedback information. In language teaching, it is a local or global procedure though which one can appraise one or more aspects of language proficiency. Assessment is transparent when clear assessment criteria have been predetermined.</a:t>
            </a:r>
            <a:endParaRPr lang="el-GR" sz="2000" dirty="0" smtClean="0"/>
          </a:p>
          <a:p>
            <a:endParaRPr lang="el-GR" sz="2400"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How about measurement? How does this relate?</a:t>
            </a:r>
            <a:endParaRPr lang="el-GR" sz="2400" dirty="0"/>
          </a:p>
        </p:txBody>
      </p:sp>
      <p:sp>
        <p:nvSpPr>
          <p:cNvPr id="3" name="Content Placeholder 2"/>
          <p:cNvSpPr>
            <a:spLocks noGrp="1"/>
          </p:cNvSpPr>
          <p:nvPr>
            <p:ph idx="1"/>
          </p:nvPr>
        </p:nvSpPr>
        <p:spPr/>
        <p:txBody>
          <a:bodyPr/>
          <a:lstStyle/>
          <a:p>
            <a:r>
              <a:rPr lang="en-US" sz="2400" dirty="0" smtClean="0"/>
              <a:t>Measurement is the process of determining the amount or length of something when compared with a fixed unit (e.g. using a ruler to measure length). </a:t>
            </a:r>
          </a:p>
          <a:p>
            <a:endParaRPr lang="en-US" sz="2400" dirty="0" smtClean="0"/>
          </a:p>
          <a:p>
            <a:endParaRPr lang="en-US" sz="2400" dirty="0" smtClean="0"/>
          </a:p>
          <a:p>
            <a:endParaRPr lang="en-US" sz="2400" dirty="0" smtClean="0"/>
          </a:p>
          <a:p>
            <a:r>
              <a:rPr lang="en-US" sz="2400" dirty="0" smtClean="0"/>
              <a:t>In language teaching measurement constitutes the quantification of language proficiency. Aspects of language knowledge, specific abilities and skills are </a:t>
            </a:r>
            <a:r>
              <a:rPr lang="en-US" sz="2400" i="1" dirty="0" smtClean="0"/>
              <a:t>measurable</a:t>
            </a:r>
            <a:r>
              <a:rPr lang="en-US" sz="2400" dirty="0" smtClean="0"/>
              <a:t> when there are transparent criteria and precise analysis of data.</a:t>
            </a:r>
            <a:endParaRPr lang="el-GR" sz="2400" dirty="0" smtClean="0"/>
          </a:p>
          <a:p>
            <a:r>
              <a:rPr lang="en-GB" sz="2400" dirty="0" smtClean="0"/>
              <a:t> </a:t>
            </a:r>
            <a:endParaRPr lang="el-GR" sz="2400" dirty="0" smtClean="0"/>
          </a:p>
          <a:p>
            <a:endParaRPr lang="el-GR" dirty="0"/>
          </a:p>
        </p:txBody>
      </p:sp>
      <p:sp>
        <p:nvSpPr>
          <p:cNvPr id="4" name="Footer Placeholder 3"/>
          <p:cNvSpPr>
            <a:spLocks noGrp="1"/>
          </p:cNvSpPr>
          <p:nvPr>
            <p:ph type="ftr" sz="quarter" idx="11"/>
          </p:nvPr>
        </p:nvSpPr>
        <p:spPr/>
        <p:txBody>
          <a:bodyPr/>
          <a:lstStyle/>
          <a:p>
            <a:endParaRPr lang="en-US" dirty="0"/>
          </a:p>
        </p:txBody>
      </p:sp>
      <p:pic>
        <p:nvPicPr>
          <p:cNvPr id="1026" name="Picture 2" descr="http://www.emich.edu/chhs/images/measure.jpg"/>
          <p:cNvPicPr>
            <a:picLocks noChangeAspect="1" noChangeArrowheads="1"/>
          </p:cNvPicPr>
          <p:nvPr/>
        </p:nvPicPr>
        <p:blipFill>
          <a:blip r:embed="rId2" cstate="print"/>
          <a:srcRect/>
          <a:stretch>
            <a:fillRect/>
          </a:stretch>
        </p:blipFill>
        <p:spPr bwMode="auto">
          <a:xfrm>
            <a:off x="5436096" y="2420888"/>
            <a:ext cx="2420702" cy="148478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down)">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down)">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Evaluation, assessment and testing</a:t>
            </a:r>
            <a:endParaRPr lang="el-GR" sz="2800" dirty="0"/>
          </a:p>
        </p:txBody>
      </p:sp>
      <p:graphicFrame>
        <p:nvGraphicFramePr>
          <p:cNvPr id="5" name="Content Placeholder 4"/>
          <p:cNvGraphicFramePr>
            <a:graphicFrameLocks noGrp="1"/>
          </p:cNvGraphicFramePr>
          <p:nvPr>
            <p:ph idx="1"/>
          </p:nvPr>
        </p:nvGraphicFramePr>
        <p:xfrm>
          <a:off x="457200" y="1241425"/>
          <a:ext cx="8229600" cy="5248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graphicEl>
                                              <a:dgm id="{EA7470C9-F385-4D1E-A22B-AE8E08B344D4}"/>
                                            </p:graphicEl>
                                          </p:spTgt>
                                        </p:tgtEl>
                                        <p:attrNameLst>
                                          <p:attrName>style.visibility</p:attrName>
                                        </p:attrNameLst>
                                      </p:cBhvr>
                                      <p:to>
                                        <p:strVal val="visible"/>
                                      </p:to>
                                    </p:set>
                                    <p:animEffect transition="in" filter="wipe(down)">
                                      <p:cBhvr>
                                        <p:cTn id="7" dur="500"/>
                                        <p:tgtEl>
                                          <p:spTgt spid="5">
                                            <p:graphicEl>
                                              <a:dgm id="{EA7470C9-F385-4D1E-A22B-AE8E08B344D4}"/>
                                            </p:graphic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graphicEl>
                                              <a:dgm id="{C30961EF-459B-42BA-B494-4890BC475AB6}"/>
                                            </p:graphicEl>
                                          </p:spTgt>
                                        </p:tgtEl>
                                        <p:attrNameLst>
                                          <p:attrName>style.visibility</p:attrName>
                                        </p:attrNameLst>
                                      </p:cBhvr>
                                      <p:to>
                                        <p:strVal val="visible"/>
                                      </p:to>
                                    </p:set>
                                    <p:animEffect transition="in" filter="wipe(down)">
                                      <p:cBhvr>
                                        <p:cTn id="10" dur="500"/>
                                        <p:tgtEl>
                                          <p:spTgt spid="5">
                                            <p:graphicEl>
                                              <a:dgm id="{C30961EF-459B-42BA-B494-4890BC475AB6}"/>
                                            </p:graphic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5">
                                            <p:graphicEl>
                                              <a:dgm id="{6C66A3F5-8A11-404F-B33A-8EE5AE6C4E97}"/>
                                            </p:graphicEl>
                                          </p:spTgt>
                                        </p:tgtEl>
                                        <p:attrNameLst>
                                          <p:attrName>style.visibility</p:attrName>
                                        </p:attrNameLst>
                                      </p:cBhvr>
                                      <p:to>
                                        <p:strVal val="visible"/>
                                      </p:to>
                                    </p:set>
                                    <p:animEffect transition="in" filter="wipe(down)">
                                      <p:cBhvr>
                                        <p:cTn id="13" dur="500"/>
                                        <p:tgtEl>
                                          <p:spTgt spid="5">
                                            <p:graphicEl>
                                              <a:dgm id="{6C66A3F5-8A11-404F-B33A-8EE5AE6C4E97}"/>
                                            </p:graphic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5">
                                            <p:graphicEl>
                                              <a:dgm id="{469AB2F1-6799-4A6B-94A7-8A98EE9684D0}"/>
                                            </p:graphicEl>
                                          </p:spTgt>
                                        </p:tgtEl>
                                        <p:attrNameLst>
                                          <p:attrName>style.visibility</p:attrName>
                                        </p:attrNameLst>
                                      </p:cBhvr>
                                      <p:to>
                                        <p:strVal val="visible"/>
                                      </p:to>
                                    </p:set>
                                    <p:animEffect transition="in" filter="wipe(down)">
                                      <p:cBhvr>
                                        <p:cTn id="16" dur="500"/>
                                        <p:tgtEl>
                                          <p:spTgt spid="5">
                                            <p:graphicEl>
                                              <a:dgm id="{469AB2F1-6799-4A6B-94A7-8A98EE9684D0}"/>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5">
                                            <p:graphicEl>
                                              <a:dgm id="{9A12C553-7635-474F-B77F-10CCAE87EAB7}"/>
                                            </p:graphicEl>
                                          </p:spTgt>
                                        </p:tgtEl>
                                        <p:attrNameLst>
                                          <p:attrName>style.visibility</p:attrName>
                                        </p:attrNameLst>
                                      </p:cBhvr>
                                      <p:to>
                                        <p:strVal val="visible"/>
                                      </p:to>
                                    </p:set>
                                    <p:animEffect transition="in" filter="wipe(down)">
                                      <p:cBhvr>
                                        <p:cTn id="21" dur="500"/>
                                        <p:tgtEl>
                                          <p:spTgt spid="5">
                                            <p:graphicEl>
                                              <a:dgm id="{9A12C553-7635-474F-B77F-10CCAE87EAB7}"/>
                                            </p:graphic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5">
                                            <p:graphicEl>
                                              <a:dgm id="{FB4FA86F-BF80-40F0-AED9-C7624676EC4E}"/>
                                            </p:graphicEl>
                                          </p:spTgt>
                                        </p:tgtEl>
                                        <p:attrNameLst>
                                          <p:attrName>style.visibility</p:attrName>
                                        </p:attrNameLst>
                                      </p:cBhvr>
                                      <p:to>
                                        <p:strVal val="visible"/>
                                      </p:to>
                                    </p:set>
                                    <p:animEffect transition="in" filter="wipe(down)">
                                      <p:cBhvr>
                                        <p:cTn id="24" dur="500"/>
                                        <p:tgtEl>
                                          <p:spTgt spid="5">
                                            <p:graphicEl>
                                              <a:dgm id="{FB4FA86F-BF80-40F0-AED9-C7624676EC4E}"/>
                                            </p:graphicEl>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5">
                                            <p:graphicEl>
                                              <a:dgm id="{E290B299-D40E-424A-AD6E-35BF124F9D6B}"/>
                                            </p:graphicEl>
                                          </p:spTgt>
                                        </p:tgtEl>
                                        <p:attrNameLst>
                                          <p:attrName>style.visibility</p:attrName>
                                        </p:attrNameLst>
                                      </p:cBhvr>
                                      <p:to>
                                        <p:strVal val="visible"/>
                                      </p:to>
                                    </p:set>
                                    <p:animEffect transition="in" filter="wipe(down)">
                                      <p:cBhvr>
                                        <p:cTn id="27" dur="500"/>
                                        <p:tgtEl>
                                          <p:spTgt spid="5">
                                            <p:graphicEl>
                                              <a:dgm id="{E290B299-D40E-424A-AD6E-35BF124F9D6B}"/>
                                            </p:graphicEl>
                                          </p:spTgt>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5">
                                            <p:graphicEl>
                                              <a:dgm id="{9FE6AADD-1A26-47B8-A4C7-C7256EC99292}"/>
                                            </p:graphicEl>
                                          </p:spTgt>
                                        </p:tgtEl>
                                        <p:attrNameLst>
                                          <p:attrName>style.visibility</p:attrName>
                                        </p:attrNameLst>
                                      </p:cBhvr>
                                      <p:to>
                                        <p:strVal val="visible"/>
                                      </p:to>
                                    </p:set>
                                    <p:animEffect transition="in" filter="wipe(down)">
                                      <p:cBhvr>
                                        <p:cTn id="30" dur="500"/>
                                        <p:tgtEl>
                                          <p:spTgt spid="5">
                                            <p:graphicEl>
                                              <a:dgm id="{9FE6AADD-1A26-47B8-A4C7-C7256EC99292}"/>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5">
                                            <p:graphicEl>
                                              <a:dgm id="{16D523D5-1CD5-401F-B68D-82F593077A42}"/>
                                            </p:graphicEl>
                                          </p:spTgt>
                                        </p:tgtEl>
                                        <p:attrNameLst>
                                          <p:attrName>style.visibility</p:attrName>
                                        </p:attrNameLst>
                                      </p:cBhvr>
                                      <p:to>
                                        <p:strVal val="visible"/>
                                      </p:to>
                                    </p:set>
                                    <p:animEffect transition="in" filter="wipe(down)">
                                      <p:cBhvr>
                                        <p:cTn id="35" dur="500"/>
                                        <p:tgtEl>
                                          <p:spTgt spid="5">
                                            <p:graphicEl>
                                              <a:dgm id="{16D523D5-1CD5-401F-B68D-82F593077A42}"/>
                                            </p:graphicEl>
                                          </p:spTgt>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5">
                                            <p:graphicEl>
                                              <a:dgm id="{2E91011D-1A32-4A2D-9EC8-F27813A30836}"/>
                                            </p:graphicEl>
                                          </p:spTgt>
                                        </p:tgtEl>
                                        <p:attrNameLst>
                                          <p:attrName>style.visibility</p:attrName>
                                        </p:attrNameLst>
                                      </p:cBhvr>
                                      <p:to>
                                        <p:strVal val="visible"/>
                                      </p:to>
                                    </p:set>
                                    <p:animEffect transition="in" filter="wipe(down)">
                                      <p:cBhvr>
                                        <p:cTn id="38" dur="500"/>
                                        <p:tgtEl>
                                          <p:spTgt spid="5">
                                            <p:graphicEl>
                                              <a:dgm id="{2E91011D-1A32-4A2D-9EC8-F27813A30836}"/>
                                            </p:graphicEl>
                                          </p:spTgt>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5">
                                            <p:graphicEl>
                                              <a:dgm id="{4F922712-DA1D-4705-90AB-59FD903C71BE}"/>
                                            </p:graphicEl>
                                          </p:spTgt>
                                        </p:tgtEl>
                                        <p:attrNameLst>
                                          <p:attrName>style.visibility</p:attrName>
                                        </p:attrNameLst>
                                      </p:cBhvr>
                                      <p:to>
                                        <p:strVal val="visible"/>
                                      </p:to>
                                    </p:set>
                                    <p:animEffect transition="in" filter="wipe(down)">
                                      <p:cBhvr>
                                        <p:cTn id="41" dur="500"/>
                                        <p:tgtEl>
                                          <p:spTgt spid="5">
                                            <p:graphicEl>
                                              <a:dgm id="{4F922712-DA1D-4705-90AB-59FD903C71BE}"/>
                                            </p:graphicEl>
                                          </p:spTgt>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5">
                                            <p:graphicEl>
                                              <a:dgm id="{E8C0EF6D-FB4B-4BCE-A1BA-CFBB6709C171}"/>
                                            </p:graphicEl>
                                          </p:spTgt>
                                        </p:tgtEl>
                                        <p:attrNameLst>
                                          <p:attrName>style.visibility</p:attrName>
                                        </p:attrNameLst>
                                      </p:cBhvr>
                                      <p:to>
                                        <p:strVal val="visible"/>
                                      </p:to>
                                    </p:set>
                                    <p:animEffect transition="in" filter="wipe(down)">
                                      <p:cBhvr>
                                        <p:cTn id="44" dur="500"/>
                                        <p:tgtEl>
                                          <p:spTgt spid="5">
                                            <p:graphicEl>
                                              <a:dgm id="{E8C0EF6D-FB4B-4BCE-A1BA-CFBB6709C17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Formative and summative assessment</a:t>
            </a:r>
            <a:endParaRPr lang="el-GR" dirty="0"/>
          </a:p>
        </p:txBody>
      </p:sp>
      <p:sp>
        <p:nvSpPr>
          <p:cNvPr id="3" name="Content Placeholder 2"/>
          <p:cNvSpPr>
            <a:spLocks noGrp="1"/>
          </p:cNvSpPr>
          <p:nvPr>
            <p:ph idx="1"/>
          </p:nvPr>
        </p:nvSpPr>
        <p:spPr/>
        <p:txBody>
          <a:bodyPr/>
          <a:lstStyle/>
          <a:p>
            <a:pPr marL="274320" indent="-274320" fontAlgn="auto">
              <a:spcAft>
                <a:spcPts val="0"/>
              </a:spcAft>
              <a:buFont typeface="Wingdings 2"/>
              <a:buChar char=""/>
              <a:defRPr/>
            </a:pPr>
            <a:r>
              <a:rPr lang="en-US" dirty="0" smtClean="0">
                <a:solidFill>
                  <a:schemeClr val="accent1">
                    <a:lumMod val="75000"/>
                  </a:schemeClr>
                </a:solidFill>
              </a:rPr>
              <a:t>Formative</a:t>
            </a:r>
            <a:r>
              <a:rPr lang="en-US" dirty="0" smtClean="0"/>
              <a:t> assessment aims to evaluate students </a:t>
            </a:r>
            <a:r>
              <a:rPr lang="en-US" dirty="0" smtClean="0">
                <a:solidFill>
                  <a:schemeClr val="accent1">
                    <a:lumMod val="75000"/>
                  </a:schemeClr>
                </a:solidFill>
              </a:rPr>
              <a:t>in the process</a:t>
            </a:r>
            <a:r>
              <a:rPr lang="en-US" dirty="0" smtClean="0"/>
              <a:t> of “forming” their competencies and skills with the goal of </a:t>
            </a:r>
            <a:r>
              <a:rPr lang="en-US" dirty="0" smtClean="0">
                <a:solidFill>
                  <a:schemeClr val="accent1">
                    <a:lumMod val="75000"/>
                  </a:schemeClr>
                </a:solidFill>
              </a:rPr>
              <a:t>helping</a:t>
            </a:r>
            <a:r>
              <a:rPr lang="en-US" dirty="0" smtClean="0"/>
              <a:t> them to continue that growth process (assessment for learning)</a:t>
            </a:r>
          </a:p>
          <a:p>
            <a:pPr marL="274320" indent="-274320" fontAlgn="auto">
              <a:spcAft>
                <a:spcPts val="0"/>
              </a:spcAft>
              <a:buNone/>
              <a:defRPr/>
            </a:pPr>
            <a:endParaRPr lang="en-US" dirty="0" smtClean="0"/>
          </a:p>
          <a:p>
            <a:pPr marL="274320" indent="-274320" fontAlgn="auto">
              <a:spcAft>
                <a:spcPts val="0"/>
              </a:spcAft>
              <a:buFont typeface="Wingdings 2"/>
              <a:buChar char=""/>
              <a:defRPr/>
            </a:pPr>
            <a:r>
              <a:rPr lang="en-US" dirty="0" smtClean="0">
                <a:solidFill>
                  <a:schemeClr val="accent1">
                    <a:lumMod val="75000"/>
                  </a:schemeClr>
                </a:solidFill>
              </a:rPr>
              <a:t>Summative</a:t>
            </a:r>
            <a:r>
              <a:rPr lang="en-US" dirty="0" smtClean="0"/>
              <a:t> assessment aims to </a:t>
            </a:r>
            <a:r>
              <a:rPr lang="en-US" dirty="0" smtClean="0">
                <a:solidFill>
                  <a:schemeClr val="accent1">
                    <a:lumMod val="75000"/>
                  </a:schemeClr>
                </a:solidFill>
              </a:rPr>
              <a:t>measure</a:t>
            </a:r>
            <a:r>
              <a:rPr lang="en-US" dirty="0" smtClean="0"/>
              <a:t>, or summarize, what a student has grasped, and typically occurs </a:t>
            </a:r>
            <a:r>
              <a:rPr lang="en-US" dirty="0" smtClean="0">
                <a:solidFill>
                  <a:schemeClr val="accent1">
                    <a:lumMod val="75000"/>
                  </a:schemeClr>
                </a:solidFill>
              </a:rPr>
              <a:t>at the end </a:t>
            </a:r>
            <a:r>
              <a:rPr lang="en-US" dirty="0" smtClean="0"/>
              <a:t>of a course or unit of instruction (assessment of learning)</a:t>
            </a:r>
          </a:p>
          <a:p>
            <a:endParaRPr lang="el-GR"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the difference</a:t>
            </a:r>
            <a:endParaRPr lang="el-GR" dirty="0"/>
          </a:p>
        </p:txBody>
      </p:sp>
      <p:graphicFrame>
        <p:nvGraphicFramePr>
          <p:cNvPr id="5" name="Content Placeholder 4"/>
          <p:cNvGraphicFramePr>
            <a:graphicFrameLocks noGrp="1"/>
          </p:cNvGraphicFramePr>
          <p:nvPr>
            <p:ph idx="1"/>
          </p:nvPr>
        </p:nvGraphicFramePr>
        <p:xfrm>
          <a:off x="457200" y="1241425"/>
          <a:ext cx="8229600" cy="5248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graphicEl>
                                              <a:dgm id="{620A71A7-D914-41EA-BBCA-08EC94FFDDF4}"/>
                                            </p:graphicEl>
                                          </p:spTgt>
                                        </p:tgtEl>
                                        <p:attrNameLst>
                                          <p:attrName>style.visibility</p:attrName>
                                        </p:attrNameLst>
                                      </p:cBhvr>
                                      <p:to>
                                        <p:strVal val="visible"/>
                                      </p:to>
                                    </p:set>
                                    <p:animEffect transition="in" filter="wipe(down)">
                                      <p:cBhvr>
                                        <p:cTn id="7" dur="500"/>
                                        <p:tgtEl>
                                          <p:spTgt spid="5">
                                            <p:graphicEl>
                                              <a:dgm id="{620A71A7-D914-41EA-BBCA-08EC94FFDDF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graphicEl>
                                              <a:dgm id="{C3696F74-75AC-4602-948C-1ED7337329C6}"/>
                                            </p:graphicEl>
                                          </p:spTgt>
                                        </p:tgtEl>
                                        <p:attrNameLst>
                                          <p:attrName>style.visibility</p:attrName>
                                        </p:attrNameLst>
                                      </p:cBhvr>
                                      <p:to>
                                        <p:strVal val="visible"/>
                                      </p:to>
                                    </p:set>
                                    <p:animEffect transition="in" filter="wipe(down)">
                                      <p:cBhvr>
                                        <p:cTn id="12" dur="500"/>
                                        <p:tgtEl>
                                          <p:spTgt spid="5">
                                            <p:graphicEl>
                                              <a:dgm id="{C3696F74-75AC-4602-948C-1ED7337329C6}"/>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graphicEl>
                                              <a:dgm id="{0F93F846-0D57-41FB-BE04-2F351C21065F}"/>
                                            </p:graphicEl>
                                          </p:spTgt>
                                        </p:tgtEl>
                                        <p:attrNameLst>
                                          <p:attrName>style.visibility</p:attrName>
                                        </p:attrNameLst>
                                      </p:cBhvr>
                                      <p:to>
                                        <p:strVal val="visible"/>
                                      </p:to>
                                    </p:set>
                                    <p:animEffect transition="in" filter="wipe(down)">
                                      <p:cBhvr>
                                        <p:cTn id="17" dur="500"/>
                                        <p:tgtEl>
                                          <p:spTgt spid="5">
                                            <p:graphicEl>
                                              <a:dgm id="{0F93F846-0D57-41FB-BE04-2F351C21065F}"/>
                                            </p:graphic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5">
                                            <p:graphicEl>
                                              <a:dgm id="{D7901D41-77DA-4B41-B16B-4F728A8E5FA7}"/>
                                            </p:graphicEl>
                                          </p:spTgt>
                                        </p:tgtEl>
                                        <p:attrNameLst>
                                          <p:attrName>style.visibility</p:attrName>
                                        </p:attrNameLst>
                                      </p:cBhvr>
                                      <p:to>
                                        <p:strVal val="visible"/>
                                      </p:to>
                                    </p:set>
                                    <p:animEffect transition="in" filter="wipe(down)">
                                      <p:cBhvr>
                                        <p:cTn id="20" dur="500"/>
                                        <p:tgtEl>
                                          <p:spTgt spid="5">
                                            <p:graphicEl>
                                              <a:dgm id="{D7901D41-77DA-4B41-B16B-4F728A8E5FA7}"/>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5">
                                            <p:graphicEl>
                                              <a:dgm id="{6B8AB7E5-AF11-4A32-9F2B-12F57ED0875F}"/>
                                            </p:graphicEl>
                                          </p:spTgt>
                                        </p:tgtEl>
                                        <p:attrNameLst>
                                          <p:attrName>style.visibility</p:attrName>
                                        </p:attrNameLst>
                                      </p:cBhvr>
                                      <p:to>
                                        <p:strVal val="visible"/>
                                      </p:to>
                                    </p:set>
                                    <p:animEffect transition="in" filter="wipe(down)">
                                      <p:cBhvr>
                                        <p:cTn id="25" dur="500"/>
                                        <p:tgtEl>
                                          <p:spTgt spid="5">
                                            <p:graphicEl>
                                              <a:dgm id="{6B8AB7E5-AF11-4A32-9F2B-12F57ED0875F}"/>
                                            </p:graphic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5">
                                            <p:graphicEl>
                                              <a:dgm id="{9A7E7899-0E7F-492C-9926-E7708E8CF36E}"/>
                                            </p:graphicEl>
                                          </p:spTgt>
                                        </p:tgtEl>
                                        <p:attrNameLst>
                                          <p:attrName>style.visibility</p:attrName>
                                        </p:attrNameLst>
                                      </p:cBhvr>
                                      <p:to>
                                        <p:strVal val="visible"/>
                                      </p:to>
                                    </p:set>
                                    <p:animEffect transition="in" filter="wipe(down)">
                                      <p:cBhvr>
                                        <p:cTn id="28" dur="500"/>
                                        <p:tgtEl>
                                          <p:spTgt spid="5">
                                            <p:graphicEl>
                                              <a:dgm id="{9A7E7899-0E7F-492C-9926-E7708E8CF36E}"/>
                                            </p:graphic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5">
                                            <p:graphicEl>
                                              <a:dgm id="{86710C6F-251D-4753-8303-C6A6487AEB20}"/>
                                            </p:graphicEl>
                                          </p:spTgt>
                                        </p:tgtEl>
                                        <p:attrNameLst>
                                          <p:attrName>style.visibility</p:attrName>
                                        </p:attrNameLst>
                                      </p:cBhvr>
                                      <p:to>
                                        <p:strVal val="visible"/>
                                      </p:to>
                                    </p:set>
                                    <p:animEffect transition="in" filter="wipe(down)">
                                      <p:cBhvr>
                                        <p:cTn id="33" dur="500"/>
                                        <p:tgtEl>
                                          <p:spTgt spid="5">
                                            <p:graphicEl>
                                              <a:dgm id="{86710C6F-251D-4753-8303-C6A6487AEB20}"/>
                                            </p:graphicEl>
                                          </p:spTgt>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5">
                                            <p:graphicEl>
                                              <a:dgm id="{36DBE857-828D-40F2-BE9E-E9DFC65A7E0D}"/>
                                            </p:graphicEl>
                                          </p:spTgt>
                                        </p:tgtEl>
                                        <p:attrNameLst>
                                          <p:attrName>style.visibility</p:attrName>
                                        </p:attrNameLst>
                                      </p:cBhvr>
                                      <p:to>
                                        <p:strVal val="visible"/>
                                      </p:to>
                                    </p:set>
                                    <p:animEffect transition="in" filter="wipe(down)">
                                      <p:cBhvr>
                                        <p:cTn id="36" dur="500"/>
                                        <p:tgtEl>
                                          <p:spTgt spid="5">
                                            <p:graphicEl>
                                              <a:dgm id="{36DBE857-828D-40F2-BE9E-E9DFC65A7E0D}"/>
                                            </p:graphic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5">
                                            <p:graphicEl>
                                              <a:dgm id="{24972103-5BD3-493E-8EE6-C64C7A16EDCD}"/>
                                            </p:graphicEl>
                                          </p:spTgt>
                                        </p:tgtEl>
                                        <p:attrNameLst>
                                          <p:attrName>style.visibility</p:attrName>
                                        </p:attrNameLst>
                                      </p:cBhvr>
                                      <p:to>
                                        <p:strVal val="visible"/>
                                      </p:to>
                                    </p:set>
                                    <p:animEffect transition="in" filter="wipe(down)">
                                      <p:cBhvr>
                                        <p:cTn id="41" dur="500"/>
                                        <p:tgtEl>
                                          <p:spTgt spid="5">
                                            <p:graphicEl>
                                              <a:dgm id="{24972103-5BD3-493E-8EE6-C64C7A16EDCD}"/>
                                            </p:graphicEl>
                                          </p:spTgt>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5">
                                            <p:graphicEl>
                                              <a:dgm id="{6B7BC223-0DF7-404E-B690-8ACE5E9CC2FC}"/>
                                            </p:graphicEl>
                                          </p:spTgt>
                                        </p:tgtEl>
                                        <p:attrNameLst>
                                          <p:attrName>style.visibility</p:attrName>
                                        </p:attrNameLst>
                                      </p:cBhvr>
                                      <p:to>
                                        <p:strVal val="visible"/>
                                      </p:to>
                                    </p:set>
                                    <p:animEffect transition="in" filter="wipe(down)">
                                      <p:cBhvr>
                                        <p:cTn id="44" dur="500"/>
                                        <p:tgtEl>
                                          <p:spTgt spid="5">
                                            <p:graphicEl>
                                              <a:dgm id="{6B7BC223-0DF7-404E-B690-8ACE5E9CC2F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Formative or summative assessment?</a:t>
            </a:r>
            <a:endParaRPr lang="el-GR" dirty="0"/>
          </a:p>
        </p:txBody>
      </p:sp>
      <p:sp>
        <p:nvSpPr>
          <p:cNvPr id="3" name="Content Placeholder 2"/>
          <p:cNvSpPr>
            <a:spLocks noGrp="1"/>
          </p:cNvSpPr>
          <p:nvPr>
            <p:ph idx="1"/>
          </p:nvPr>
        </p:nvSpPr>
        <p:spPr/>
        <p:txBody>
          <a:bodyPr/>
          <a:lstStyle/>
          <a:p>
            <a:pPr>
              <a:lnSpc>
                <a:spcPct val="150000"/>
              </a:lnSpc>
              <a:spcBef>
                <a:spcPct val="0"/>
              </a:spcBef>
            </a:pPr>
            <a:r>
              <a:rPr lang="en-US" sz="1800" dirty="0" smtClean="0"/>
              <a:t>Placement tests</a:t>
            </a:r>
          </a:p>
          <a:p>
            <a:pPr>
              <a:lnSpc>
                <a:spcPct val="150000"/>
              </a:lnSpc>
              <a:spcBef>
                <a:spcPct val="0"/>
              </a:spcBef>
            </a:pPr>
            <a:r>
              <a:rPr lang="en-US" sz="1800" dirty="0" smtClean="0"/>
              <a:t>Whole class discussion</a:t>
            </a:r>
          </a:p>
          <a:p>
            <a:pPr>
              <a:lnSpc>
                <a:spcPct val="150000"/>
              </a:lnSpc>
              <a:spcBef>
                <a:spcPct val="0"/>
              </a:spcBef>
            </a:pPr>
            <a:r>
              <a:rPr lang="en-US" sz="1800" dirty="0" smtClean="0"/>
              <a:t>Diagnostic tests</a:t>
            </a:r>
          </a:p>
          <a:p>
            <a:pPr>
              <a:lnSpc>
                <a:spcPct val="150000"/>
              </a:lnSpc>
              <a:spcBef>
                <a:spcPct val="0"/>
              </a:spcBef>
            </a:pPr>
            <a:r>
              <a:rPr lang="en-US" sz="1800" dirty="0" smtClean="0"/>
              <a:t>Revising writing</a:t>
            </a:r>
          </a:p>
          <a:p>
            <a:pPr>
              <a:lnSpc>
                <a:spcPct val="150000"/>
              </a:lnSpc>
              <a:spcBef>
                <a:spcPct val="0"/>
              </a:spcBef>
            </a:pPr>
            <a:r>
              <a:rPr lang="en-US" sz="1800" dirty="0" smtClean="0"/>
              <a:t>achievement tests</a:t>
            </a:r>
          </a:p>
          <a:p>
            <a:pPr>
              <a:lnSpc>
                <a:spcPct val="150000"/>
              </a:lnSpc>
              <a:spcBef>
                <a:spcPct val="0"/>
              </a:spcBef>
            </a:pPr>
            <a:r>
              <a:rPr lang="en-US" sz="1800" dirty="0" smtClean="0"/>
              <a:t>Student oral response to teacher questions</a:t>
            </a:r>
          </a:p>
          <a:p>
            <a:pPr>
              <a:lnSpc>
                <a:spcPct val="150000"/>
              </a:lnSpc>
              <a:spcBef>
                <a:spcPct val="0"/>
              </a:spcBef>
            </a:pPr>
            <a:r>
              <a:rPr lang="en-US" sz="1800" dirty="0" smtClean="0"/>
              <a:t>Learner diaries</a:t>
            </a:r>
          </a:p>
          <a:p>
            <a:pPr>
              <a:lnSpc>
                <a:spcPct val="150000"/>
              </a:lnSpc>
              <a:spcBef>
                <a:spcPct val="0"/>
              </a:spcBef>
            </a:pPr>
            <a:r>
              <a:rPr lang="en-US" sz="1800" dirty="0" smtClean="0"/>
              <a:t>Short pop quizzes</a:t>
            </a:r>
          </a:p>
          <a:p>
            <a:pPr>
              <a:lnSpc>
                <a:spcPct val="150000"/>
              </a:lnSpc>
              <a:spcBef>
                <a:spcPct val="0"/>
              </a:spcBef>
            </a:pPr>
            <a:r>
              <a:rPr lang="en-US" sz="1800" dirty="0" smtClean="0"/>
              <a:t>Oral presentations</a:t>
            </a:r>
          </a:p>
          <a:p>
            <a:pPr>
              <a:lnSpc>
                <a:spcPct val="150000"/>
              </a:lnSpc>
              <a:spcBef>
                <a:spcPct val="0"/>
              </a:spcBef>
            </a:pPr>
            <a:r>
              <a:rPr lang="en-US" sz="1800" dirty="0" smtClean="0"/>
              <a:t>Portfolios</a:t>
            </a:r>
          </a:p>
          <a:p>
            <a:pPr>
              <a:lnSpc>
                <a:spcPct val="150000"/>
              </a:lnSpc>
              <a:spcBef>
                <a:spcPct val="0"/>
              </a:spcBef>
            </a:pPr>
            <a:r>
              <a:rPr lang="en-US" sz="1800" dirty="0" smtClean="0"/>
              <a:t>Final exams</a:t>
            </a:r>
          </a:p>
          <a:p>
            <a:pPr>
              <a:lnSpc>
                <a:spcPct val="150000"/>
              </a:lnSpc>
              <a:spcBef>
                <a:spcPct val="0"/>
              </a:spcBef>
            </a:pPr>
            <a:r>
              <a:rPr lang="en-US" sz="1800" dirty="0" smtClean="0"/>
              <a:t>Projects</a:t>
            </a:r>
            <a:endParaRPr lang="el-GR" sz="1800"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down)">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wipe(down)">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Evaluation and research: Are these the same?</a:t>
            </a:r>
            <a:endParaRPr lang="el-GR" sz="2400" dirty="0"/>
          </a:p>
        </p:txBody>
      </p:sp>
      <p:graphicFrame>
        <p:nvGraphicFramePr>
          <p:cNvPr id="5" name="Content Placeholder 4"/>
          <p:cNvGraphicFramePr>
            <a:graphicFrameLocks noGrp="1"/>
          </p:cNvGraphicFramePr>
          <p:nvPr>
            <p:ph idx="1"/>
          </p:nvPr>
        </p:nvGraphicFramePr>
        <p:xfrm>
          <a:off x="457200" y="1241425"/>
          <a:ext cx="8229600" cy="5248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graphicEl>
                                              <a:dgm id="{73A45678-B7D1-4928-ABD5-691C049FF85F}"/>
                                            </p:graphicEl>
                                          </p:spTgt>
                                        </p:tgtEl>
                                        <p:attrNameLst>
                                          <p:attrName>style.visibility</p:attrName>
                                        </p:attrNameLst>
                                      </p:cBhvr>
                                      <p:to>
                                        <p:strVal val="visible"/>
                                      </p:to>
                                    </p:set>
                                    <p:animEffect transition="in" filter="wipe(down)">
                                      <p:cBhvr>
                                        <p:cTn id="7" dur="500"/>
                                        <p:tgtEl>
                                          <p:spTgt spid="5">
                                            <p:graphicEl>
                                              <a:dgm id="{73A45678-B7D1-4928-ABD5-691C049FF85F}"/>
                                            </p:graphic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graphicEl>
                                              <a:dgm id="{A291C080-0015-44FB-9508-33FFE9642BAA}"/>
                                            </p:graphicEl>
                                          </p:spTgt>
                                        </p:tgtEl>
                                        <p:attrNameLst>
                                          <p:attrName>style.visibility</p:attrName>
                                        </p:attrNameLst>
                                      </p:cBhvr>
                                      <p:to>
                                        <p:strVal val="visible"/>
                                      </p:to>
                                    </p:set>
                                    <p:animEffect transition="in" filter="wipe(down)">
                                      <p:cBhvr>
                                        <p:cTn id="10" dur="500"/>
                                        <p:tgtEl>
                                          <p:spTgt spid="5">
                                            <p:graphicEl>
                                              <a:dgm id="{A291C080-0015-44FB-9508-33FFE9642BAA}"/>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5">
                                            <p:graphicEl>
                                              <a:dgm id="{22915006-7657-441B-A647-CCED06D20368}"/>
                                            </p:graphicEl>
                                          </p:spTgt>
                                        </p:tgtEl>
                                        <p:attrNameLst>
                                          <p:attrName>style.visibility</p:attrName>
                                        </p:attrNameLst>
                                      </p:cBhvr>
                                      <p:to>
                                        <p:strVal val="visible"/>
                                      </p:to>
                                    </p:set>
                                    <p:animEffect transition="in" filter="wipe(down)">
                                      <p:cBhvr>
                                        <p:cTn id="15" dur="500"/>
                                        <p:tgtEl>
                                          <p:spTgt spid="5">
                                            <p:graphicEl>
                                              <a:dgm id="{22915006-7657-441B-A647-CCED06D20368}"/>
                                            </p:graphic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5">
                                            <p:graphicEl>
                                              <a:dgm id="{E07F4005-3023-4C74-B51E-2CED0F0A49AC}"/>
                                            </p:graphicEl>
                                          </p:spTgt>
                                        </p:tgtEl>
                                        <p:attrNameLst>
                                          <p:attrName>style.visibility</p:attrName>
                                        </p:attrNameLst>
                                      </p:cBhvr>
                                      <p:to>
                                        <p:strVal val="visible"/>
                                      </p:to>
                                    </p:set>
                                    <p:animEffect transition="in" filter="wipe(down)">
                                      <p:cBhvr>
                                        <p:cTn id="18" dur="500"/>
                                        <p:tgtEl>
                                          <p:spTgt spid="5">
                                            <p:graphicEl>
                                              <a:dgm id="{E07F4005-3023-4C74-B51E-2CED0F0A49AC}"/>
                                            </p:graphic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5">
                                            <p:graphicEl>
                                              <a:dgm id="{B7EA6048-4B92-495E-A140-939982525311}"/>
                                            </p:graphicEl>
                                          </p:spTgt>
                                        </p:tgtEl>
                                        <p:attrNameLst>
                                          <p:attrName>style.visibility</p:attrName>
                                        </p:attrNameLst>
                                      </p:cBhvr>
                                      <p:to>
                                        <p:strVal val="visible"/>
                                      </p:to>
                                    </p:set>
                                    <p:animEffect transition="in" filter="wipe(down)">
                                      <p:cBhvr>
                                        <p:cTn id="21" dur="500"/>
                                        <p:tgtEl>
                                          <p:spTgt spid="5">
                                            <p:graphicEl>
                                              <a:dgm id="{B7EA6048-4B92-495E-A140-939982525311}"/>
                                            </p:graphic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5">
                                            <p:graphicEl>
                                              <a:dgm id="{F2136538-B054-45A5-A0CF-F12D8B256E99}"/>
                                            </p:graphicEl>
                                          </p:spTgt>
                                        </p:tgtEl>
                                        <p:attrNameLst>
                                          <p:attrName>style.visibility</p:attrName>
                                        </p:attrNameLst>
                                      </p:cBhvr>
                                      <p:to>
                                        <p:strVal val="visible"/>
                                      </p:to>
                                    </p:set>
                                    <p:animEffect transition="in" filter="wipe(down)">
                                      <p:cBhvr>
                                        <p:cTn id="24" dur="500"/>
                                        <p:tgtEl>
                                          <p:spTgt spid="5">
                                            <p:graphicEl>
                                              <a:dgm id="{F2136538-B054-45A5-A0CF-F12D8B256E99}"/>
                                            </p:graphicEl>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5">
                                            <p:graphicEl>
                                              <a:dgm id="{DB7FB98E-C608-4881-838F-3645D2A32F44}"/>
                                            </p:graphicEl>
                                          </p:spTgt>
                                        </p:tgtEl>
                                        <p:attrNameLst>
                                          <p:attrName>style.visibility</p:attrName>
                                        </p:attrNameLst>
                                      </p:cBhvr>
                                      <p:to>
                                        <p:strVal val="visible"/>
                                      </p:to>
                                    </p:set>
                                    <p:animEffect transition="in" filter="wipe(down)">
                                      <p:cBhvr>
                                        <p:cTn id="27" dur="500"/>
                                        <p:tgtEl>
                                          <p:spTgt spid="5">
                                            <p:graphicEl>
                                              <a:dgm id="{DB7FB98E-C608-4881-838F-3645D2A32F44}"/>
                                            </p:graphicEl>
                                          </p:spTgt>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5">
                                            <p:graphicEl>
                                              <a:dgm id="{836F61BB-D23B-4D9B-B2E3-7BFB8882C413}"/>
                                            </p:graphicEl>
                                          </p:spTgt>
                                        </p:tgtEl>
                                        <p:attrNameLst>
                                          <p:attrName>style.visibility</p:attrName>
                                        </p:attrNameLst>
                                      </p:cBhvr>
                                      <p:to>
                                        <p:strVal val="visible"/>
                                      </p:to>
                                    </p:set>
                                    <p:animEffect transition="in" filter="wipe(down)">
                                      <p:cBhvr>
                                        <p:cTn id="30" dur="500"/>
                                        <p:tgtEl>
                                          <p:spTgt spid="5">
                                            <p:graphicEl>
                                              <a:dgm id="{836F61BB-D23B-4D9B-B2E3-7BFB8882C413}"/>
                                            </p:graphicEl>
                                          </p:spTgt>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5">
                                            <p:graphicEl>
                                              <a:dgm id="{A9CD5A1A-2F18-45CA-B34E-85E9FEFFF62C}"/>
                                            </p:graphicEl>
                                          </p:spTgt>
                                        </p:tgtEl>
                                        <p:attrNameLst>
                                          <p:attrName>style.visibility</p:attrName>
                                        </p:attrNameLst>
                                      </p:cBhvr>
                                      <p:to>
                                        <p:strVal val="visible"/>
                                      </p:to>
                                    </p:set>
                                    <p:animEffect transition="in" filter="wipe(down)">
                                      <p:cBhvr>
                                        <p:cTn id="33" dur="500"/>
                                        <p:tgtEl>
                                          <p:spTgt spid="5">
                                            <p:graphicEl>
                                              <a:dgm id="{A9CD5A1A-2F18-45CA-B34E-85E9FEFFF62C}"/>
                                            </p:graphicEl>
                                          </p:spTgt>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5">
                                            <p:graphicEl>
                                              <a:dgm id="{BA1D2A0E-CABE-4251-8F11-E85E6EA8DB4C}"/>
                                            </p:graphicEl>
                                          </p:spTgt>
                                        </p:tgtEl>
                                        <p:attrNameLst>
                                          <p:attrName>style.visibility</p:attrName>
                                        </p:attrNameLst>
                                      </p:cBhvr>
                                      <p:to>
                                        <p:strVal val="visible"/>
                                      </p:to>
                                    </p:set>
                                    <p:animEffect transition="in" filter="wipe(down)">
                                      <p:cBhvr>
                                        <p:cTn id="36" dur="500"/>
                                        <p:tgtEl>
                                          <p:spTgt spid="5">
                                            <p:graphicEl>
                                              <a:dgm id="{BA1D2A0E-CABE-4251-8F11-E85E6EA8DB4C}"/>
                                            </p:graphicEl>
                                          </p:spTgt>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5">
                                            <p:graphicEl>
                                              <a:dgm id="{09909DC2-2DA0-469E-94AA-5A3084E77BA0}"/>
                                            </p:graphicEl>
                                          </p:spTgt>
                                        </p:tgtEl>
                                        <p:attrNameLst>
                                          <p:attrName>style.visibility</p:attrName>
                                        </p:attrNameLst>
                                      </p:cBhvr>
                                      <p:to>
                                        <p:strVal val="visible"/>
                                      </p:to>
                                    </p:set>
                                    <p:animEffect transition="in" filter="wipe(down)">
                                      <p:cBhvr>
                                        <p:cTn id="39" dur="500"/>
                                        <p:tgtEl>
                                          <p:spTgt spid="5">
                                            <p:graphicEl>
                                              <a:dgm id="{09909DC2-2DA0-469E-94AA-5A3084E77BA0}"/>
                                            </p:graphicEl>
                                          </p:spTgt>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5">
                                            <p:graphicEl>
                                              <a:dgm id="{D1764D22-EE80-4E51-89DD-493BE96399F3}"/>
                                            </p:graphicEl>
                                          </p:spTgt>
                                        </p:tgtEl>
                                        <p:attrNameLst>
                                          <p:attrName>style.visibility</p:attrName>
                                        </p:attrNameLst>
                                      </p:cBhvr>
                                      <p:to>
                                        <p:strVal val="visible"/>
                                      </p:to>
                                    </p:set>
                                    <p:animEffect transition="in" filter="wipe(down)">
                                      <p:cBhvr>
                                        <p:cTn id="42" dur="500"/>
                                        <p:tgtEl>
                                          <p:spTgt spid="5">
                                            <p:graphicEl>
                                              <a:dgm id="{D1764D22-EE80-4E51-89DD-493BE96399F3}"/>
                                            </p:graphicEl>
                                          </p:spTgt>
                                        </p:tgtEl>
                                      </p:cBhvr>
                                    </p:animEffect>
                                  </p:childTnLst>
                                </p:cTn>
                              </p:par>
                              <p:par>
                                <p:cTn id="43" presetID="22" presetClass="entr" presetSubtype="4" fill="hold" grpId="0" nodeType="withEffect">
                                  <p:stCondLst>
                                    <p:cond delay="0"/>
                                  </p:stCondLst>
                                  <p:childTnLst>
                                    <p:set>
                                      <p:cBhvr>
                                        <p:cTn id="44" dur="1" fill="hold">
                                          <p:stCondLst>
                                            <p:cond delay="0"/>
                                          </p:stCondLst>
                                        </p:cTn>
                                        <p:tgtEl>
                                          <p:spTgt spid="5">
                                            <p:graphicEl>
                                              <a:dgm id="{E21FA431-0725-4BAB-A7EB-DFA4CB62E7B0}"/>
                                            </p:graphicEl>
                                          </p:spTgt>
                                        </p:tgtEl>
                                        <p:attrNameLst>
                                          <p:attrName>style.visibility</p:attrName>
                                        </p:attrNameLst>
                                      </p:cBhvr>
                                      <p:to>
                                        <p:strVal val="visible"/>
                                      </p:to>
                                    </p:set>
                                    <p:animEffect transition="in" filter="wipe(down)">
                                      <p:cBhvr>
                                        <p:cTn id="45" dur="500"/>
                                        <p:tgtEl>
                                          <p:spTgt spid="5">
                                            <p:graphicEl>
                                              <a:dgm id="{E21FA431-0725-4BAB-A7EB-DFA4CB62E7B0}"/>
                                            </p:graphicEl>
                                          </p:spTgt>
                                        </p:tgtEl>
                                      </p:cBhvr>
                                    </p:animEffect>
                                  </p:childTnLst>
                                </p:cTn>
                              </p:par>
                              <p:par>
                                <p:cTn id="46" presetID="22" presetClass="entr" presetSubtype="4" fill="hold" grpId="0" nodeType="withEffect">
                                  <p:stCondLst>
                                    <p:cond delay="0"/>
                                  </p:stCondLst>
                                  <p:childTnLst>
                                    <p:set>
                                      <p:cBhvr>
                                        <p:cTn id="47" dur="1" fill="hold">
                                          <p:stCondLst>
                                            <p:cond delay="0"/>
                                          </p:stCondLst>
                                        </p:cTn>
                                        <p:tgtEl>
                                          <p:spTgt spid="5">
                                            <p:graphicEl>
                                              <a:dgm id="{CE75C4BA-F571-4E29-9195-C1CAC252A16F}"/>
                                            </p:graphicEl>
                                          </p:spTgt>
                                        </p:tgtEl>
                                        <p:attrNameLst>
                                          <p:attrName>style.visibility</p:attrName>
                                        </p:attrNameLst>
                                      </p:cBhvr>
                                      <p:to>
                                        <p:strVal val="visible"/>
                                      </p:to>
                                    </p:set>
                                    <p:animEffect transition="in" filter="wipe(down)">
                                      <p:cBhvr>
                                        <p:cTn id="48" dur="500"/>
                                        <p:tgtEl>
                                          <p:spTgt spid="5">
                                            <p:graphicEl>
                                              <a:dgm id="{CE75C4BA-F571-4E29-9195-C1CAC252A16F}"/>
                                            </p:graphicEl>
                                          </p:spTgt>
                                        </p:tgtEl>
                                      </p:cBhvr>
                                    </p:animEffect>
                                  </p:childTnLst>
                                </p:cTn>
                              </p:par>
                              <p:par>
                                <p:cTn id="49" presetID="22" presetClass="entr" presetSubtype="4" fill="hold" grpId="0" nodeType="withEffect">
                                  <p:stCondLst>
                                    <p:cond delay="0"/>
                                  </p:stCondLst>
                                  <p:childTnLst>
                                    <p:set>
                                      <p:cBhvr>
                                        <p:cTn id="50" dur="1" fill="hold">
                                          <p:stCondLst>
                                            <p:cond delay="0"/>
                                          </p:stCondLst>
                                        </p:cTn>
                                        <p:tgtEl>
                                          <p:spTgt spid="5">
                                            <p:graphicEl>
                                              <a:dgm id="{E59CE344-B4AF-44F4-B696-7D34DC52E671}"/>
                                            </p:graphicEl>
                                          </p:spTgt>
                                        </p:tgtEl>
                                        <p:attrNameLst>
                                          <p:attrName>style.visibility</p:attrName>
                                        </p:attrNameLst>
                                      </p:cBhvr>
                                      <p:to>
                                        <p:strVal val="visible"/>
                                      </p:to>
                                    </p:set>
                                    <p:animEffect transition="in" filter="wipe(down)">
                                      <p:cBhvr>
                                        <p:cTn id="51" dur="500"/>
                                        <p:tgtEl>
                                          <p:spTgt spid="5">
                                            <p:graphicEl>
                                              <a:dgm id="{E59CE344-B4AF-44F4-B696-7D34DC52E671}"/>
                                            </p:graphicEl>
                                          </p:spTgt>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5">
                                            <p:graphicEl>
                                              <a:dgm id="{95D45DAE-E3FF-45D8-A94D-40C93EBBDCD7}"/>
                                            </p:graphicEl>
                                          </p:spTgt>
                                        </p:tgtEl>
                                        <p:attrNameLst>
                                          <p:attrName>style.visibility</p:attrName>
                                        </p:attrNameLst>
                                      </p:cBhvr>
                                      <p:to>
                                        <p:strVal val="visible"/>
                                      </p:to>
                                    </p:set>
                                    <p:animEffect transition="in" filter="wipe(down)">
                                      <p:cBhvr>
                                        <p:cTn id="54" dur="500"/>
                                        <p:tgtEl>
                                          <p:spTgt spid="5">
                                            <p:graphicEl>
                                              <a:dgm id="{95D45DAE-E3FF-45D8-A94D-40C93EBBDCD7}"/>
                                            </p:graphicEl>
                                          </p:spTgt>
                                        </p:tgtEl>
                                      </p:cBhvr>
                                    </p:animEffect>
                                  </p:childTnLst>
                                </p:cTn>
                              </p:par>
                              <p:par>
                                <p:cTn id="55" presetID="22" presetClass="entr" presetSubtype="4" fill="hold" grpId="0" nodeType="withEffect">
                                  <p:stCondLst>
                                    <p:cond delay="0"/>
                                  </p:stCondLst>
                                  <p:childTnLst>
                                    <p:set>
                                      <p:cBhvr>
                                        <p:cTn id="56" dur="1" fill="hold">
                                          <p:stCondLst>
                                            <p:cond delay="0"/>
                                          </p:stCondLst>
                                        </p:cTn>
                                        <p:tgtEl>
                                          <p:spTgt spid="5">
                                            <p:graphicEl>
                                              <a:dgm id="{87DCC5BC-C919-43D7-A786-9AD34451381E}"/>
                                            </p:graphicEl>
                                          </p:spTgt>
                                        </p:tgtEl>
                                        <p:attrNameLst>
                                          <p:attrName>style.visibility</p:attrName>
                                        </p:attrNameLst>
                                      </p:cBhvr>
                                      <p:to>
                                        <p:strVal val="visible"/>
                                      </p:to>
                                    </p:set>
                                    <p:animEffect transition="in" filter="wipe(down)">
                                      <p:cBhvr>
                                        <p:cTn id="57" dur="500"/>
                                        <p:tgtEl>
                                          <p:spTgt spid="5">
                                            <p:graphicEl>
                                              <a:dgm id="{87DCC5BC-C919-43D7-A786-9AD34451381E}"/>
                                            </p:graphicEl>
                                          </p:spTgt>
                                        </p:tgtEl>
                                      </p:cBhvr>
                                    </p:animEffect>
                                  </p:childTnLst>
                                </p:cTn>
                              </p:par>
                              <p:par>
                                <p:cTn id="58" presetID="22" presetClass="entr" presetSubtype="4" fill="hold" grpId="0" nodeType="withEffect">
                                  <p:stCondLst>
                                    <p:cond delay="0"/>
                                  </p:stCondLst>
                                  <p:childTnLst>
                                    <p:set>
                                      <p:cBhvr>
                                        <p:cTn id="59" dur="1" fill="hold">
                                          <p:stCondLst>
                                            <p:cond delay="0"/>
                                          </p:stCondLst>
                                        </p:cTn>
                                        <p:tgtEl>
                                          <p:spTgt spid="5">
                                            <p:graphicEl>
                                              <a:dgm id="{6047FA84-98D0-47E0-B71D-1AFBB86F59B9}"/>
                                            </p:graphicEl>
                                          </p:spTgt>
                                        </p:tgtEl>
                                        <p:attrNameLst>
                                          <p:attrName>style.visibility</p:attrName>
                                        </p:attrNameLst>
                                      </p:cBhvr>
                                      <p:to>
                                        <p:strVal val="visible"/>
                                      </p:to>
                                    </p:set>
                                    <p:animEffect transition="in" filter="wipe(down)">
                                      <p:cBhvr>
                                        <p:cTn id="60" dur="500"/>
                                        <p:tgtEl>
                                          <p:spTgt spid="5">
                                            <p:graphicEl>
                                              <a:dgm id="{6047FA84-98D0-47E0-B71D-1AFBB86F59B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AtOnc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session: Understanding basic concepts</a:t>
            </a:r>
            <a:endParaRPr lang="el-GR" dirty="0"/>
          </a:p>
        </p:txBody>
      </p:sp>
      <p:sp>
        <p:nvSpPr>
          <p:cNvPr id="3" name="Content Placeholder 2"/>
          <p:cNvSpPr>
            <a:spLocks noGrp="1"/>
          </p:cNvSpPr>
          <p:nvPr>
            <p:ph idx="1"/>
          </p:nvPr>
        </p:nvSpPr>
        <p:spPr/>
        <p:txBody>
          <a:bodyPr/>
          <a:lstStyle/>
          <a:p>
            <a:pPr>
              <a:buNone/>
            </a:pPr>
            <a:r>
              <a:rPr lang="en-US" sz="2400" b="0" dirty="0" smtClean="0"/>
              <a:t>During this session we will address the following questions</a:t>
            </a:r>
          </a:p>
          <a:p>
            <a:pPr>
              <a:buFont typeface="Wingdings" pitchFamily="2" charset="2"/>
              <a:buChar char="Ø"/>
            </a:pPr>
            <a:r>
              <a:rPr lang="en-US" sz="2400" b="0" dirty="0" smtClean="0"/>
              <a:t>What is evaluation? What are its defining features?</a:t>
            </a:r>
          </a:p>
          <a:p>
            <a:pPr>
              <a:buFont typeface="Wingdings" pitchFamily="2" charset="2"/>
              <a:buChar char="Ø"/>
            </a:pPr>
            <a:r>
              <a:rPr lang="en-US" sz="2400" b="0" dirty="0" smtClean="0"/>
              <a:t>What is assessment? How does it differ from evaluation?</a:t>
            </a:r>
          </a:p>
          <a:p>
            <a:pPr>
              <a:buFont typeface="Wingdings" pitchFamily="2" charset="2"/>
              <a:buChar char="Ø"/>
            </a:pPr>
            <a:r>
              <a:rPr lang="en-US" sz="2400" b="0" dirty="0" smtClean="0"/>
              <a:t>Are assessment and testing the same?</a:t>
            </a:r>
          </a:p>
          <a:p>
            <a:pPr>
              <a:buFont typeface="Wingdings" pitchFamily="2" charset="2"/>
              <a:buChar char="Ø"/>
            </a:pPr>
            <a:r>
              <a:rPr lang="en-US" sz="2400" b="0" dirty="0" smtClean="0"/>
              <a:t>What are the purposes of assessment?</a:t>
            </a:r>
          </a:p>
          <a:p>
            <a:pPr>
              <a:buFont typeface="Wingdings" pitchFamily="2" charset="2"/>
              <a:buChar char="Ø"/>
            </a:pPr>
            <a:r>
              <a:rPr lang="en-US" sz="2400" b="0" dirty="0" smtClean="0"/>
              <a:t>What is self and peer assessment?</a:t>
            </a:r>
          </a:p>
          <a:p>
            <a:pPr>
              <a:buFont typeface="Wingdings" pitchFamily="2" charset="2"/>
              <a:buChar char="Ø"/>
            </a:pPr>
            <a:r>
              <a:rPr lang="en-US" sz="2400" b="0" dirty="0" smtClean="0"/>
              <a:t>Are evaluation and research the same?</a:t>
            </a:r>
          </a:p>
          <a:p>
            <a:endParaRPr lang="en-US" sz="2400" b="0" dirty="0" smtClean="0"/>
          </a:p>
          <a:p>
            <a:endParaRPr lang="el-GR" sz="2400" b="0"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800" dirty="0" smtClean="0"/>
              <a:t>Are there other forms of assessment?</a:t>
            </a:r>
            <a:endParaRPr lang="el-GR" sz="2800" dirty="0"/>
          </a:p>
        </p:txBody>
      </p:sp>
      <p:sp>
        <p:nvSpPr>
          <p:cNvPr id="3" name="Content Placeholder 2"/>
          <p:cNvSpPr>
            <a:spLocks noGrp="1"/>
          </p:cNvSpPr>
          <p:nvPr>
            <p:ph idx="1"/>
          </p:nvPr>
        </p:nvSpPr>
        <p:spPr/>
        <p:txBody>
          <a:bodyPr/>
          <a:lstStyle/>
          <a:p>
            <a:r>
              <a:rPr lang="en-US" sz="2000" u="sng" dirty="0" smtClean="0"/>
              <a:t>Self-assessment</a:t>
            </a:r>
            <a:r>
              <a:rPr lang="en-US" sz="2000" dirty="0" smtClean="0"/>
              <a:t> refers to the students’ evaluation of his/her own performance at various points in a course.</a:t>
            </a:r>
          </a:p>
          <a:p>
            <a:pPr lvl="0"/>
            <a:r>
              <a:rPr lang="en-US" sz="2000" dirty="0" smtClean="0"/>
              <a:t>Occurs when an appraisal instrument is self-administered for the specific purpose of providing performance feedback, diagnosis and prescription recommendations rather than a pass/fail decision. Students engage in a systematic review of their progress and achievement, usually for the purpose of improvement. It may involve comparison with an exemplar, success criteria, or other criteria. It may also involve critiquing one's own work or a description of the achievement obtained.</a:t>
            </a:r>
            <a:endParaRPr lang="el-GR" sz="2000" dirty="0" smtClean="0"/>
          </a:p>
          <a:p>
            <a:endParaRPr lang="el-GR" sz="2000"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self-assessment</a:t>
            </a:r>
            <a:endParaRPr lang="el-GR" dirty="0"/>
          </a:p>
        </p:txBody>
      </p:sp>
      <p:sp>
        <p:nvSpPr>
          <p:cNvPr id="3" name="Content Placeholder 2"/>
          <p:cNvSpPr>
            <a:spLocks noGrp="1"/>
          </p:cNvSpPr>
          <p:nvPr>
            <p:ph idx="1"/>
          </p:nvPr>
        </p:nvSpPr>
        <p:spPr/>
        <p:txBody>
          <a:bodyPr/>
          <a:lstStyle/>
          <a:p>
            <a:pPr>
              <a:buFont typeface="Wingdings" pitchFamily="2" charset="2"/>
              <a:buChar char="ü"/>
            </a:pPr>
            <a:r>
              <a:rPr lang="en-US" sz="2400" dirty="0" smtClean="0"/>
              <a:t>increases student responsibility and autonomy</a:t>
            </a:r>
          </a:p>
          <a:p>
            <a:pPr>
              <a:buFont typeface="Wingdings" pitchFamily="2" charset="2"/>
              <a:buChar char="ü"/>
            </a:pPr>
            <a:r>
              <a:rPr lang="en-US" sz="2400" dirty="0" smtClean="0"/>
              <a:t>Students develop more advanced and deeper understanding of the subject matter, skills and processes</a:t>
            </a:r>
          </a:p>
          <a:p>
            <a:pPr>
              <a:buFont typeface="Wingdings" pitchFamily="2" charset="2"/>
              <a:buChar char="ü"/>
            </a:pPr>
            <a:r>
              <a:rPr lang="en-US" sz="2400" dirty="0" smtClean="0"/>
              <a:t>lifts the role and status of the student from passive learner to active leaner and assessor(this also encourages a deeper approach to learning)</a:t>
            </a:r>
          </a:p>
          <a:p>
            <a:pPr>
              <a:buFont typeface="Wingdings" pitchFamily="2" charset="2"/>
              <a:buChar char="ü"/>
            </a:pPr>
            <a:r>
              <a:rPr lang="en-US" sz="2400" dirty="0" smtClean="0"/>
              <a:t>involves students in critical reflection</a:t>
            </a:r>
          </a:p>
          <a:p>
            <a:pPr>
              <a:buFont typeface="Wingdings" pitchFamily="2" charset="2"/>
              <a:buChar char="ü"/>
            </a:pPr>
            <a:r>
              <a:rPr lang="en-US" sz="2400" dirty="0" smtClean="0"/>
              <a:t>develops in students a better understanding of their own subjectivity and judgment.</a:t>
            </a:r>
            <a:endParaRPr lang="el-GR" sz="2400" dirty="0" smtClean="0"/>
          </a:p>
          <a:p>
            <a:pPr>
              <a:buFont typeface="Wingdings" pitchFamily="2" charset="2"/>
              <a:buChar char="ü"/>
            </a:pPr>
            <a:endParaRPr lang="el-GR" sz="2400"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assessment</a:t>
            </a:r>
            <a:endParaRPr lang="el-GR" dirty="0"/>
          </a:p>
        </p:txBody>
      </p:sp>
      <p:sp>
        <p:nvSpPr>
          <p:cNvPr id="3" name="Content Placeholder 2"/>
          <p:cNvSpPr>
            <a:spLocks noGrp="1"/>
          </p:cNvSpPr>
          <p:nvPr>
            <p:ph idx="1"/>
          </p:nvPr>
        </p:nvSpPr>
        <p:spPr/>
        <p:txBody>
          <a:bodyPr/>
          <a:lstStyle/>
          <a:p>
            <a:pPr lvl="0"/>
            <a:r>
              <a:rPr lang="en-US" i="1" u="sng" dirty="0" smtClean="0"/>
              <a:t>Peer assessment </a:t>
            </a:r>
            <a:r>
              <a:rPr lang="en-US" dirty="0" smtClean="0"/>
              <a:t>occurs when students judge one another's work on the basis of reference criteria. This can occur using a range of strategies. The peer assessment process needs to be taught and students need to be supported by opportunities to practice it regularly in a supportive and safe (classroom) environment.</a:t>
            </a:r>
            <a:endParaRPr lang="el-GR" dirty="0" smtClean="0"/>
          </a:p>
          <a:p>
            <a:endParaRPr lang="el-GR"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4" name="Footer Placeholder 3"/>
          <p:cNvSpPr>
            <a:spLocks noGrp="1"/>
          </p:cNvSpPr>
          <p:nvPr>
            <p:ph type="ftr" sz="quarter" idx="11"/>
          </p:nvPr>
        </p:nvSpPr>
        <p:spPr/>
        <p:txBody>
          <a:bodyPr/>
          <a:lstStyle/>
          <a:p>
            <a:endParaRPr lang="en-US" dirty="0"/>
          </a:p>
        </p:txBody>
      </p:sp>
      <p:pic>
        <p:nvPicPr>
          <p:cNvPr id="5" name="Content Placeholder 4" descr="ed9"/>
          <p:cNvPicPr>
            <a:picLocks noGrp="1" noChangeAspect="1" noChangeArrowheads="1"/>
          </p:cNvPicPr>
          <p:nvPr>
            <p:ph idx="1"/>
          </p:nvPr>
        </p:nvPicPr>
        <p:blipFill>
          <a:blip r:embed="rId2" cstate="print"/>
          <a:srcRect/>
          <a:stretch>
            <a:fillRect/>
          </a:stretch>
        </p:blipFill>
        <p:spPr bwMode="auto">
          <a:xfrm>
            <a:off x="899592" y="1412776"/>
            <a:ext cx="7272808" cy="4968552"/>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subTitle" idx="1"/>
          </p:nvPr>
        </p:nvSpPr>
        <p:spPr>
          <a:xfrm>
            <a:off x="4114800" y="3243263"/>
            <a:ext cx="5410200" cy="414337"/>
          </a:xfrm>
          <a:ln/>
          <a:extLst>
            <a:ext uri="{91240B29-F687-4F45-9708-019B960494DF}">
              <a14:hiddenLine xmlns="" xmlns:a14="http://schemas.microsoft.com/office/drawing/2010/main" w="9525">
                <a:solidFill>
                  <a:schemeClr val="bg1"/>
                </a:solidFill>
                <a:miter lim="800000"/>
                <a:headEnd/>
                <a:tailEnd/>
              </a14:hiddenLine>
            </a:ext>
          </a:extLst>
        </p:spPr>
        <p:txBody>
          <a:bodyPr/>
          <a:lstStyle/>
          <a:p>
            <a:pPr algn="ctr">
              <a:lnSpc>
                <a:spcPct val="80000"/>
              </a:lnSpc>
            </a:pPr>
            <a:endParaRPr lang="en-US" sz="1400" b="1" dirty="0"/>
          </a:p>
        </p:txBody>
      </p:sp>
      <p:sp>
        <p:nvSpPr>
          <p:cNvPr id="86021" name="WordArt 5"/>
          <p:cNvSpPr>
            <a:spLocks noChangeArrowheads="1" noChangeShapeType="1" noTextEdit="1"/>
          </p:cNvSpPr>
          <p:nvPr/>
        </p:nvSpPr>
        <p:spPr bwMode="gray">
          <a:xfrm>
            <a:off x="4932363" y="2349500"/>
            <a:ext cx="3887787" cy="647700"/>
          </a:xfrm>
          <a:prstGeom prst="rect">
            <a:avLst/>
          </a:prstGeom>
        </p:spPr>
        <p:txBody>
          <a:bodyPr wrap="none" fromWordArt="1">
            <a:prstTxWarp prst="textDeflate">
              <a:avLst>
                <a:gd name="adj" fmla="val 0"/>
              </a:avLst>
            </a:prstTxWarp>
          </a:bodyPr>
          <a:lstStyle/>
          <a:p>
            <a:pPr algn="ctr"/>
            <a:r>
              <a:rPr lang="en-US" sz="3600" b="1" kern="10" dirty="0">
                <a:ln w="19050">
                  <a:solidFill>
                    <a:schemeClr val="bg1"/>
                  </a:solidFill>
                  <a:round/>
                  <a:headEnd/>
                  <a:tailEnd/>
                </a:ln>
                <a:gradFill rotWithShape="1">
                  <a:gsLst>
                    <a:gs pos="0">
                      <a:schemeClr val="tx2"/>
                    </a:gs>
                    <a:gs pos="100000">
                      <a:schemeClr val="hlink"/>
                    </a:gs>
                  </a:gsLst>
                  <a:lin ang="0" scaled="1"/>
                </a:gradFill>
                <a:effectLst>
                  <a:outerShdw dist="63500" dir="2212194" algn="ctr" rotWithShape="0">
                    <a:srgbClr val="868686">
                      <a:alpha val="50000"/>
                    </a:srgbClr>
                  </a:outerShdw>
                </a:effectLst>
                <a:latin typeface="Arial"/>
                <a:cs typeface="Arial"/>
              </a:rPr>
              <a:t>Thank </a:t>
            </a:r>
            <a:r>
              <a:rPr lang="en-US" sz="3600" b="1" kern="10" dirty="0" smtClean="0">
                <a:ln w="19050">
                  <a:solidFill>
                    <a:schemeClr val="bg1"/>
                  </a:solidFill>
                  <a:round/>
                  <a:headEnd/>
                  <a:tailEnd/>
                </a:ln>
                <a:gradFill rotWithShape="1">
                  <a:gsLst>
                    <a:gs pos="0">
                      <a:schemeClr val="tx2"/>
                    </a:gs>
                    <a:gs pos="100000">
                      <a:schemeClr val="hlink"/>
                    </a:gs>
                  </a:gsLst>
                  <a:lin ang="0" scaled="1"/>
                </a:gradFill>
                <a:effectLst>
                  <a:outerShdw dist="63500" dir="2212194" algn="ctr" rotWithShape="0">
                    <a:srgbClr val="868686">
                      <a:alpha val="50000"/>
                    </a:srgbClr>
                  </a:outerShdw>
                </a:effectLst>
                <a:latin typeface="Arial"/>
                <a:cs typeface="Arial"/>
              </a:rPr>
              <a:t>you for attending </a:t>
            </a:r>
            <a:r>
              <a:rPr lang="en-US" sz="3600" b="1" kern="10" dirty="0">
                <a:ln w="19050">
                  <a:solidFill>
                    <a:schemeClr val="bg1"/>
                  </a:solidFill>
                  <a:round/>
                  <a:headEnd/>
                  <a:tailEnd/>
                </a:ln>
                <a:gradFill rotWithShape="1">
                  <a:gsLst>
                    <a:gs pos="0">
                      <a:schemeClr val="tx2"/>
                    </a:gs>
                    <a:gs pos="100000">
                      <a:schemeClr val="hlink"/>
                    </a:gs>
                  </a:gsLst>
                  <a:lin ang="0" scaled="1"/>
                </a:gradFill>
                <a:effectLst>
                  <a:outerShdw dist="63500" dir="2212194" algn="ctr" rotWithShape="0">
                    <a:srgbClr val="868686">
                      <a:alpha val="50000"/>
                    </a:srgbClr>
                  </a:outerShdw>
                </a:effectLst>
                <a:latin typeface="Arial"/>
                <a:cs typeface="Aria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86021"/>
                                        </p:tgtEl>
                                        <p:attrNameLst>
                                          <p:attrName>style.visibility</p:attrName>
                                        </p:attrNameLst>
                                      </p:cBhvr>
                                      <p:to>
                                        <p:strVal val="visible"/>
                                      </p:to>
                                    </p:set>
                                    <p:anim calcmode="lin" valueType="num">
                                      <p:cBhvr>
                                        <p:cTn id="7" dur="500" fill="hold"/>
                                        <p:tgtEl>
                                          <p:spTgt spid="86021"/>
                                        </p:tgtEl>
                                        <p:attrNameLst>
                                          <p:attrName>ppt_w</p:attrName>
                                        </p:attrNameLst>
                                      </p:cBhvr>
                                      <p:tavLst>
                                        <p:tav tm="0">
                                          <p:val>
                                            <p:fltVal val="0"/>
                                          </p:val>
                                        </p:tav>
                                        <p:tav tm="100000">
                                          <p:val>
                                            <p:strVal val="#ppt_w"/>
                                          </p:val>
                                        </p:tav>
                                      </p:tavLst>
                                    </p:anim>
                                    <p:anim calcmode="lin" valueType="num">
                                      <p:cBhvr>
                                        <p:cTn id="8" dur="500" fill="hold"/>
                                        <p:tgtEl>
                                          <p:spTgt spid="86021"/>
                                        </p:tgtEl>
                                        <p:attrNameLst>
                                          <p:attrName>ppt_h</p:attrName>
                                        </p:attrNameLst>
                                      </p:cBhvr>
                                      <p:tavLst>
                                        <p:tav tm="0">
                                          <p:val>
                                            <p:fltVal val="0"/>
                                          </p:val>
                                        </p:tav>
                                        <p:tav tm="100000">
                                          <p:val>
                                            <p:strVal val="#ppt_h"/>
                                          </p:val>
                                        </p:tav>
                                      </p:tavLst>
                                    </p:anim>
                                    <p:animEffect transition="in" filter="fade">
                                      <p:cBhvr>
                                        <p:cTn id="9" dur="500"/>
                                        <p:tgtEl>
                                          <p:spTgt spid="860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Introducing evaluation</a:t>
            </a:r>
            <a:endParaRPr lang="en-US" dirty="0"/>
          </a:p>
        </p:txBody>
      </p:sp>
      <p:sp>
        <p:nvSpPr>
          <p:cNvPr id="3" name="Θέση περιεχομένου 2"/>
          <p:cNvSpPr>
            <a:spLocks noGrp="1"/>
          </p:cNvSpPr>
          <p:nvPr>
            <p:ph idx="1"/>
          </p:nvPr>
        </p:nvSpPr>
        <p:spPr/>
        <p:txBody>
          <a:bodyPr/>
          <a:lstStyle/>
          <a:p>
            <a:r>
              <a:rPr lang="en-US" dirty="0" smtClean="0"/>
              <a:t>Evaluation is not restricted to the area of education</a:t>
            </a:r>
          </a:p>
          <a:p>
            <a:r>
              <a:rPr lang="en-US" dirty="0" smtClean="0"/>
              <a:t>It is a natural activity, something we do everyday. It is a feature of social life</a:t>
            </a:r>
          </a:p>
          <a:p>
            <a:r>
              <a:rPr lang="en-GB" dirty="0" smtClean="0"/>
              <a:t>It may not always be made explicit, but is usually undertaken unconsciously. </a:t>
            </a:r>
          </a:p>
          <a:p>
            <a:endParaRPr lang="en-GB" dirty="0" smtClean="0"/>
          </a:p>
        </p:txBody>
      </p:sp>
      <p:sp>
        <p:nvSpPr>
          <p:cNvPr id="4" name="Θέση υποσέλιδου 3"/>
          <p:cNvSpPr>
            <a:spLocks noGrp="1"/>
          </p:cNvSpPr>
          <p:nvPr>
            <p:ph type="ftr" sz="quarter" idx="11"/>
          </p:nvPr>
        </p:nvSpPr>
        <p:spPr/>
        <p:txBody>
          <a:bodyPr/>
          <a:lstStyle/>
          <a:p>
            <a:endParaRPr lang="en-US" dirty="0"/>
          </a:p>
        </p:txBody>
      </p:sp>
    </p:spTree>
    <p:extLst>
      <p:ext uri="{BB962C8B-B14F-4D97-AF65-F5344CB8AC3E}">
        <p14:creationId xmlns="" xmlns:p14="http://schemas.microsoft.com/office/powerpoint/2010/main" val="948838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Introducing evaluation</a:t>
            </a:r>
            <a:endParaRPr lang="en-US" dirty="0"/>
          </a:p>
        </p:txBody>
      </p:sp>
      <p:sp>
        <p:nvSpPr>
          <p:cNvPr id="3" name="Θέση περιεχομένου 2"/>
          <p:cNvSpPr>
            <a:spLocks noGrp="1"/>
          </p:cNvSpPr>
          <p:nvPr>
            <p:ph idx="1"/>
          </p:nvPr>
        </p:nvSpPr>
        <p:spPr/>
        <p:txBody>
          <a:bodyPr/>
          <a:lstStyle/>
          <a:p>
            <a:r>
              <a:rPr lang="en-GB" dirty="0" smtClean="0"/>
              <a:t>“</a:t>
            </a:r>
            <a:r>
              <a:rPr lang="en-GB" b="0" i="1" dirty="0" smtClean="0"/>
              <a:t>the food is awful”</a:t>
            </a:r>
          </a:p>
          <a:p>
            <a:r>
              <a:rPr lang="en-GB" b="0" i="1" dirty="0" smtClean="0"/>
              <a:t>“his classes are very boring”</a:t>
            </a:r>
          </a:p>
          <a:p>
            <a:r>
              <a:rPr lang="en-GB" b="0" i="1" dirty="0" smtClean="0"/>
              <a:t>“the book is very interesting”</a:t>
            </a:r>
          </a:p>
          <a:p>
            <a:r>
              <a:rPr lang="en-GB" b="0" i="1" dirty="0" smtClean="0"/>
              <a:t>“her pronunciation is terrible</a:t>
            </a:r>
            <a:r>
              <a:rPr lang="en-GB" dirty="0" smtClean="0"/>
              <a:t>”</a:t>
            </a:r>
          </a:p>
          <a:p>
            <a:r>
              <a:rPr lang="en-GB" dirty="0" smtClean="0"/>
              <a:t>These evaluations are </a:t>
            </a:r>
            <a:r>
              <a:rPr lang="en-GB" i="1" dirty="0" smtClean="0"/>
              <a:t>informal</a:t>
            </a:r>
            <a:r>
              <a:rPr lang="en-GB" dirty="0" smtClean="0"/>
              <a:t> and our criteria are </a:t>
            </a:r>
            <a:r>
              <a:rPr lang="en-GB" i="1" dirty="0" smtClean="0"/>
              <a:t>not explicit</a:t>
            </a:r>
            <a:r>
              <a:rPr lang="en-GB" dirty="0" smtClean="0"/>
              <a:t>. </a:t>
            </a:r>
          </a:p>
          <a:p>
            <a:r>
              <a:rPr lang="en-GB" dirty="0" smtClean="0"/>
              <a:t>These kinds of evaluations do not lead to decisions that may affect an individual’s life or career</a:t>
            </a:r>
          </a:p>
          <a:p>
            <a:endParaRPr lang="en-US" dirty="0"/>
          </a:p>
        </p:txBody>
      </p:sp>
      <p:sp>
        <p:nvSpPr>
          <p:cNvPr id="4" name="Θέση υποσέλιδου 3"/>
          <p:cNvSpPr>
            <a:spLocks noGrp="1"/>
          </p:cNvSpPr>
          <p:nvPr>
            <p:ph type="ftr" sz="quarter" idx="11"/>
          </p:nvPr>
        </p:nvSpPr>
        <p:spPr/>
        <p:txBody>
          <a:bodyPr/>
          <a:lstStyle/>
          <a:p>
            <a:endParaRPr lang="en-US" dirty="0"/>
          </a:p>
        </p:txBody>
      </p:sp>
    </p:spTree>
    <p:extLst>
      <p:ext uri="{BB962C8B-B14F-4D97-AF65-F5344CB8AC3E}">
        <p14:creationId xmlns="" xmlns:p14="http://schemas.microsoft.com/office/powerpoint/2010/main" val="3719284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Evaluation in education</a:t>
            </a:r>
            <a:endParaRPr lang="en-US" dirty="0"/>
          </a:p>
        </p:txBody>
      </p:sp>
      <p:sp>
        <p:nvSpPr>
          <p:cNvPr id="3" name="Θέση περιεχομένου 2"/>
          <p:cNvSpPr>
            <a:spLocks noGrp="1"/>
          </p:cNvSpPr>
          <p:nvPr>
            <p:ph idx="1"/>
          </p:nvPr>
        </p:nvSpPr>
        <p:spPr/>
        <p:txBody>
          <a:bodyPr/>
          <a:lstStyle/>
          <a:p>
            <a:r>
              <a:rPr lang="en-US" sz="2000" dirty="0" smtClean="0"/>
              <a:t>Evaluation is an intrinsic and essential part of teaching and learning.</a:t>
            </a:r>
          </a:p>
          <a:p>
            <a:r>
              <a:rPr lang="en-US" sz="2000" dirty="0" smtClean="0"/>
              <a:t>In an educational setting, the consequences of evaluation are more serious and far reaching than informal evaluations we make in our everyday lives.</a:t>
            </a:r>
          </a:p>
          <a:p>
            <a:r>
              <a:rPr lang="en-US" sz="2000" dirty="0" smtClean="0"/>
              <a:t>The results of an evaluation in an educational setting  may determine whether e.g. </a:t>
            </a:r>
          </a:p>
          <a:p>
            <a:pPr>
              <a:buFont typeface="Wingdings" pitchFamily="2" charset="2"/>
              <a:buChar char="ü"/>
            </a:pPr>
            <a:r>
              <a:rPr lang="en-US" sz="2000" dirty="0" smtClean="0"/>
              <a:t>a course will continue to be offered, </a:t>
            </a:r>
          </a:p>
          <a:p>
            <a:pPr>
              <a:buFont typeface="Wingdings" pitchFamily="2" charset="2"/>
              <a:buChar char="ü"/>
            </a:pPr>
            <a:r>
              <a:rPr lang="en-US" sz="2000" dirty="0" smtClean="0"/>
              <a:t>a particular textbook will be used,</a:t>
            </a:r>
          </a:p>
          <a:p>
            <a:pPr>
              <a:buFont typeface="Wingdings" pitchFamily="2" charset="2"/>
              <a:buChar char="ü"/>
            </a:pPr>
            <a:r>
              <a:rPr lang="en-US" sz="2000" dirty="0" smtClean="0"/>
              <a:t>a teacher gets promoted, </a:t>
            </a:r>
          </a:p>
          <a:p>
            <a:pPr>
              <a:buFont typeface="Wingdings" pitchFamily="2" charset="2"/>
              <a:buChar char="ü"/>
            </a:pPr>
            <a:r>
              <a:rPr lang="en-US" sz="2000" dirty="0" smtClean="0"/>
              <a:t>a student passes to the next grade</a:t>
            </a:r>
          </a:p>
          <a:p>
            <a:pPr>
              <a:spcBef>
                <a:spcPct val="50000"/>
              </a:spcBef>
            </a:pPr>
            <a:r>
              <a:rPr lang="en-US" sz="2400" i="1" dirty="0" smtClean="0">
                <a:latin typeface="Trebuchet MS" pitchFamily="34" charset="0"/>
              </a:rPr>
              <a:t>“What we assess is what we value”</a:t>
            </a:r>
            <a:r>
              <a:rPr lang="en-US" sz="2400" dirty="0" smtClean="0">
                <a:latin typeface="Trebuchet MS" pitchFamily="34" charset="0"/>
              </a:rPr>
              <a:t> Lauren </a:t>
            </a:r>
            <a:r>
              <a:rPr lang="en-US" sz="2400" dirty="0" err="1" smtClean="0">
                <a:latin typeface="Trebuchet MS" pitchFamily="34" charset="0"/>
              </a:rPr>
              <a:t>Resnick</a:t>
            </a:r>
            <a:endParaRPr lang="en-US" sz="2400" dirty="0" smtClean="0">
              <a:latin typeface="Trebuchet MS" pitchFamily="34" charset="0"/>
            </a:endParaRPr>
          </a:p>
          <a:p>
            <a:pPr>
              <a:buFont typeface="Wingdings" pitchFamily="2" charset="2"/>
              <a:buChar char="ü"/>
            </a:pPr>
            <a:endParaRPr lang="en-US" sz="2400" dirty="0" smtClean="0"/>
          </a:p>
          <a:p>
            <a:endParaRPr lang="en-US" sz="2400" dirty="0"/>
          </a:p>
        </p:txBody>
      </p:sp>
      <p:sp>
        <p:nvSpPr>
          <p:cNvPr id="4" name="Θέση υποσέλιδου 3"/>
          <p:cNvSpPr>
            <a:spLocks noGrp="1"/>
          </p:cNvSpPr>
          <p:nvPr>
            <p:ph type="ftr" sz="quarter" idx="11"/>
          </p:nvPr>
        </p:nvSpPr>
        <p:spPr/>
        <p:txBody>
          <a:bodyPr/>
          <a:lstStyle/>
          <a:p>
            <a:endParaRPr lang="en-US" dirty="0"/>
          </a:p>
        </p:txBody>
      </p:sp>
    </p:spTree>
    <p:extLst>
      <p:ext uri="{BB962C8B-B14F-4D97-AF65-F5344CB8AC3E}">
        <p14:creationId xmlns="" xmlns:p14="http://schemas.microsoft.com/office/powerpoint/2010/main" val="3496971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Therefore….</a:t>
            </a:r>
            <a:endParaRPr lang="el-GR" dirty="0"/>
          </a:p>
        </p:txBody>
      </p:sp>
      <p:sp>
        <p:nvSpPr>
          <p:cNvPr id="3" name="Content Placeholder 2"/>
          <p:cNvSpPr>
            <a:spLocks noGrp="1"/>
          </p:cNvSpPr>
          <p:nvPr>
            <p:ph idx="1"/>
          </p:nvPr>
        </p:nvSpPr>
        <p:spPr/>
        <p:txBody>
          <a:bodyPr/>
          <a:lstStyle/>
          <a:p>
            <a:r>
              <a:rPr lang="en-US" sz="2000" dirty="0" smtClean="0"/>
              <a:t>It is imperative that our evaluations are carefully planned and the criteria that we use to make our judgments are clear and explicit.</a:t>
            </a:r>
          </a:p>
          <a:p>
            <a:r>
              <a:rPr lang="en-GB" sz="2000" i="1" dirty="0" smtClean="0"/>
              <a:t>…the implications of evaluation in an educational setting are potentially far more powerful that those we make in informal social settings. As a result it becomes crucial that careful thought is given to make explicit what it is we are evaluating, and the criteria by which we judge whether something is “very good”, “adequate”, or “inadequate” must be clearly identified. Evaluation in an educational context should be systematic and undertaken according to certain guiding principles using carefully defined criteria</a:t>
            </a:r>
            <a:endParaRPr lang="el-GR" sz="2000" i="1" dirty="0" smtClean="0"/>
          </a:p>
          <a:p>
            <a:r>
              <a:rPr lang="en-GB" sz="1400" dirty="0" smtClean="0"/>
              <a:t>Rea-</a:t>
            </a:r>
            <a:r>
              <a:rPr lang="en-GB" sz="1400" dirty="0" err="1" smtClean="0"/>
              <a:t>Dickins</a:t>
            </a:r>
            <a:r>
              <a:rPr lang="en-GB" sz="1400" dirty="0" smtClean="0"/>
              <a:t> and Germaine (1992:4-5)</a:t>
            </a:r>
            <a:endParaRPr lang="el-GR" sz="1400"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Defining Evaluation</a:t>
            </a:r>
            <a:endParaRPr lang="en-US" dirty="0"/>
          </a:p>
        </p:txBody>
      </p:sp>
      <p:sp>
        <p:nvSpPr>
          <p:cNvPr id="3" name="Θέση περιεχομένου 2"/>
          <p:cNvSpPr>
            <a:spLocks noGrp="1"/>
          </p:cNvSpPr>
          <p:nvPr>
            <p:ph idx="1"/>
          </p:nvPr>
        </p:nvSpPr>
        <p:spPr/>
        <p:txBody>
          <a:bodyPr/>
          <a:lstStyle/>
          <a:p>
            <a:r>
              <a:rPr lang="en-GB" sz="1600" i="1" dirty="0" smtClean="0"/>
              <a:t>Educational evaluation is the process of delineating, obtaining and providing useful information for judging decision alternatives </a:t>
            </a:r>
            <a:r>
              <a:rPr lang="en-GB" sz="1400" b="0" dirty="0" smtClean="0"/>
              <a:t>(</a:t>
            </a:r>
            <a:r>
              <a:rPr lang="en-GB" sz="1400" b="0" dirty="0" err="1" smtClean="0"/>
              <a:t>Stufflebeam</a:t>
            </a:r>
            <a:r>
              <a:rPr lang="en-GB" sz="1400" b="0" dirty="0" smtClean="0"/>
              <a:t> et al 1971:43)</a:t>
            </a:r>
            <a:r>
              <a:rPr lang="en-GB" sz="1600" b="0" dirty="0" smtClean="0"/>
              <a:t> </a:t>
            </a:r>
            <a:endParaRPr lang="el-GR" sz="1600" b="0" dirty="0" smtClean="0"/>
          </a:p>
          <a:p>
            <a:r>
              <a:rPr lang="en-GB" sz="1600" i="1" dirty="0" smtClean="0"/>
              <a:t>Evaluation is the process of conceiving, obtaining and communicating information for the guidance of educational decision making, with regard to a specified programme </a:t>
            </a:r>
            <a:r>
              <a:rPr lang="en-GB" sz="1400" b="0" dirty="0" smtClean="0"/>
              <a:t>(Macdonald, 1973:1-2)</a:t>
            </a:r>
            <a:endParaRPr lang="el-GR" sz="1400" b="0" dirty="0" smtClean="0"/>
          </a:p>
          <a:p>
            <a:r>
              <a:rPr lang="en-GB" sz="1600" i="1" dirty="0" smtClean="0"/>
              <a:t> Educational evaluation is a systematic description of educational objects and/or an assessment of their merit or worth </a:t>
            </a:r>
          </a:p>
          <a:p>
            <a:r>
              <a:rPr lang="en-GB" sz="1400" b="0" dirty="0" smtClean="0"/>
              <a:t>(Hopkins 1989:14)</a:t>
            </a:r>
            <a:endParaRPr lang="el-GR" sz="1400" b="0" dirty="0" smtClean="0"/>
          </a:p>
          <a:p>
            <a:r>
              <a:rPr lang="en-GB" sz="1600" i="1" dirty="0" smtClean="0"/>
              <a:t> Evaluation is the principled and systematic (informal or formal) collection of information for purposes of decision making </a:t>
            </a:r>
          </a:p>
          <a:p>
            <a:r>
              <a:rPr lang="en-GB" sz="1400" b="0" dirty="0" smtClean="0"/>
              <a:t>(Rea-</a:t>
            </a:r>
            <a:r>
              <a:rPr lang="en-GB" sz="1400" b="0" dirty="0" err="1" smtClean="0"/>
              <a:t>Dickins</a:t>
            </a:r>
            <a:r>
              <a:rPr lang="en-GB" sz="1400" b="0" dirty="0" smtClean="0"/>
              <a:t> and Germaine 1992)</a:t>
            </a:r>
            <a:endParaRPr lang="el-GR" sz="1400" b="0" dirty="0" smtClean="0"/>
          </a:p>
          <a:p>
            <a:r>
              <a:rPr lang="en-GB" sz="1600" i="1" dirty="0" smtClean="0"/>
              <a:t>[Evaluation] focuses on collecting information about different aspects of a language program in order to understand how the program works, and how successfully it works, enabling different kinds of decisions to be made about the program… </a:t>
            </a:r>
          </a:p>
          <a:p>
            <a:r>
              <a:rPr lang="en-GB" sz="1400" b="0" dirty="0" smtClean="0"/>
              <a:t>(Richards 2001: 286)</a:t>
            </a:r>
            <a:endParaRPr lang="el-GR" sz="1400" b="0" dirty="0" smtClean="0"/>
          </a:p>
          <a:p>
            <a:endParaRPr lang="el-GR" sz="1800" dirty="0" smtClean="0"/>
          </a:p>
          <a:p>
            <a:endParaRPr lang="el-GR" sz="1800" i="1" dirty="0" smtClean="0"/>
          </a:p>
          <a:p>
            <a:pPr>
              <a:spcBef>
                <a:spcPct val="50000"/>
              </a:spcBef>
            </a:pPr>
            <a:endParaRPr lang="en-US" sz="1800" dirty="0"/>
          </a:p>
        </p:txBody>
      </p:sp>
      <p:sp>
        <p:nvSpPr>
          <p:cNvPr id="4" name="Θέση υποσέλιδου 3"/>
          <p:cNvSpPr>
            <a:spLocks noGrp="1"/>
          </p:cNvSpPr>
          <p:nvPr>
            <p:ph type="ftr" sz="quarter" idx="11"/>
          </p:nvPr>
        </p:nvSpPr>
        <p:spPr/>
        <p:txBody>
          <a:bodyPr/>
          <a:lstStyle/>
          <a:p>
            <a:endParaRPr lang="en-US" dirty="0"/>
          </a:p>
        </p:txBody>
      </p:sp>
    </p:spTree>
    <p:extLst>
      <p:ext uri="{BB962C8B-B14F-4D97-AF65-F5344CB8AC3E}">
        <p14:creationId xmlns="" xmlns:p14="http://schemas.microsoft.com/office/powerpoint/2010/main" val="552106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features of evaluation</a:t>
            </a:r>
            <a:endParaRPr lang="el-GR" dirty="0"/>
          </a:p>
        </p:txBody>
      </p:sp>
      <p:sp>
        <p:nvSpPr>
          <p:cNvPr id="3" name="Content Placeholder 2"/>
          <p:cNvSpPr>
            <a:spLocks noGrp="1"/>
          </p:cNvSpPr>
          <p:nvPr>
            <p:ph idx="1"/>
          </p:nvPr>
        </p:nvSpPr>
        <p:spPr/>
        <p:txBody>
          <a:bodyPr/>
          <a:lstStyle/>
          <a:p>
            <a:pPr>
              <a:buNone/>
            </a:pPr>
            <a:endParaRPr lang="en-US" dirty="0" smtClean="0"/>
          </a:p>
          <a:p>
            <a:pPr lvl="1">
              <a:buNone/>
            </a:pPr>
            <a:r>
              <a:rPr lang="en-US" sz="1800" dirty="0" smtClean="0"/>
              <a:t>"How </a:t>
            </a:r>
            <a:r>
              <a:rPr lang="en-US" sz="1800" i="1" dirty="0" smtClean="0"/>
              <a:t>well</a:t>
            </a:r>
            <a:r>
              <a:rPr lang="en-US" sz="1800" dirty="0" smtClean="0"/>
              <a:t> did we do/are we doing?" </a:t>
            </a:r>
          </a:p>
          <a:p>
            <a:pPr lvl="1">
              <a:buNone/>
            </a:pPr>
            <a:r>
              <a:rPr lang="en-US" sz="1800" dirty="0" smtClean="0"/>
              <a:t>"How </a:t>
            </a:r>
            <a:r>
              <a:rPr lang="en-US" sz="1800" i="1" dirty="0" smtClean="0"/>
              <a:t>much</a:t>
            </a:r>
            <a:r>
              <a:rPr lang="en-US" sz="1800" dirty="0" smtClean="0"/>
              <a:t> did we do? </a:t>
            </a:r>
          </a:p>
          <a:p>
            <a:pPr lvl="1">
              <a:buNone/>
            </a:pPr>
            <a:endParaRPr lang="en-US" sz="1800" dirty="0" smtClean="0"/>
          </a:p>
          <a:p>
            <a:endParaRPr lang="el-GR" sz="1800" dirty="0"/>
          </a:p>
        </p:txBody>
      </p:sp>
      <p:sp>
        <p:nvSpPr>
          <p:cNvPr id="4" name="Footer Placeholder 3"/>
          <p:cNvSpPr>
            <a:spLocks noGrp="1"/>
          </p:cNvSpPr>
          <p:nvPr>
            <p:ph type="ftr" sz="quarter" idx="11"/>
          </p:nvPr>
        </p:nvSpPr>
        <p:spPr/>
        <p:txBody>
          <a:bodyPr/>
          <a:lstStyle/>
          <a:p>
            <a:endParaRPr lang="en-US" dirty="0"/>
          </a:p>
        </p:txBody>
      </p:sp>
      <p:graphicFrame>
        <p:nvGraphicFramePr>
          <p:cNvPr id="5" name="Diagram 4"/>
          <p:cNvGraphicFramePr/>
          <p:nvPr/>
        </p:nvGraphicFramePr>
        <p:xfrm>
          <a:off x="1547664" y="2276872"/>
          <a:ext cx="6096000" cy="3960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graphicEl>
                                              <a:dgm id="{6895CF2D-2C68-4C0C-93D9-1273D78CDB47}"/>
                                            </p:graphicEl>
                                          </p:spTgt>
                                        </p:tgtEl>
                                        <p:attrNameLst>
                                          <p:attrName>style.visibility</p:attrName>
                                        </p:attrNameLst>
                                      </p:cBhvr>
                                      <p:to>
                                        <p:strVal val="visible"/>
                                      </p:to>
                                    </p:set>
                                    <p:animEffect transition="in" filter="wipe(down)">
                                      <p:cBhvr>
                                        <p:cTn id="7" dur="500"/>
                                        <p:tgtEl>
                                          <p:spTgt spid="5">
                                            <p:graphicEl>
                                              <a:dgm id="{6895CF2D-2C68-4C0C-93D9-1273D78CDB47}"/>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graphicEl>
                                              <a:dgm id="{DBCAD95B-8673-4D51-BDBF-10287A202AD7}"/>
                                            </p:graphicEl>
                                          </p:spTgt>
                                        </p:tgtEl>
                                        <p:attrNameLst>
                                          <p:attrName>style.visibility</p:attrName>
                                        </p:attrNameLst>
                                      </p:cBhvr>
                                      <p:to>
                                        <p:strVal val="visible"/>
                                      </p:to>
                                    </p:set>
                                    <p:animEffect transition="in" filter="wipe(down)">
                                      <p:cBhvr>
                                        <p:cTn id="12" dur="500"/>
                                        <p:tgtEl>
                                          <p:spTgt spid="5">
                                            <p:graphicEl>
                                              <a:dgm id="{DBCAD95B-8673-4D51-BDBF-10287A202AD7}"/>
                                            </p:graphic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5">
                                            <p:graphicEl>
                                              <a:dgm id="{26375991-6312-4386-A83B-0D0D9C87E3A6}"/>
                                            </p:graphicEl>
                                          </p:spTgt>
                                        </p:tgtEl>
                                        <p:attrNameLst>
                                          <p:attrName>style.visibility</p:attrName>
                                        </p:attrNameLst>
                                      </p:cBhvr>
                                      <p:to>
                                        <p:strVal val="visible"/>
                                      </p:to>
                                    </p:set>
                                    <p:animEffect transition="in" filter="wipe(down)">
                                      <p:cBhvr>
                                        <p:cTn id="15" dur="500"/>
                                        <p:tgtEl>
                                          <p:spTgt spid="5">
                                            <p:graphicEl>
                                              <a:dgm id="{26375991-6312-4386-A83B-0D0D9C87E3A6}"/>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5">
                                            <p:graphicEl>
                                              <a:dgm id="{AC75D12E-9150-405C-A4EA-A743DB533468}"/>
                                            </p:graphicEl>
                                          </p:spTgt>
                                        </p:tgtEl>
                                        <p:attrNameLst>
                                          <p:attrName>style.visibility</p:attrName>
                                        </p:attrNameLst>
                                      </p:cBhvr>
                                      <p:to>
                                        <p:strVal val="visible"/>
                                      </p:to>
                                    </p:set>
                                    <p:animEffect transition="in" filter="wipe(down)">
                                      <p:cBhvr>
                                        <p:cTn id="20" dur="500"/>
                                        <p:tgtEl>
                                          <p:spTgt spid="5">
                                            <p:graphicEl>
                                              <a:dgm id="{AC75D12E-9150-405C-A4EA-A743DB533468}"/>
                                            </p:graphic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5">
                                            <p:graphicEl>
                                              <a:dgm id="{3E68C3E4-DE44-4097-A337-8F475D4CD7ED}"/>
                                            </p:graphicEl>
                                          </p:spTgt>
                                        </p:tgtEl>
                                        <p:attrNameLst>
                                          <p:attrName>style.visibility</p:attrName>
                                        </p:attrNameLst>
                                      </p:cBhvr>
                                      <p:to>
                                        <p:strVal val="visible"/>
                                      </p:to>
                                    </p:set>
                                    <p:animEffect transition="in" filter="wipe(down)">
                                      <p:cBhvr>
                                        <p:cTn id="23" dur="500"/>
                                        <p:tgtEl>
                                          <p:spTgt spid="5">
                                            <p:graphicEl>
                                              <a:dgm id="{3E68C3E4-DE44-4097-A337-8F475D4CD7ED}"/>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5">
                                            <p:graphicEl>
                                              <a:dgm id="{DB739F40-36F1-4079-928F-AEEFA363BFA7}"/>
                                            </p:graphicEl>
                                          </p:spTgt>
                                        </p:tgtEl>
                                        <p:attrNameLst>
                                          <p:attrName>style.visibility</p:attrName>
                                        </p:attrNameLst>
                                      </p:cBhvr>
                                      <p:to>
                                        <p:strVal val="visible"/>
                                      </p:to>
                                    </p:set>
                                    <p:animEffect transition="in" filter="wipe(down)">
                                      <p:cBhvr>
                                        <p:cTn id="28" dur="500"/>
                                        <p:tgtEl>
                                          <p:spTgt spid="5">
                                            <p:graphicEl>
                                              <a:dgm id="{DB739F40-36F1-4079-928F-AEEFA363BFA7}"/>
                                            </p:graphic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5">
                                            <p:graphicEl>
                                              <a:dgm id="{02C4CCA7-A752-4DEF-B253-BA5233D91106}"/>
                                            </p:graphicEl>
                                          </p:spTgt>
                                        </p:tgtEl>
                                        <p:attrNameLst>
                                          <p:attrName>style.visibility</p:attrName>
                                        </p:attrNameLst>
                                      </p:cBhvr>
                                      <p:to>
                                        <p:strVal val="visible"/>
                                      </p:to>
                                    </p:set>
                                    <p:animEffect transition="in" filter="wipe(down)">
                                      <p:cBhvr>
                                        <p:cTn id="31" dur="500"/>
                                        <p:tgtEl>
                                          <p:spTgt spid="5">
                                            <p:graphicEl>
                                              <a:dgm id="{02C4CCA7-A752-4DEF-B253-BA5233D91106}"/>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5">
                                            <p:graphicEl>
                                              <a:dgm id="{D7F76933-EE9C-4C05-A62D-0EE9CC6D4C63}"/>
                                            </p:graphicEl>
                                          </p:spTgt>
                                        </p:tgtEl>
                                        <p:attrNameLst>
                                          <p:attrName>style.visibility</p:attrName>
                                        </p:attrNameLst>
                                      </p:cBhvr>
                                      <p:to>
                                        <p:strVal val="visible"/>
                                      </p:to>
                                    </p:set>
                                    <p:animEffect transition="in" filter="wipe(down)">
                                      <p:cBhvr>
                                        <p:cTn id="36" dur="500"/>
                                        <p:tgtEl>
                                          <p:spTgt spid="5">
                                            <p:graphicEl>
                                              <a:dgm id="{D7F76933-EE9C-4C05-A62D-0EE9CC6D4C63}"/>
                                            </p:graphicEl>
                                          </p:spTgt>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5">
                                            <p:graphicEl>
                                              <a:dgm id="{35C35646-8C54-4ED8-921B-85B50A454B9A}"/>
                                            </p:graphicEl>
                                          </p:spTgt>
                                        </p:tgtEl>
                                        <p:attrNameLst>
                                          <p:attrName>style.visibility</p:attrName>
                                        </p:attrNameLst>
                                      </p:cBhvr>
                                      <p:to>
                                        <p:strVal val="visible"/>
                                      </p:to>
                                    </p:set>
                                    <p:animEffect transition="in" filter="wipe(down)">
                                      <p:cBhvr>
                                        <p:cTn id="39" dur="500"/>
                                        <p:tgtEl>
                                          <p:spTgt spid="5">
                                            <p:graphicEl>
                                              <a:dgm id="{35C35646-8C54-4ED8-921B-85B50A454B9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Summing up </a:t>
            </a:r>
            <a:endParaRPr lang="el-GR" dirty="0"/>
          </a:p>
        </p:txBody>
      </p:sp>
      <p:sp>
        <p:nvSpPr>
          <p:cNvPr id="3" name="Content Placeholder 2"/>
          <p:cNvSpPr>
            <a:spLocks noGrp="1"/>
          </p:cNvSpPr>
          <p:nvPr>
            <p:ph idx="1"/>
          </p:nvPr>
        </p:nvSpPr>
        <p:spPr/>
        <p:txBody>
          <a:bodyPr/>
          <a:lstStyle/>
          <a:p>
            <a:r>
              <a:rPr lang="en-GB" sz="2400" dirty="0" smtClean="0"/>
              <a:t>Evaluation is the systematic collection and analysis of data needed to make decisions about the strengths and weaknesses of programs, personnel, products, and organizations to improve their effectiveness.</a:t>
            </a:r>
          </a:p>
          <a:p>
            <a:r>
              <a:rPr lang="en-GB" sz="2400" dirty="0" smtClean="0"/>
              <a:t>Involves looking at all factors that influence the teaching/ learning process, such as: syllabus, objectives, course design, materials, methodology, teacher performance and assessment</a:t>
            </a:r>
            <a:endParaRPr lang="el-GR" sz="2400" dirty="0" smtClean="0"/>
          </a:p>
          <a:p>
            <a:endParaRPr lang="el-GR" sz="2400"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cdb2004123l">
  <a:themeElements>
    <a:clrScheme name="sample 2">
      <a:dk1>
        <a:srgbClr val="19426B"/>
      </a:dk1>
      <a:lt1>
        <a:srgbClr val="FFFFFF"/>
      </a:lt1>
      <a:dk2>
        <a:srgbClr val="008080"/>
      </a:dk2>
      <a:lt2>
        <a:srgbClr val="B2B2B2"/>
      </a:lt2>
      <a:accent1>
        <a:srgbClr val="35C9C2"/>
      </a:accent1>
      <a:accent2>
        <a:srgbClr val="398AC7"/>
      </a:accent2>
      <a:accent3>
        <a:srgbClr val="FFFFFF"/>
      </a:accent3>
      <a:accent4>
        <a:srgbClr val="14375A"/>
      </a:accent4>
      <a:accent5>
        <a:srgbClr val="AEE1DD"/>
      </a:accent5>
      <a:accent6>
        <a:srgbClr val="337DB4"/>
      </a:accent6>
      <a:hlink>
        <a:srgbClr val="8BBC00"/>
      </a:hlink>
      <a:folHlink>
        <a:srgbClr val="6D50CA"/>
      </a:folHlink>
    </a:clrScheme>
    <a:fontScheme name="samp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1">
        <a:dk1>
          <a:srgbClr val="000000"/>
        </a:dk1>
        <a:lt1>
          <a:srgbClr val="FFFFFF"/>
        </a:lt1>
        <a:dk2>
          <a:srgbClr val="1640B6"/>
        </a:dk2>
        <a:lt2>
          <a:srgbClr val="B2B2B2"/>
        </a:lt2>
        <a:accent1>
          <a:srgbClr val="48BDEC"/>
        </a:accent1>
        <a:accent2>
          <a:srgbClr val="E68402"/>
        </a:accent2>
        <a:accent3>
          <a:srgbClr val="FFFFFF"/>
        </a:accent3>
        <a:accent4>
          <a:srgbClr val="000000"/>
        </a:accent4>
        <a:accent5>
          <a:srgbClr val="B1DBF4"/>
        </a:accent5>
        <a:accent6>
          <a:srgbClr val="D07702"/>
        </a:accent6>
        <a:hlink>
          <a:srgbClr val="339966"/>
        </a:hlink>
        <a:folHlink>
          <a:srgbClr val="7E88E4"/>
        </a:folHlink>
      </a:clrScheme>
      <a:clrMap bg1="lt1" tx1="dk1" bg2="lt2" tx2="dk2" accent1="accent1" accent2="accent2" accent3="accent3" accent4="accent4" accent5="accent5" accent6="accent6" hlink="hlink" folHlink="folHlink"/>
    </a:extraClrScheme>
    <a:extraClrScheme>
      <a:clrScheme name="sample 2">
        <a:dk1>
          <a:srgbClr val="19426B"/>
        </a:dk1>
        <a:lt1>
          <a:srgbClr val="FFFFFF"/>
        </a:lt1>
        <a:dk2>
          <a:srgbClr val="008080"/>
        </a:dk2>
        <a:lt2>
          <a:srgbClr val="B2B2B2"/>
        </a:lt2>
        <a:accent1>
          <a:srgbClr val="35C9C2"/>
        </a:accent1>
        <a:accent2>
          <a:srgbClr val="398AC7"/>
        </a:accent2>
        <a:accent3>
          <a:srgbClr val="FFFFFF"/>
        </a:accent3>
        <a:accent4>
          <a:srgbClr val="14375A"/>
        </a:accent4>
        <a:accent5>
          <a:srgbClr val="AEE1DD"/>
        </a:accent5>
        <a:accent6>
          <a:srgbClr val="337DB4"/>
        </a:accent6>
        <a:hlink>
          <a:srgbClr val="8BBC00"/>
        </a:hlink>
        <a:folHlink>
          <a:srgbClr val="6D50CA"/>
        </a:folHlink>
      </a:clrScheme>
      <a:clrMap bg1="lt1" tx1="dk1" bg2="lt2" tx2="dk2" accent1="accent1" accent2="accent2" accent3="accent3" accent4="accent4" accent5="accent5" accent6="accent6" hlink="hlink" folHlink="folHlink"/>
    </a:extraClrScheme>
    <a:extraClrScheme>
      <a:clrScheme name="sample 3">
        <a:dk1>
          <a:srgbClr val="25095D"/>
        </a:dk1>
        <a:lt1>
          <a:srgbClr val="FFFFFF"/>
        </a:lt1>
        <a:dk2>
          <a:srgbClr val="235752"/>
        </a:dk2>
        <a:lt2>
          <a:srgbClr val="B2B2B2"/>
        </a:lt2>
        <a:accent1>
          <a:srgbClr val="DAAF34"/>
        </a:accent1>
        <a:accent2>
          <a:srgbClr val="6F9A3C"/>
        </a:accent2>
        <a:accent3>
          <a:srgbClr val="FFFFFF"/>
        </a:accent3>
        <a:accent4>
          <a:srgbClr val="1E064E"/>
        </a:accent4>
        <a:accent5>
          <a:srgbClr val="EAD4AE"/>
        </a:accent5>
        <a:accent6>
          <a:srgbClr val="648B35"/>
        </a:accent6>
        <a:hlink>
          <a:srgbClr val="8DAED9"/>
        </a:hlink>
        <a:folHlink>
          <a:srgbClr val="A8CB7D"/>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cdb2004123l</Template>
  <TotalTime>405</TotalTime>
  <Words>1469</Words>
  <Application>Microsoft Office PowerPoint</Application>
  <PresentationFormat>On-screen Show (4:3)</PresentationFormat>
  <Paragraphs>140</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cdb2004123l</vt:lpstr>
      <vt:lpstr>Evaluation and Assessment  An Introduction to the course</vt:lpstr>
      <vt:lpstr>Overview of session: Understanding basic concepts</vt:lpstr>
      <vt:lpstr>Introducing evaluation</vt:lpstr>
      <vt:lpstr>Introducing evaluation</vt:lpstr>
      <vt:lpstr>Evaluation in education</vt:lpstr>
      <vt:lpstr>Therefore….</vt:lpstr>
      <vt:lpstr>Defining Evaluation</vt:lpstr>
      <vt:lpstr>Key features of evaluation</vt:lpstr>
      <vt:lpstr>Summing up </vt:lpstr>
      <vt:lpstr>Evaluation and assessment: Are they the same? </vt:lpstr>
      <vt:lpstr>Slide 11</vt:lpstr>
      <vt:lpstr>Assessment and testing: Are they the same?</vt:lpstr>
      <vt:lpstr>Is assessment synonymous with testing?  </vt:lpstr>
      <vt:lpstr>How about measurement? How does this relate?</vt:lpstr>
      <vt:lpstr>Evaluation, assessment and testing</vt:lpstr>
      <vt:lpstr>Formative and summative assessment</vt:lpstr>
      <vt:lpstr>Understanding the difference</vt:lpstr>
      <vt:lpstr>Formative or summative assessment?</vt:lpstr>
      <vt:lpstr>Evaluation and research: Are these the same?</vt:lpstr>
      <vt:lpstr>Are there other forms of assessment?</vt:lpstr>
      <vt:lpstr>Benefits of self-assessment</vt:lpstr>
      <vt:lpstr>Peer assessment</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Sma</dc:creator>
  <cp:lastModifiedBy>Kia</cp:lastModifiedBy>
  <cp:revision>37</cp:revision>
  <dcterms:created xsi:type="dcterms:W3CDTF">2012-11-16T09:53:29Z</dcterms:created>
  <dcterms:modified xsi:type="dcterms:W3CDTF">2014-04-25T07:45:47Z</dcterms:modified>
</cp:coreProperties>
</file>