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95" r:id="rId3"/>
    <p:sldId id="296" r:id="rId4"/>
    <p:sldId id="298" r:id="rId5"/>
    <p:sldId id="299" r:id="rId6"/>
    <p:sldId id="300" r:id="rId7"/>
    <p:sldId id="301" r:id="rId8"/>
    <p:sldId id="302" r:id="rId9"/>
    <p:sldId id="303" r:id="rId10"/>
    <p:sldId id="304" r:id="rId11"/>
    <p:sldId id="307" r:id="rId12"/>
    <p:sldId id="305" r:id="rId13"/>
    <p:sldId id="308" r:id="rId14"/>
    <p:sldId id="309" r:id="rId15"/>
    <p:sldId id="310" r:id="rId16"/>
    <p:sldId id="311" r:id="rId17"/>
    <p:sldId id="312" r:id="rId18"/>
    <p:sldId id="313" r:id="rId19"/>
    <p:sldId id="314" r:id="rId20"/>
    <p:sldId id="315" r:id="rId21"/>
    <p:sldId id="316" r:id="rId22"/>
    <p:sldId id="317" r:id="rId23"/>
    <p:sldId id="283" r:id="rId24"/>
    <p:sldId id="318" r:id="rId25"/>
    <p:sldId id="319" r:id="rId26"/>
    <p:sldId id="320" r:id="rId27"/>
    <p:sldId id="321" r:id="rId28"/>
    <p:sldId id="322" r:id="rId29"/>
    <p:sldId id="323" r:id="rId30"/>
    <p:sldId id="284" r:id="rId31"/>
    <p:sldId id="324" r:id="rId32"/>
  </p:sldIdLst>
  <p:sldSz cx="9144000" cy="6858000" type="screen4x3"/>
  <p:notesSz cx="6858000" cy="9144000"/>
  <p:defaultTextStyle>
    <a:defPPr>
      <a:defRPr lang="en-US"/>
    </a:defPPr>
    <a:lvl1pPr algn="ctr" rtl="0" fontAlgn="base">
      <a:spcBef>
        <a:spcPct val="0"/>
      </a:spcBef>
      <a:spcAft>
        <a:spcPct val="0"/>
      </a:spcAft>
      <a:defRPr sz="2400" kern="1200">
        <a:solidFill>
          <a:schemeClr val="tx1"/>
        </a:solidFill>
        <a:latin typeface="Arial" pitchFamily="34" charset="0"/>
        <a:ea typeface="+mn-ea"/>
        <a:cs typeface="+mn-cs"/>
      </a:defRPr>
    </a:lvl1pPr>
    <a:lvl2pPr marL="457200" algn="ctr" rtl="0" fontAlgn="base">
      <a:spcBef>
        <a:spcPct val="0"/>
      </a:spcBef>
      <a:spcAft>
        <a:spcPct val="0"/>
      </a:spcAft>
      <a:defRPr sz="2400" kern="1200">
        <a:solidFill>
          <a:schemeClr val="tx1"/>
        </a:solidFill>
        <a:latin typeface="Arial" pitchFamily="34" charset="0"/>
        <a:ea typeface="+mn-ea"/>
        <a:cs typeface="+mn-cs"/>
      </a:defRPr>
    </a:lvl2pPr>
    <a:lvl3pPr marL="914400" algn="ctr" rtl="0" fontAlgn="base">
      <a:spcBef>
        <a:spcPct val="0"/>
      </a:spcBef>
      <a:spcAft>
        <a:spcPct val="0"/>
      </a:spcAft>
      <a:defRPr sz="2400" kern="1200">
        <a:solidFill>
          <a:schemeClr val="tx1"/>
        </a:solidFill>
        <a:latin typeface="Arial" pitchFamily="34" charset="0"/>
        <a:ea typeface="+mn-ea"/>
        <a:cs typeface="+mn-cs"/>
      </a:defRPr>
    </a:lvl3pPr>
    <a:lvl4pPr marL="1371600" algn="ctr" rtl="0" fontAlgn="base">
      <a:spcBef>
        <a:spcPct val="0"/>
      </a:spcBef>
      <a:spcAft>
        <a:spcPct val="0"/>
      </a:spcAft>
      <a:defRPr sz="2400" kern="1200">
        <a:solidFill>
          <a:schemeClr val="tx1"/>
        </a:solidFill>
        <a:latin typeface="Arial" pitchFamily="34" charset="0"/>
        <a:ea typeface="+mn-ea"/>
        <a:cs typeface="+mn-cs"/>
      </a:defRPr>
    </a:lvl4pPr>
    <a:lvl5pPr marL="1828800" algn="ctr" rtl="0" fontAlgn="base">
      <a:spcBef>
        <a:spcPct val="0"/>
      </a:spcBef>
      <a:spcAft>
        <a:spcPct val="0"/>
      </a:spcAft>
      <a:defRPr sz="2400" kern="1200">
        <a:solidFill>
          <a:schemeClr val="tx1"/>
        </a:solidFill>
        <a:latin typeface="Arial" pitchFamily="34" charset="0"/>
        <a:ea typeface="+mn-ea"/>
        <a:cs typeface="+mn-cs"/>
      </a:defRPr>
    </a:lvl5pPr>
    <a:lvl6pPr marL="2286000" algn="l" defTabSz="914400" rtl="0" eaLnBrk="1" latinLnBrk="0" hangingPunct="1">
      <a:defRPr sz="2400" kern="1200">
        <a:solidFill>
          <a:schemeClr val="tx1"/>
        </a:solidFill>
        <a:latin typeface="Arial" pitchFamily="34" charset="0"/>
        <a:ea typeface="+mn-ea"/>
        <a:cs typeface="+mn-cs"/>
      </a:defRPr>
    </a:lvl6pPr>
    <a:lvl7pPr marL="2743200" algn="l" defTabSz="914400" rtl="0" eaLnBrk="1" latinLnBrk="0" hangingPunct="1">
      <a:defRPr sz="2400" kern="1200">
        <a:solidFill>
          <a:schemeClr val="tx1"/>
        </a:solidFill>
        <a:latin typeface="Arial" pitchFamily="34" charset="0"/>
        <a:ea typeface="+mn-ea"/>
        <a:cs typeface="+mn-cs"/>
      </a:defRPr>
    </a:lvl7pPr>
    <a:lvl8pPr marL="3200400" algn="l" defTabSz="914400" rtl="0" eaLnBrk="1" latinLnBrk="0" hangingPunct="1">
      <a:defRPr sz="2400" kern="1200">
        <a:solidFill>
          <a:schemeClr val="tx1"/>
        </a:solidFill>
        <a:latin typeface="Arial" pitchFamily="34" charset="0"/>
        <a:ea typeface="+mn-ea"/>
        <a:cs typeface="+mn-cs"/>
      </a:defRPr>
    </a:lvl8pPr>
    <a:lvl9pPr marL="3657600" algn="l" defTabSz="914400" rtl="0" eaLnBrk="1" latinLnBrk="0" hangingPunct="1">
      <a:defRPr sz="24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4F0FE"/>
    <a:srgbClr val="CDF5FF"/>
    <a:srgbClr val="35759D"/>
    <a:srgbClr val="333333"/>
    <a:srgbClr val="B92D14"/>
    <a:srgbClr val="35B19D"/>
    <a:srgbClr val="9C6834"/>
    <a:srgbClr val="5F5F5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82" autoAdjust="0"/>
    <p:restoredTop sz="95596" autoAdjust="0"/>
  </p:normalViewPr>
  <p:slideViewPr>
    <p:cSldViewPr>
      <p:cViewPr>
        <p:scale>
          <a:sx n="80" d="100"/>
          <a:sy n="80" d="100"/>
        </p:scale>
        <p:origin x="-240" y="-125"/>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A04D89-AEC8-4A40-A767-AAB259F08657}" type="doc">
      <dgm:prSet loTypeId="urn:microsoft.com/office/officeart/2005/8/layout/chevron2" loCatId="list" qsTypeId="urn:microsoft.com/office/officeart/2005/8/quickstyle/simple1" qsCatId="simple" csTypeId="urn:microsoft.com/office/officeart/2005/8/colors/colorful4" csCatId="colorful" phldr="1"/>
      <dgm:spPr/>
      <dgm:t>
        <a:bodyPr/>
        <a:lstStyle/>
        <a:p>
          <a:endParaRPr lang="el-GR"/>
        </a:p>
      </dgm:t>
    </dgm:pt>
    <dgm:pt modelId="{CA8663B4-A424-4653-9F1F-1AAF46979B3D}">
      <dgm:prSet phldrT="[Text]"/>
      <dgm:spPr>
        <a:solidFill>
          <a:srgbClr val="FF0000"/>
        </a:solidFill>
      </dgm:spPr>
      <dgm:t>
        <a:bodyPr/>
        <a:lstStyle/>
        <a:p>
          <a:r>
            <a:rPr lang="en-US" dirty="0"/>
            <a:t>1</a:t>
          </a:r>
          <a:endParaRPr lang="el-GR" dirty="0"/>
        </a:p>
      </dgm:t>
    </dgm:pt>
    <dgm:pt modelId="{5661B2AC-60B9-4EB1-B2E8-15B84ACD9AA9}" type="parTrans" cxnId="{18B4C3D9-BFCD-47B5-BDA9-7876CA610CBB}">
      <dgm:prSet/>
      <dgm:spPr/>
      <dgm:t>
        <a:bodyPr/>
        <a:lstStyle/>
        <a:p>
          <a:endParaRPr lang="el-GR"/>
        </a:p>
      </dgm:t>
    </dgm:pt>
    <dgm:pt modelId="{4583CE1A-641C-4ED5-8FC0-0B626CA63763}" type="sibTrans" cxnId="{18B4C3D9-BFCD-47B5-BDA9-7876CA610CBB}">
      <dgm:prSet/>
      <dgm:spPr/>
      <dgm:t>
        <a:bodyPr/>
        <a:lstStyle/>
        <a:p>
          <a:endParaRPr lang="el-GR"/>
        </a:p>
      </dgm:t>
    </dgm:pt>
    <dgm:pt modelId="{0E18C01C-DE6C-4CAA-B1CE-9D60BEF0AE5A}">
      <dgm:prSet phldrT="[Text]"/>
      <dgm:spPr>
        <a:solidFill>
          <a:schemeClr val="accent1">
            <a:lumMod val="75000"/>
            <a:alpha val="90000"/>
          </a:schemeClr>
        </a:solidFill>
      </dgm:spPr>
      <dgm:t>
        <a:bodyPr/>
        <a:lstStyle/>
        <a:p>
          <a:r>
            <a:rPr lang="en-US" dirty="0"/>
            <a:t>Objectives</a:t>
          </a:r>
          <a:endParaRPr lang="el-GR" dirty="0"/>
        </a:p>
      </dgm:t>
    </dgm:pt>
    <dgm:pt modelId="{6DF51A61-A9AD-4739-A266-30272B06A4B9}" type="parTrans" cxnId="{325D214A-9A20-406F-802B-60EA022DDBF5}">
      <dgm:prSet/>
      <dgm:spPr/>
      <dgm:t>
        <a:bodyPr/>
        <a:lstStyle/>
        <a:p>
          <a:endParaRPr lang="el-GR"/>
        </a:p>
      </dgm:t>
    </dgm:pt>
    <dgm:pt modelId="{489B6288-8055-44AB-AECD-B7E24F70D6B5}" type="sibTrans" cxnId="{325D214A-9A20-406F-802B-60EA022DDBF5}">
      <dgm:prSet/>
      <dgm:spPr/>
      <dgm:t>
        <a:bodyPr/>
        <a:lstStyle/>
        <a:p>
          <a:endParaRPr lang="el-GR"/>
        </a:p>
      </dgm:t>
    </dgm:pt>
    <dgm:pt modelId="{D0E0E06E-4452-48D5-AD39-B365B50107B3}">
      <dgm:prSet phldrT="[Text]"/>
      <dgm:spPr>
        <a:solidFill>
          <a:srgbClr val="35759D"/>
        </a:solidFill>
      </dgm:spPr>
      <dgm:t>
        <a:bodyPr/>
        <a:lstStyle/>
        <a:p>
          <a:r>
            <a:rPr lang="en-US"/>
            <a:t>2</a:t>
          </a:r>
          <a:endParaRPr lang="el-GR"/>
        </a:p>
      </dgm:t>
    </dgm:pt>
    <dgm:pt modelId="{23ADF26E-7504-434D-9DDF-CE282926FA0A}" type="parTrans" cxnId="{A7009027-8199-452F-B1C5-F2BF563D9CB7}">
      <dgm:prSet/>
      <dgm:spPr/>
      <dgm:t>
        <a:bodyPr/>
        <a:lstStyle/>
        <a:p>
          <a:endParaRPr lang="el-GR"/>
        </a:p>
      </dgm:t>
    </dgm:pt>
    <dgm:pt modelId="{24DAE618-020B-4EDA-9AE2-8256FFF5D83B}" type="sibTrans" cxnId="{A7009027-8199-452F-B1C5-F2BF563D9CB7}">
      <dgm:prSet/>
      <dgm:spPr/>
      <dgm:t>
        <a:bodyPr/>
        <a:lstStyle/>
        <a:p>
          <a:endParaRPr lang="el-GR"/>
        </a:p>
      </dgm:t>
    </dgm:pt>
    <dgm:pt modelId="{1CE68A45-DABA-408D-881B-516AA4EF9442}">
      <dgm:prSet phldrT="[Text]"/>
      <dgm:spPr>
        <a:solidFill>
          <a:schemeClr val="bg2">
            <a:lumMod val="50000"/>
            <a:alpha val="90000"/>
          </a:schemeClr>
        </a:solidFill>
      </dgm:spPr>
      <dgm:t>
        <a:bodyPr/>
        <a:lstStyle/>
        <a:p>
          <a:r>
            <a:rPr lang="en-US" dirty="0"/>
            <a:t>Content</a:t>
          </a:r>
          <a:endParaRPr lang="el-GR" dirty="0"/>
        </a:p>
      </dgm:t>
    </dgm:pt>
    <dgm:pt modelId="{56260F16-AC87-4FFA-A51C-7F2593084FD6}" type="parTrans" cxnId="{0FB6F27C-D34C-4A65-8F66-3EFF4C71547E}">
      <dgm:prSet/>
      <dgm:spPr/>
      <dgm:t>
        <a:bodyPr/>
        <a:lstStyle/>
        <a:p>
          <a:endParaRPr lang="el-GR"/>
        </a:p>
      </dgm:t>
    </dgm:pt>
    <dgm:pt modelId="{1BBE5151-3466-4ADA-B882-78AC0AB45540}" type="sibTrans" cxnId="{0FB6F27C-D34C-4A65-8F66-3EFF4C71547E}">
      <dgm:prSet/>
      <dgm:spPr/>
      <dgm:t>
        <a:bodyPr/>
        <a:lstStyle/>
        <a:p>
          <a:endParaRPr lang="el-GR"/>
        </a:p>
      </dgm:t>
    </dgm:pt>
    <dgm:pt modelId="{6038093D-A5D7-4CD2-9970-1CFDF19B5893}">
      <dgm:prSet phldrT="[Text]"/>
      <dgm:spPr>
        <a:solidFill>
          <a:srgbClr val="00B050"/>
        </a:solidFill>
      </dgm:spPr>
      <dgm:t>
        <a:bodyPr/>
        <a:lstStyle/>
        <a:p>
          <a:r>
            <a:rPr lang="en-US" dirty="0"/>
            <a:t>3</a:t>
          </a:r>
          <a:endParaRPr lang="el-GR" dirty="0"/>
        </a:p>
      </dgm:t>
    </dgm:pt>
    <dgm:pt modelId="{F9479CE8-3F32-4DDC-9BF0-4B24EC037C9D}" type="parTrans" cxnId="{EB0851C1-0E07-459C-B421-F1DF2E9A84BB}">
      <dgm:prSet/>
      <dgm:spPr/>
      <dgm:t>
        <a:bodyPr/>
        <a:lstStyle/>
        <a:p>
          <a:endParaRPr lang="el-GR"/>
        </a:p>
      </dgm:t>
    </dgm:pt>
    <dgm:pt modelId="{2B0C5C96-5FB7-498E-855F-388ECA5C865C}" type="sibTrans" cxnId="{EB0851C1-0E07-459C-B421-F1DF2E9A84BB}">
      <dgm:prSet/>
      <dgm:spPr/>
      <dgm:t>
        <a:bodyPr/>
        <a:lstStyle/>
        <a:p>
          <a:endParaRPr lang="el-GR"/>
        </a:p>
      </dgm:t>
    </dgm:pt>
    <dgm:pt modelId="{F974CAEE-DAC9-43ED-AF08-95C2EF71E541}">
      <dgm:prSet phldrT="[Text]"/>
      <dgm:spPr>
        <a:solidFill>
          <a:schemeClr val="bg2">
            <a:lumMod val="60000"/>
            <a:lumOff val="40000"/>
            <a:alpha val="90000"/>
          </a:schemeClr>
        </a:solidFill>
      </dgm:spPr>
      <dgm:t>
        <a:bodyPr/>
        <a:lstStyle/>
        <a:p>
          <a:r>
            <a:rPr lang="en-US" dirty="0" err="1"/>
            <a:t>Organisation</a:t>
          </a:r>
          <a:endParaRPr lang="el-GR" dirty="0"/>
        </a:p>
      </dgm:t>
    </dgm:pt>
    <dgm:pt modelId="{0F2FBC91-3F89-42A7-9758-C52EAC5A1287}" type="parTrans" cxnId="{AABFFCD5-5B92-4AF1-AF12-D10FACF573EE}">
      <dgm:prSet/>
      <dgm:spPr/>
      <dgm:t>
        <a:bodyPr/>
        <a:lstStyle/>
        <a:p>
          <a:endParaRPr lang="el-GR"/>
        </a:p>
      </dgm:t>
    </dgm:pt>
    <dgm:pt modelId="{E7BC89E4-76A7-4486-B7BA-AB6730075948}" type="sibTrans" cxnId="{AABFFCD5-5B92-4AF1-AF12-D10FACF573EE}">
      <dgm:prSet/>
      <dgm:spPr/>
      <dgm:t>
        <a:bodyPr/>
        <a:lstStyle/>
        <a:p>
          <a:endParaRPr lang="el-GR"/>
        </a:p>
      </dgm:t>
    </dgm:pt>
    <dgm:pt modelId="{613B6B40-CD2D-41B7-A71D-AA5115F2C126}">
      <dgm:prSet/>
      <dgm:spPr>
        <a:solidFill>
          <a:srgbClr val="0070C0"/>
        </a:solidFill>
      </dgm:spPr>
      <dgm:t>
        <a:bodyPr/>
        <a:lstStyle/>
        <a:p>
          <a:r>
            <a:rPr lang="en-US" dirty="0"/>
            <a:t>4</a:t>
          </a:r>
          <a:endParaRPr lang="el-GR" dirty="0"/>
        </a:p>
      </dgm:t>
    </dgm:pt>
    <dgm:pt modelId="{3E5D18E6-431D-48E4-9172-1F1E97CCE461}" type="parTrans" cxnId="{09251838-F243-43BA-B17A-9E66C23A1806}">
      <dgm:prSet/>
      <dgm:spPr/>
      <dgm:t>
        <a:bodyPr/>
        <a:lstStyle/>
        <a:p>
          <a:endParaRPr lang="el-GR"/>
        </a:p>
      </dgm:t>
    </dgm:pt>
    <dgm:pt modelId="{9B7ADFDE-272D-40B2-A881-E4565EE1CA54}" type="sibTrans" cxnId="{09251838-F243-43BA-B17A-9E66C23A1806}">
      <dgm:prSet/>
      <dgm:spPr/>
      <dgm:t>
        <a:bodyPr/>
        <a:lstStyle/>
        <a:p>
          <a:endParaRPr lang="el-GR"/>
        </a:p>
      </dgm:t>
    </dgm:pt>
    <dgm:pt modelId="{666FC15E-0C96-45C0-89EA-E3B20861C7F4}">
      <dgm:prSet/>
      <dgm:spPr>
        <a:solidFill>
          <a:schemeClr val="accent6">
            <a:lumMod val="75000"/>
            <a:alpha val="90000"/>
          </a:schemeClr>
        </a:solidFill>
      </dgm:spPr>
      <dgm:t>
        <a:bodyPr/>
        <a:lstStyle/>
        <a:p>
          <a:r>
            <a:rPr lang="en-US" dirty="0"/>
            <a:t>Evaluation</a:t>
          </a:r>
          <a:endParaRPr lang="el-GR" dirty="0"/>
        </a:p>
      </dgm:t>
    </dgm:pt>
    <dgm:pt modelId="{63EBA94C-FE47-4F4B-BEC6-838556EEE007}" type="parTrans" cxnId="{6D0FAC08-76F5-402A-9C68-D4DF7B5DB56E}">
      <dgm:prSet/>
      <dgm:spPr/>
      <dgm:t>
        <a:bodyPr/>
        <a:lstStyle/>
        <a:p>
          <a:endParaRPr lang="el-GR"/>
        </a:p>
      </dgm:t>
    </dgm:pt>
    <dgm:pt modelId="{039B70DB-28EC-4AEA-8530-650DCCBFED79}" type="sibTrans" cxnId="{6D0FAC08-76F5-402A-9C68-D4DF7B5DB56E}">
      <dgm:prSet/>
      <dgm:spPr/>
      <dgm:t>
        <a:bodyPr/>
        <a:lstStyle/>
        <a:p>
          <a:endParaRPr lang="el-GR"/>
        </a:p>
      </dgm:t>
    </dgm:pt>
    <dgm:pt modelId="{6E309893-C9BB-4423-A8F7-9AEFE4812876}" type="pres">
      <dgm:prSet presAssocID="{ABA04D89-AEC8-4A40-A767-AAB259F08657}" presName="linearFlow" presStyleCnt="0">
        <dgm:presLayoutVars>
          <dgm:dir/>
          <dgm:animLvl val="lvl"/>
          <dgm:resizeHandles val="exact"/>
        </dgm:presLayoutVars>
      </dgm:prSet>
      <dgm:spPr/>
      <dgm:t>
        <a:bodyPr/>
        <a:lstStyle/>
        <a:p>
          <a:endParaRPr lang="el-GR"/>
        </a:p>
      </dgm:t>
    </dgm:pt>
    <dgm:pt modelId="{CBEA50D3-9DD4-4F3C-911E-E3E3A36362FC}" type="pres">
      <dgm:prSet presAssocID="{CA8663B4-A424-4653-9F1F-1AAF46979B3D}" presName="composite" presStyleCnt="0"/>
      <dgm:spPr/>
    </dgm:pt>
    <dgm:pt modelId="{F54E86A5-369A-4104-AFB9-F8F455064C05}" type="pres">
      <dgm:prSet presAssocID="{CA8663B4-A424-4653-9F1F-1AAF46979B3D}" presName="parentText" presStyleLbl="alignNode1" presStyleIdx="0" presStyleCnt="4" custLinFactNeighborX="-1826" custLinFactNeighborY="-7820">
        <dgm:presLayoutVars>
          <dgm:chMax val="1"/>
          <dgm:bulletEnabled val="1"/>
        </dgm:presLayoutVars>
      </dgm:prSet>
      <dgm:spPr/>
      <dgm:t>
        <a:bodyPr/>
        <a:lstStyle/>
        <a:p>
          <a:endParaRPr lang="el-GR"/>
        </a:p>
      </dgm:t>
    </dgm:pt>
    <dgm:pt modelId="{0A23B2DE-7AC4-430B-8903-7649EDB83DB4}" type="pres">
      <dgm:prSet presAssocID="{CA8663B4-A424-4653-9F1F-1AAF46979B3D}" presName="descendantText" presStyleLbl="alignAcc1" presStyleIdx="0" presStyleCnt="4" custLinFactNeighborX="-287" custLinFactNeighborY="-141">
        <dgm:presLayoutVars>
          <dgm:bulletEnabled val="1"/>
        </dgm:presLayoutVars>
      </dgm:prSet>
      <dgm:spPr/>
      <dgm:t>
        <a:bodyPr/>
        <a:lstStyle/>
        <a:p>
          <a:endParaRPr lang="el-GR"/>
        </a:p>
      </dgm:t>
    </dgm:pt>
    <dgm:pt modelId="{5400E684-E65D-4390-8B7F-AA82E1A97DA1}" type="pres">
      <dgm:prSet presAssocID="{4583CE1A-641C-4ED5-8FC0-0B626CA63763}" presName="sp" presStyleCnt="0"/>
      <dgm:spPr/>
    </dgm:pt>
    <dgm:pt modelId="{E11B3635-34FC-467E-A542-35A51F1085BD}" type="pres">
      <dgm:prSet presAssocID="{D0E0E06E-4452-48D5-AD39-B365B50107B3}" presName="composite" presStyleCnt="0"/>
      <dgm:spPr/>
    </dgm:pt>
    <dgm:pt modelId="{5518B826-4F83-4727-A5A4-C6360CACB82D}" type="pres">
      <dgm:prSet presAssocID="{D0E0E06E-4452-48D5-AD39-B365B50107B3}" presName="parentText" presStyleLbl="alignNode1" presStyleIdx="1" presStyleCnt="4">
        <dgm:presLayoutVars>
          <dgm:chMax val="1"/>
          <dgm:bulletEnabled val="1"/>
        </dgm:presLayoutVars>
      </dgm:prSet>
      <dgm:spPr/>
      <dgm:t>
        <a:bodyPr/>
        <a:lstStyle/>
        <a:p>
          <a:endParaRPr lang="el-GR"/>
        </a:p>
      </dgm:t>
    </dgm:pt>
    <dgm:pt modelId="{D5890FD5-83DA-48C0-8D31-ADB44BA6F96A}" type="pres">
      <dgm:prSet presAssocID="{D0E0E06E-4452-48D5-AD39-B365B50107B3}" presName="descendantText" presStyleLbl="alignAcc1" presStyleIdx="1" presStyleCnt="4">
        <dgm:presLayoutVars>
          <dgm:bulletEnabled val="1"/>
        </dgm:presLayoutVars>
      </dgm:prSet>
      <dgm:spPr/>
      <dgm:t>
        <a:bodyPr/>
        <a:lstStyle/>
        <a:p>
          <a:endParaRPr lang="el-GR"/>
        </a:p>
      </dgm:t>
    </dgm:pt>
    <dgm:pt modelId="{72918DBD-154E-4E17-AABE-6DD69733F254}" type="pres">
      <dgm:prSet presAssocID="{24DAE618-020B-4EDA-9AE2-8256FFF5D83B}" presName="sp" presStyleCnt="0"/>
      <dgm:spPr/>
    </dgm:pt>
    <dgm:pt modelId="{56301EF5-351D-46E0-B87D-9CB90AAB10F1}" type="pres">
      <dgm:prSet presAssocID="{6038093D-A5D7-4CD2-9970-1CFDF19B5893}" presName="composite" presStyleCnt="0"/>
      <dgm:spPr/>
    </dgm:pt>
    <dgm:pt modelId="{729D1BA0-25BA-476F-93A3-119BB872D4EB}" type="pres">
      <dgm:prSet presAssocID="{6038093D-A5D7-4CD2-9970-1CFDF19B5893}" presName="parentText" presStyleLbl="alignNode1" presStyleIdx="2" presStyleCnt="4">
        <dgm:presLayoutVars>
          <dgm:chMax val="1"/>
          <dgm:bulletEnabled val="1"/>
        </dgm:presLayoutVars>
      </dgm:prSet>
      <dgm:spPr/>
      <dgm:t>
        <a:bodyPr/>
        <a:lstStyle/>
        <a:p>
          <a:endParaRPr lang="el-GR"/>
        </a:p>
      </dgm:t>
    </dgm:pt>
    <dgm:pt modelId="{B15EBCC5-446E-4B31-98FE-487308622A90}" type="pres">
      <dgm:prSet presAssocID="{6038093D-A5D7-4CD2-9970-1CFDF19B5893}" presName="descendantText" presStyleLbl="alignAcc1" presStyleIdx="2" presStyleCnt="4" custLinFactNeighborX="592" custLinFactNeighborY="-3024">
        <dgm:presLayoutVars>
          <dgm:bulletEnabled val="1"/>
        </dgm:presLayoutVars>
      </dgm:prSet>
      <dgm:spPr/>
      <dgm:t>
        <a:bodyPr/>
        <a:lstStyle/>
        <a:p>
          <a:endParaRPr lang="el-GR"/>
        </a:p>
      </dgm:t>
    </dgm:pt>
    <dgm:pt modelId="{75E4703A-D1AD-45D3-A530-33EE03E058C4}" type="pres">
      <dgm:prSet presAssocID="{2B0C5C96-5FB7-498E-855F-388ECA5C865C}" presName="sp" presStyleCnt="0"/>
      <dgm:spPr/>
    </dgm:pt>
    <dgm:pt modelId="{BE8EC575-2E7F-44DA-BEAE-74AD199A5FBF}" type="pres">
      <dgm:prSet presAssocID="{613B6B40-CD2D-41B7-A71D-AA5115F2C126}" presName="composite" presStyleCnt="0"/>
      <dgm:spPr/>
    </dgm:pt>
    <dgm:pt modelId="{8C363019-7F39-4ED2-8951-F99EC0E340A9}" type="pres">
      <dgm:prSet presAssocID="{613B6B40-CD2D-41B7-A71D-AA5115F2C126}" presName="parentText" presStyleLbl="alignNode1" presStyleIdx="3" presStyleCnt="4">
        <dgm:presLayoutVars>
          <dgm:chMax val="1"/>
          <dgm:bulletEnabled val="1"/>
        </dgm:presLayoutVars>
      </dgm:prSet>
      <dgm:spPr/>
      <dgm:t>
        <a:bodyPr/>
        <a:lstStyle/>
        <a:p>
          <a:endParaRPr lang="el-GR"/>
        </a:p>
      </dgm:t>
    </dgm:pt>
    <dgm:pt modelId="{C7700123-A07B-47E4-9AED-7CD78555F5CB}" type="pres">
      <dgm:prSet presAssocID="{613B6B40-CD2D-41B7-A71D-AA5115F2C126}" presName="descendantText" presStyleLbl="alignAcc1" presStyleIdx="3" presStyleCnt="4">
        <dgm:presLayoutVars>
          <dgm:bulletEnabled val="1"/>
        </dgm:presLayoutVars>
      </dgm:prSet>
      <dgm:spPr/>
      <dgm:t>
        <a:bodyPr/>
        <a:lstStyle/>
        <a:p>
          <a:endParaRPr lang="el-GR"/>
        </a:p>
      </dgm:t>
    </dgm:pt>
  </dgm:ptLst>
  <dgm:cxnLst>
    <dgm:cxn modelId="{40188343-526B-4D0D-9A6F-9044D1730B53}" type="presOf" srcId="{613B6B40-CD2D-41B7-A71D-AA5115F2C126}" destId="{8C363019-7F39-4ED2-8951-F99EC0E340A9}" srcOrd="0" destOrd="0" presId="urn:microsoft.com/office/officeart/2005/8/layout/chevron2"/>
    <dgm:cxn modelId="{64822B15-EB0F-4EE6-AB14-742B58DB03B0}" type="presOf" srcId="{0E18C01C-DE6C-4CAA-B1CE-9D60BEF0AE5A}" destId="{0A23B2DE-7AC4-430B-8903-7649EDB83DB4}" srcOrd="0" destOrd="0" presId="urn:microsoft.com/office/officeart/2005/8/layout/chevron2"/>
    <dgm:cxn modelId="{325D214A-9A20-406F-802B-60EA022DDBF5}" srcId="{CA8663B4-A424-4653-9F1F-1AAF46979B3D}" destId="{0E18C01C-DE6C-4CAA-B1CE-9D60BEF0AE5A}" srcOrd="0" destOrd="0" parTransId="{6DF51A61-A9AD-4739-A266-30272B06A4B9}" sibTransId="{489B6288-8055-44AB-AECD-B7E24F70D6B5}"/>
    <dgm:cxn modelId="{184D7C49-FA29-4132-AC4B-0D93B05080D9}" type="presOf" srcId="{6038093D-A5D7-4CD2-9970-1CFDF19B5893}" destId="{729D1BA0-25BA-476F-93A3-119BB872D4EB}" srcOrd="0" destOrd="0" presId="urn:microsoft.com/office/officeart/2005/8/layout/chevron2"/>
    <dgm:cxn modelId="{18B4C3D9-BFCD-47B5-BDA9-7876CA610CBB}" srcId="{ABA04D89-AEC8-4A40-A767-AAB259F08657}" destId="{CA8663B4-A424-4653-9F1F-1AAF46979B3D}" srcOrd="0" destOrd="0" parTransId="{5661B2AC-60B9-4EB1-B2E8-15B84ACD9AA9}" sibTransId="{4583CE1A-641C-4ED5-8FC0-0B626CA63763}"/>
    <dgm:cxn modelId="{A7009027-8199-452F-B1C5-F2BF563D9CB7}" srcId="{ABA04D89-AEC8-4A40-A767-AAB259F08657}" destId="{D0E0E06E-4452-48D5-AD39-B365B50107B3}" srcOrd="1" destOrd="0" parTransId="{23ADF26E-7504-434D-9DDF-CE282926FA0A}" sibTransId="{24DAE618-020B-4EDA-9AE2-8256FFF5D83B}"/>
    <dgm:cxn modelId="{D3B6522A-5EAD-4F26-B7DC-FAED01D01B96}" type="presOf" srcId="{1CE68A45-DABA-408D-881B-516AA4EF9442}" destId="{D5890FD5-83DA-48C0-8D31-ADB44BA6F96A}" srcOrd="0" destOrd="0" presId="urn:microsoft.com/office/officeart/2005/8/layout/chevron2"/>
    <dgm:cxn modelId="{6D0FAC08-76F5-402A-9C68-D4DF7B5DB56E}" srcId="{613B6B40-CD2D-41B7-A71D-AA5115F2C126}" destId="{666FC15E-0C96-45C0-89EA-E3B20861C7F4}" srcOrd="0" destOrd="0" parTransId="{63EBA94C-FE47-4F4B-BEC6-838556EEE007}" sibTransId="{039B70DB-28EC-4AEA-8530-650DCCBFED79}"/>
    <dgm:cxn modelId="{C0B55C17-669E-4BE1-BE39-AC3858DCD80C}" type="presOf" srcId="{D0E0E06E-4452-48D5-AD39-B365B50107B3}" destId="{5518B826-4F83-4727-A5A4-C6360CACB82D}" srcOrd="0" destOrd="0" presId="urn:microsoft.com/office/officeart/2005/8/layout/chevron2"/>
    <dgm:cxn modelId="{0E6D69B9-FC14-4255-B14E-C1D35D16AF27}" type="presOf" srcId="{666FC15E-0C96-45C0-89EA-E3B20861C7F4}" destId="{C7700123-A07B-47E4-9AED-7CD78555F5CB}" srcOrd="0" destOrd="0" presId="urn:microsoft.com/office/officeart/2005/8/layout/chevron2"/>
    <dgm:cxn modelId="{449BB66E-36E2-44EE-8AB4-FB39EA255EE9}" type="presOf" srcId="{ABA04D89-AEC8-4A40-A767-AAB259F08657}" destId="{6E309893-C9BB-4423-A8F7-9AEFE4812876}" srcOrd="0" destOrd="0" presId="urn:microsoft.com/office/officeart/2005/8/layout/chevron2"/>
    <dgm:cxn modelId="{EB0851C1-0E07-459C-B421-F1DF2E9A84BB}" srcId="{ABA04D89-AEC8-4A40-A767-AAB259F08657}" destId="{6038093D-A5D7-4CD2-9970-1CFDF19B5893}" srcOrd="2" destOrd="0" parTransId="{F9479CE8-3F32-4DDC-9BF0-4B24EC037C9D}" sibTransId="{2B0C5C96-5FB7-498E-855F-388ECA5C865C}"/>
    <dgm:cxn modelId="{8DD60541-701A-4EB0-96C8-533DD9CD08B8}" type="presOf" srcId="{CA8663B4-A424-4653-9F1F-1AAF46979B3D}" destId="{F54E86A5-369A-4104-AFB9-F8F455064C05}" srcOrd="0" destOrd="0" presId="urn:microsoft.com/office/officeart/2005/8/layout/chevron2"/>
    <dgm:cxn modelId="{E98066C5-DC38-440D-8863-2364FFC26B68}" type="presOf" srcId="{F974CAEE-DAC9-43ED-AF08-95C2EF71E541}" destId="{B15EBCC5-446E-4B31-98FE-487308622A90}" srcOrd="0" destOrd="0" presId="urn:microsoft.com/office/officeart/2005/8/layout/chevron2"/>
    <dgm:cxn modelId="{0FB6F27C-D34C-4A65-8F66-3EFF4C71547E}" srcId="{D0E0E06E-4452-48D5-AD39-B365B50107B3}" destId="{1CE68A45-DABA-408D-881B-516AA4EF9442}" srcOrd="0" destOrd="0" parTransId="{56260F16-AC87-4FFA-A51C-7F2593084FD6}" sibTransId="{1BBE5151-3466-4ADA-B882-78AC0AB45540}"/>
    <dgm:cxn modelId="{AABFFCD5-5B92-4AF1-AF12-D10FACF573EE}" srcId="{6038093D-A5D7-4CD2-9970-1CFDF19B5893}" destId="{F974CAEE-DAC9-43ED-AF08-95C2EF71E541}" srcOrd="0" destOrd="0" parTransId="{0F2FBC91-3F89-42A7-9758-C52EAC5A1287}" sibTransId="{E7BC89E4-76A7-4486-B7BA-AB6730075948}"/>
    <dgm:cxn modelId="{09251838-F243-43BA-B17A-9E66C23A1806}" srcId="{ABA04D89-AEC8-4A40-A767-AAB259F08657}" destId="{613B6B40-CD2D-41B7-A71D-AA5115F2C126}" srcOrd="3" destOrd="0" parTransId="{3E5D18E6-431D-48E4-9172-1F1E97CCE461}" sibTransId="{9B7ADFDE-272D-40B2-A881-E4565EE1CA54}"/>
    <dgm:cxn modelId="{24E782F0-7A04-4D49-8163-442B6A23DD0C}" type="presParOf" srcId="{6E309893-C9BB-4423-A8F7-9AEFE4812876}" destId="{CBEA50D3-9DD4-4F3C-911E-E3E3A36362FC}" srcOrd="0" destOrd="0" presId="urn:microsoft.com/office/officeart/2005/8/layout/chevron2"/>
    <dgm:cxn modelId="{7C26764F-C9EC-4D7F-BC7B-76F2022057A8}" type="presParOf" srcId="{CBEA50D3-9DD4-4F3C-911E-E3E3A36362FC}" destId="{F54E86A5-369A-4104-AFB9-F8F455064C05}" srcOrd="0" destOrd="0" presId="urn:microsoft.com/office/officeart/2005/8/layout/chevron2"/>
    <dgm:cxn modelId="{6A607217-FFA6-4EB7-B9DF-B617F0963C78}" type="presParOf" srcId="{CBEA50D3-9DD4-4F3C-911E-E3E3A36362FC}" destId="{0A23B2DE-7AC4-430B-8903-7649EDB83DB4}" srcOrd="1" destOrd="0" presId="urn:microsoft.com/office/officeart/2005/8/layout/chevron2"/>
    <dgm:cxn modelId="{5B912908-2ED1-4640-9780-6EF7D61CD905}" type="presParOf" srcId="{6E309893-C9BB-4423-A8F7-9AEFE4812876}" destId="{5400E684-E65D-4390-8B7F-AA82E1A97DA1}" srcOrd="1" destOrd="0" presId="urn:microsoft.com/office/officeart/2005/8/layout/chevron2"/>
    <dgm:cxn modelId="{690DFEDB-7BE3-4E7A-B950-7373341F9AFE}" type="presParOf" srcId="{6E309893-C9BB-4423-A8F7-9AEFE4812876}" destId="{E11B3635-34FC-467E-A542-35A51F1085BD}" srcOrd="2" destOrd="0" presId="urn:microsoft.com/office/officeart/2005/8/layout/chevron2"/>
    <dgm:cxn modelId="{569F3A51-83B5-45AF-96F4-607D04DB8901}" type="presParOf" srcId="{E11B3635-34FC-467E-A542-35A51F1085BD}" destId="{5518B826-4F83-4727-A5A4-C6360CACB82D}" srcOrd="0" destOrd="0" presId="urn:microsoft.com/office/officeart/2005/8/layout/chevron2"/>
    <dgm:cxn modelId="{32C79F4E-E5DC-4B56-8D31-BC567C331DFD}" type="presParOf" srcId="{E11B3635-34FC-467E-A542-35A51F1085BD}" destId="{D5890FD5-83DA-48C0-8D31-ADB44BA6F96A}" srcOrd="1" destOrd="0" presId="urn:microsoft.com/office/officeart/2005/8/layout/chevron2"/>
    <dgm:cxn modelId="{640EACAF-72E5-4DF9-B2FE-DF37DEE5612B}" type="presParOf" srcId="{6E309893-C9BB-4423-A8F7-9AEFE4812876}" destId="{72918DBD-154E-4E17-AABE-6DD69733F254}" srcOrd="3" destOrd="0" presId="urn:microsoft.com/office/officeart/2005/8/layout/chevron2"/>
    <dgm:cxn modelId="{02D4F585-F163-4271-BCEF-D1C848CDC85F}" type="presParOf" srcId="{6E309893-C9BB-4423-A8F7-9AEFE4812876}" destId="{56301EF5-351D-46E0-B87D-9CB90AAB10F1}" srcOrd="4" destOrd="0" presId="urn:microsoft.com/office/officeart/2005/8/layout/chevron2"/>
    <dgm:cxn modelId="{FA90B7B0-3DAD-484B-8E5D-82CCE3F397CB}" type="presParOf" srcId="{56301EF5-351D-46E0-B87D-9CB90AAB10F1}" destId="{729D1BA0-25BA-476F-93A3-119BB872D4EB}" srcOrd="0" destOrd="0" presId="urn:microsoft.com/office/officeart/2005/8/layout/chevron2"/>
    <dgm:cxn modelId="{DCA5FB9B-CB3E-417D-87F7-70917BE1651F}" type="presParOf" srcId="{56301EF5-351D-46E0-B87D-9CB90AAB10F1}" destId="{B15EBCC5-446E-4B31-98FE-487308622A90}" srcOrd="1" destOrd="0" presId="urn:microsoft.com/office/officeart/2005/8/layout/chevron2"/>
    <dgm:cxn modelId="{8D23485C-5DB1-4097-B865-BF015619930D}" type="presParOf" srcId="{6E309893-C9BB-4423-A8F7-9AEFE4812876}" destId="{75E4703A-D1AD-45D3-A530-33EE03E058C4}" srcOrd="5" destOrd="0" presId="urn:microsoft.com/office/officeart/2005/8/layout/chevron2"/>
    <dgm:cxn modelId="{E90F7AB5-DB96-4682-BCFC-1E3A7FAEAEC2}" type="presParOf" srcId="{6E309893-C9BB-4423-A8F7-9AEFE4812876}" destId="{BE8EC575-2E7F-44DA-BEAE-74AD199A5FBF}" srcOrd="6" destOrd="0" presId="urn:microsoft.com/office/officeart/2005/8/layout/chevron2"/>
    <dgm:cxn modelId="{DE7BCF36-871F-4557-A37A-6C760444B17C}" type="presParOf" srcId="{BE8EC575-2E7F-44DA-BEAE-74AD199A5FBF}" destId="{8C363019-7F39-4ED2-8951-F99EC0E340A9}" srcOrd="0" destOrd="0" presId="urn:microsoft.com/office/officeart/2005/8/layout/chevron2"/>
    <dgm:cxn modelId="{E95CDCAC-F22F-4E78-AA3D-99443C791E12}" type="presParOf" srcId="{BE8EC575-2E7F-44DA-BEAE-74AD199A5FBF}" destId="{C7700123-A07B-47E4-9AED-7CD78555F5CB}"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333D184-06D8-41C7-8285-5D4AA1A0A2CE}" type="doc">
      <dgm:prSet loTypeId="urn:microsoft.com/office/officeart/2005/8/layout/arrow5" loCatId="relationship" qsTypeId="urn:microsoft.com/office/officeart/2005/8/quickstyle/simple1" qsCatId="simple" csTypeId="urn:microsoft.com/office/officeart/2005/8/colors/colorful4" csCatId="colorful" phldr="1"/>
      <dgm:spPr/>
      <dgm:t>
        <a:bodyPr/>
        <a:lstStyle/>
        <a:p>
          <a:endParaRPr lang="el-GR"/>
        </a:p>
      </dgm:t>
    </dgm:pt>
    <dgm:pt modelId="{7614D3A5-EA26-4F7B-9D2E-BD7DE4B8F31A}">
      <dgm:prSet phldrT="[Text]" custT="1"/>
      <dgm:spPr/>
      <dgm:t>
        <a:bodyPr/>
        <a:lstStyle/>
        <a:p>
          <a:r>
            <a:rPr lang="en-US" sz="3600" dirty="0">
              <a:solidFill>
                <a:schemeClr val="bg2">
                  <a:lumMod val="75000"/>
                </a:schemeClr>
              </a:solidFill>
            </a:rPr>
            <a:t>why all this fuss about evaluation?</a:t>
          </a:r>
          <a:endParaRPr lang="el-GR" sz="3600" dirty="0">
            <a:solidFill>
              <a:schemeClr val="bg2">
                <a:lumMod val="75000"/>
              </a:schemeClr>
            </a:solidFill>
          </a:endParaRPr>
        </a:p>
      </dgm:t>
    </dgm:pt>
    <dgm:pt modelId="{F2303E4F-33F4-4DFA-8ECA-3FE4DF5CD6EF}" type="parTrans" cxnId="{6FEBA333-7BCC-443D-A8C8-BF02C1D44EC2}">
      <dgm:prSet/>
      <dgm:spPr/>
      <dgm:t>
        <a:bodyPr/>
        <a:lstStyle/>
        <a:p>
          <a:endParaRPr lang="el-GR"/>
        </a:p>
      </dgm:t>
    </dgm:pt>
    <dgm:pt modelId="{021D0ED2-3FFC-4225-B40C-54211778EC9A}" type="sibTrans" cxnId="{6FEBA333-7BCC-443D-A8C8-BF02C1D44EC2}">
      <dgm:prSet/>
      <dgm:spPr/>
      <dgm:t>
        <a:bodyPr/>
        <a:lstStyle/>
        <a:p>
          <a:endParaRPr lang="el-GR"/>
        </a:p>
      </dgm:t>
    </dgm:pt>
    <dgm:pt modelId="{6E9D1D3B-2E78-4170-86B6-3641C1673FB3}">
      <dgm:prSet phldrT="[Text]"/>
      <dgm:spPr/>
      <dgm:t>
        <a:bodyPr/>
        <a:lstStyle/>
        <a:p>
          <a:r>
            <a:rPr lang="en-US" dirty="0" smtClean="0">
              <a:solidFill>
                <a:schemeClr val="bg2">
                  <a:lumMod val="75000"/>
                </a:schemeClr>
              </a:solidFill>
              <a:latin typeface="Trebuchet MS" pitchFamily="34" charset="0"/>
            </a:rPr>
            <a:t>“We have a social and moral responsibility towards our students and towards society at large to state as clearly as we can what it is that we do for them and why what we do is valuable.”</a:t>
          </a:r>
          <a:endParaRPr lang="el-GR" dirty="0">
            <a:solidFill>
              <a:schemeClr val="bg2">
                <a:lumMod val="75000"/>
              </a:schemeClr>
            </a:solidFill>
          </a:endParaRPr>
        </a:p>
      </dgm:t>
    </dgm:pt>
    <dgm:pt modelId="{2F0B8484-3B90-4F64-94D1-2F813BD3FB91}" type="parTrans" cxnId="{206A7A71-59CE-4E5A-A182-93503741D357}">
      <dgm:prSet/>
      <dgm:spPr/>
      <dgm:t>
        <a:bodyPr/>
        <a:lstStyle/>
        <a:p>
          <a:endParaRPr lang="el-GR"/>
        </a:p>
      </dgm:t>
    </dgm:pt>
    <dgm:pt modelId="{440C6F08-D420-49F8-913E-FCD348F7604C}" type="sibTrans" cxnId="{206A7A71-59CE-4E5A-A182-93503741D357}">
      <dgm:prSet/>
      <dgm:spPr/>
      <dgm:t>
        <a:bodyPr/>
        <a:lstStyle/>
        <a:p>
          <a:endParaRPr lang="el-GR"/>
        </a:p>
      </dgm:t>
    </dgm:pt>
    <dgm:pt modelId="{6A17B85B-1C06-4508-A1F8-A2117D4D6802}" type="pres">
      <dgm:prSet presAssocID="{8333D184-06D8-41C7-8285-5D4AA1A0A2CE}" presName="diagram" presStyleCnt="0">
        <dgm:presLayoutVars>
          <dgm:dir/>
          <dgm:resizeHandles val="exact"/>
        </dgm:presLayoutVars>
      </dgm:prSet>
      <dgm:spPr/>
      <dgm:t>
        <a:bodyPr/>
        <a:lstStyle/>
        <a:p>
          <a:endParaRPr lang="el-GR"/>
        </a:p>
      </dgm:t>
    </dgm:pt>
    <dgm:pt modelId="{08DD79F1-B71F-492D-96B8-DC2A0FF9DEF4}" type="pres">
      <dgm:prSet presAssocID="{7614D3A5-EA26-4F7B-9D2E-BD7DE4B8F31A}" presName="arrow" presStyleLbl="node1" presStyleIdx="0" presStyleCnt="2" custRadScaleRad="128218" custRadScaleInc="24644">
        <dgm:presLayoutVars>
          <dgm:bulletEnabled val="1"/>
        </dgm:presLayoutVars>
      </dgm:prSet>
      <dgm:spPr/>
      <dgm:t>
        <a:bodyPr/>
        <a:lstStyle/>
        <a:p>
          <a:endParaRPr lang="el-GR"/>
        </a:p>
      </dgm:t>
    </dgm:pt>
    <dgm:pt modelId="{9DABC58B-1F7E-4A03-AD10-957D915F516E}" type="pres">
      <dgm:prSet presAssocID="{6E9D1D3B-2E78-4170-86B6-3641C1673FB3}" presName="arrow" presStyleLbl="node1" presStyleIdx="1" presStyleCnt="2" custRadScaleRad="111857" custRadScaleInc="-11288">
        <dgm:presLayoutVars>
          <dgm:bulletEnabled val="1"/>
        </dgm:presLayoutVars>
      </dgm:prSet>
      <dgm:spPr/>
      <dgm:t>
        <a:bodyPr/>
        <a:lstStyle/>
        <a:p>
          <a:endParaRPr lang="el-GR"/>
        </a:p>
      </dgm:t>
    </dgm:pt>
  </dgm:ptLst>
  <dgm:cxnLst>
    <dgm:cxn modelId="{E87F68CD-BE92-4FC9-AC8A-EBD56AB1E7D1}" type="presOf" srcId="{7614D3A5-EA26-4F7B-9D2E-BD7DE4B8F31A}" destId="{08DD79F1-B71F-492D-96B8-DC2A0FF9DEF4}" srcOrd="0" destOrd="0" presId="urn:microsoft.com/office/officeart/2005/8/layout/arrow5"/>
    <dgm:cxn modelId="{6FEBA333-7BCC-443D-A8C8-BF02C1D44EC2}" srcId="{8333D184-06D8-41C7-8285-5D4AA1A0A2CE}" destId="{7614D3A5-EA26-4F7B-9D2E-BD7DE4B8F31A}" srcOrd="0" destOrd="0" parTransId="{F2303E4F-33F4-4DFA-8ECA-3FE4DF5CD6EF}" sibTransId="{021D0ED2-3FFC-4225-B40C-54211778EC9A}"/>
    <dgm:cxn modelId="{6D522B84-C2B0-404D-855E-D456D71DE1B8}" type="presOf" srcId="{6E9D1D3B-2E78-4170-86B6-3641C1673FB3}" destId="{9DABC58B-1F7E-4A03-AD10-957D915F516E}" srcOrd="0" destOrd="0" presId="urn:microsoft.com/office/officeart/2005/8/layout/arrow5"/>
    <dgm:cxn modelId="{206A7A71-59CE-4E5A-A182-93503741D357}" srcId="{8333D184-06D8-41C7-8285-5D4AA1A0A2CE}" destId="{6E9D1D3B-2E78-4170-86B6-3641C1673FB3}" srcOrd="1" destOrd="0" parTransId="{2F0B8484-3B90-4F64-94D1-2F813BD3FB91}" sibTransId="{440C6F08-D420-49F8-913E-FCD348F7604C}"/>
    <dgm:cxn modelId="{30E9F97E-FFD5-4021-B1D3-25DCD0023651}" type="presOf" srcId="{8333D184-06D8-41C7-8285-5D4AA1A0A2CE}" destId="{6A17B85B-1C06-4508-A1F8-A2117D4D6802}" srcOrd="0" destOrd="0" presId="urn:microsoft.com/office/officeart/2005/8/layout/arrow5"/>
    <dgm:cxn modelId="{116667F4-E22B-490C-AD87-8F696139DBDD}" type="presParOf" srcId="{6A17B85B-1C06-4508-A1F8-A2117D4D6802}" destId="{08DD79F1-B71F-492D-96B8-DC2A0FF9DEF4}" srcOrd="0" destOrd="0" presId="urn:microsoft.com/office/officeart/2005/8/layout/arrow5"/>
    <dgm:cxn modelId="{8C74BBA7-662A-4DEB-A277-FB4DF363A587}" type="presParOf" srcId="{6A17B85B-1C06-4508-A1F8-A2117D4D6802}" destId="{9DABC58B-1F7E-4A03-AD10-957D915F516E}" srcOrd="1" destOrd="0" presId="urn:microsoft.com/office/officeart/2005/8/layout/arrow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642B95A-B740-4DE7-98CB-1E01C9269A71}" type="doc">
      <dgm:prSet loTypeId="urn:microsoft.com/office/officeart/2005/8/layout/cycle6" loCatId="relationship" qsTypeId="urn:microsoft.com/office/officeart/2005/8/quickstyle/simple4" qsCatId="simple" csTypeId="urn:microsoft.com/office/officeart/2005/8/colors/accent0_2" csCatId="mainScheme" phldr="1"/>
      <dgm:spPr/>
      <dgm:t>
        <a:bodyPr/>
        <a:lstStyle/>
        <a:p>
          <a:endParaRPr lang="el-GR"/>
        </a:p>
      </dgm:t>
    </dgm:pt>
    <dgm:pt modelId="{59ED3291-522D-4B4C-A6AC-246E0B644433}">
      <dgm:prSet phldrT="[Text]" custT="1"/>
      <dgm:spPr/>
      <dgm:t>
        <a:bodyPr/>
        <a:lstStyle/>
        <a:p>
          <a:r>
            <a:rPr lang="en-GB" sz="1100" b="1" dirty="0">
              <a:solidFill>
                <a:schemeClr val="bg2">
                  <a:lumMod val="75000"/>
                </a:schemeClr>
              </a:solidFill>
            </a:rPr>
            <a:t>Documentary </a:t>
          </a:r>
          <a:r>
            <a:rPr lang="en-GB" sz="1100" b="1" dirty="0" smtClean="0">
              <a:solidFill>
                <a:schemeClr val="bg2">
                  <a:lumMod val="75000"/>
                </a:schemeClr>
              </a:solidFill>
            </a:rPr>
            <a:t>analysis</a:t>
          </a:r>
          <a:endParaRPr lang="el-GR" sz="1100" dirty="0">
            <a:solidFill>
              <a:schemeClr val="bg2">
                <a:lumMod val="75000"/>
              </a:schemeClr>
            </a:solidFill>
          </a:endParaRPr>
        </a:p>
      </dgm:t>
    </dgm:pt>
    <dgm:pt modelId="{3ABBD2A4-E70D-4A20-BD0D-AC9F3DA6B513}" type="parTrans" cxnId="{E85236E4-9CAE-4EE1-B23A-B28C16BB92F7}">
      <dgm:prSet/>
      <dgm:spPr/>
      <dgm:t>
        <a:bodyPr/>
        <a:lstStyle/>
        <a:p>
          <a:endParaRPr lang="el-GR"/>
        </a:p>
      </dgm:t>
    </dgm:pt>
    <dgm:pt modelId="{321B07AD-FDC8-4F31-8B0B-1C3514991B20}" type="sibTrans" cxnId="{E85236E4-9CAE-4EE1-B23A-B28C16BB92F7}">
      <dgm:prSet/>
      <dgm:spPr/>
      <dgm:t>
        <a:bodyPr/>
        <a:lstStyle/>
        <a:p>
          <a:endParaRPr lang="el-GR"/>
        </a:p>
      </dgm:t>
    </dgm:pt>
    <dgm:pt modelId="{ABCE1165-1083-449E-BFA0-A457640E852B}">
      <dgm:prSet phldrT="[Text]" custT="1"/>
      <dgm:spPr/>
      <dgm:t>
        <a:bodyPr/>
        <a:lstStyle/>
        <a:p>
          <a:r>
            <a:rPr lang="en-US" sz="1100" b="1" dirty="0">
              <a:solidFill>
                <a:schemeClr val="bg2">
                  <a:lumMod val="75000"/>
                </a:schemeClr>
              </a:solidFill>
            </a:rPr>
            <a:t>field notes</a:t>
          </a:r>
          <a:endParaRPr lang="el-GR" sz="1100" b="1" dirty="0">
            <a:solidFill>
              <a:schemeClr val="bg2">
                <a:lumMod val="75000"/>
              </a:schemeClr>
            </a:solidFill>
          </a:endParaRPr>
        </a:p>
      </dgm:t>
    </dgm:pt>
    <dgm:pt modelId="{4B35B7A9-8E04-4E80-9C8C-7C5DFE5907CB}" type="parTrans" cxnId="{A70A5401-5C6B-462E-ACBE-893F96B6DFC8}">
      <dgm:prSet/>
      <dgm:spPr/>
      <dgm:t>
        <a:bodyPr/>
        <a:lstStyle/>
        <a:p>
          <a:endParaRPr lang="el-GR"/>
        </a:p>
      </dgm:t>
    </dgm:pt>
    <dgm:pt modelId="{DB99B22F-6ABF-409C-BE8B-249D1510854D}" type="sibTrans" cxnId="{A70A5401-5C6B-462E-ACBE-893F96B6DFC8}">
      <dgm:prSet/>
      <dgm:spPr/>
      <dgm:t>
        <a:bodyPr/>
        <a:lstStyle/>
        <a:p>
          <a:endParaRPr lang="el-GR"/>
        </a:p>
      </dgm:t>
    </dgm:pt>
    <dgm:pt modelId="{D63BF054-1819-44B6-BEE1-5C3C40EC521E}">
      <dgm:prSet phldrT="[Text]" custT="1"/>
      <dgm:spPr/>
      <dgm:t>
        <a:bodyPr/>
        <a:lstStyle/>
        <a:p>
          <a:r>
            <a:rPr lang="en-GB" sz="1100" b="1" dirty="0">
              <a:solidFill>
                <a:schemeClr val="bg2">
                  <a:lumMod val="75000"/>
                </a:schemeClr>
              </a:solidFill>
            </a:rPr>
            <a:t>Records analysis; </a:t>
          </a:r>
          <a:endParaRPr lang="el-GR" sz="1100" b="1" dirty="0">
            <a:solidFill>
              <a:schemeClr val="bg2">
                <a:lumMod val="75000"/>
              </a:schemeClr>
            </a:solidFill>
          </a:endParaRPr>
        </a:p>
      </dgm:t>
    </dgm:pt>
    <dgm:pt modelId="{1BB55971-262A-459B-968C-343CA5AC7986}" type="parTrans" cxnId="{95715AF7-619A-4330-BBC8-7495EB86AA16}">
      <dgm:prSet/>
      <dgm:spPr/>
      <dgm:t>
        <a:bodyPr/>
        <a:lstStyle/>
        <a:p>
          <a:endParaRPr lang="el-GR"/>
        </a:p>
      </dgm:t>
    </dgm:pt>
    <dgm:pt modelId="{8065A380-EBE1-47EA-9131-698566052385}" type="sibTrans" cxnId="{95715AF7-619A-4330-BBC8-7495EB86AA16}">
      <dgm:prSet/>
      <dgm:spPr/>
      <dgm:t>
        <a:bodyPr/>
        <a:lstStyle/>
        <a:p>
          <a:endParaRPr lang="el-GR"/>
        </a:p>
      </dgm:t>
    </dgm:pt>
    <dgm:pt modelId="{E10CCD8B-B90B-461B-A307-9D79CB07329B}">
      <dgm:prSet phldrT="[Text]" custT="1"/>
      <dgm:spPr/>
      <dgm:t>
        <a:bodyPr/>
        <a:lstStyle/>
        <a:p>
          <a:r>
            <a:rPr lang="en-GB" sz="1100" b="1" dirty="0">
              <a:solidFill>
                <a:schemeClr val="bg2">
                  <a:lumMod val="75000"/>
                </a:schemeClr>
              </a:solidFill>
            </a:rPr>
            <a:t>Opinion surveys; questionnaires </a:t>
          </a:r>
          <a:endParaRPr lang="el-GR" sz="1100" b="1" dirty="0">
            <a:solidFill>
              <a:schemeClr val="bg2">
                <a:lumMod val="75000"/>
              </a:schemeClr>
            </a:solidFill>
          </a:endParaRPr>
        </a:p>
      </dgm:t>
    </dgm:pt>
    <dgm:pt modelId="{7E44F9B1-8421-4CBA-BC62-459A038860B4}" type="parTrans" cxnId="{7CAAA1DD-E1DB-46C9-9806-4271A439B922}">
      <dgm:prSet/>
      <dgm:spPr/>
      <dgm:t>
        <a:bodyPr/>
        <a:lstStyle/>
        <a:p>
          <a:endParaRPr lang="el-GR"/>
        </a:p>
      </dgm:t>
    </dgm:pt>
    <dgm:pt modelId="{2F5A11DD-22AE-42AC-B8C7-32C635F77838}" type="sibTrans" cxnId="{7CAAA1DD-E1DB-46C9-9806-4271A439B922}">
      <dgm:prSet/>
      <dgm:spPr/>
      <dgm:t>
        <a:bodyPr/>
        <a:lstStyle/>
        <a:p>
          <a:endParaRPr lang="el-GR"/>
        </a:p>
      </dgm:t>
    </dgm:pt>
    <dgm:pt modelId="{20F6FDE8-29AB-4ACE-9FF0-4145C38C2374}">
      <dgm:prSet phldrT="[Text]" custT="1"/>
      <dgm:spPr/>
      <dgm:t>
        <a:bodyPr/>
        <a:lstStyle/>
        <a:p>
          <a:r>
            <a:rPr lang="en-GB" sz="1100" b="1" dirty="0">
              <a:solidFill>
                <a:schemeClr val="bg2">
                  <a:lumMod val="75000"/>
                </a:schemeClr>
              </a:solidFill>
            </a:rPr>
            <a:t>Interaction </a:t>
          </a:r>
          <a:r>
            <a:rPr lang="en-GB" sz="1100" b="1" dirty="0" smtClean="0">
              <a:solidFill>
                <a:schemeClr val="bg2">
                  <a:lumMod val="75000"/>
                </a:schemeClr>
              </a:solidFill>
            </a:rPr>
            <a:t>analysis</a:t>
          </a:r>
          <a:endParaRPr lang="el-GR" sz="1100" dirty="0"/>
        </a:p>
      </dgm:t>
    </dgm:pt>
    <dgm:pt modelId="{22A950C3-747A-435C-9A5A-800A1A279C7B}" type="parTrans" cxnId="{1BCAE231-AB67-4B4E-B541-29B4A2CE1778}">
      <dgm:prSet/>
      <dgm:spPr/>
      <dgm:t>
        <a:bodyPr/>
        <a:lstStyle/>
        <a:p>
          <a:endParaRPr lang="el-GR"/>
        </a:p>
      </dgm:t>
    </dgm:pt>
    <dgm:pt modelId="{1DAF28B9-E337-42F4-9548-9081881DF574}" type="sibTrans" cxnId="{1BCAE231-AB67-4B4E-B541-29B4A2CE1778}">
      <dgm:prSet/>
      <dgm:spPr/>
      <dgm:t>
        <a:bodyPr/>
        <a:lstStyle/>
        <a:p>
          <a:endParaRPr lang="el-GR"/>
        </a:p>
      </dgm:t>
    </dgm:pt>
    <dgm:pt modelId="{EC98720E-A338-47E7-BC37-39C234BF70F0}">
      <dgm:prSet custT="1"/>
      <dgm:spPr/>
      <dgm:t>
        <a:bodyPr/>
        <a:lstStyle/>
        <a:p>
          <a:r>
            <a:rPr lang="en-GB" sz="1100" b="1" dirty="0">
              <a:solidFill>
                <a:schemeClr val="bg2">
                  <a:lumMod val="75000"/>
                </a:schemeClr>
              </a:solidFill>
            </a:rPr>
            <a:t>Tests (proficiency, achievement etc)</a:t>
          </a:r>
          <a:endParaRPr lang="el-GR" sz="1100" b="1" dirty="0">
            <a:solidFill>
              <a:schemeClr val="bg2">
                <a:lumMod val="75000"/>
              </a:schemeClr>
            </a:solidFill>
          </a:endParaRPr>
        </a:p>
      </dgm:t>
    </dgm:pt>
    <dgm:pt modelId="{CAAD05AC-81C8-4B94-97E3-18A322E6F448}" type="parTrans" cxnId="{48DB795C-42BB-437C-84CE-B8CCB1241DE7}">
      <dgm:prSet/>
      <dgm:spPr/>
      <dgm:t>
        <a:bodyPr/>
        <a:lstStyle/>
        <a:p>
          <a:endParaRPr lang="el-GR"/>
        </a:p>
      </dgm:t>
    </dgm:pt>
    <dgm:pt modelId="{732134D4-E18A-4235-B51E-564E202C7347}" type="sibTrans" cxnId="{48DB795C-42BB-437C-84CE-B8CCB1241DE7}">
      <dgm:prSet/>
      <dgm:spPr/>
      <dgm:t>
        <a:bodyPr/>
        <a:lstStyle/>
        <a:p>
          <a:endParaRPr lang="el-GR"/>
        </a:p>
      </dgm:t>
    </dgm:pt>
    <dgm:pt modelId="{14E7A524-73C5-4F94-B2B4-D59087455C13}">
      <dgm:prSet custT="1"/>
      <dgm:spPr/>
      <dgm:t>
        <a:bodyPr/>
        <a:lstStyle/>
        <a:p>
          <a:r>
            <a:rPr lang="en-GB" sz="1100" b="1" dirty="0">
              <a:solidFill>
                <a:schemeClr val="bg2">
                  <a:lumMod val="75000"/>
                </a:schemeClr>
              </a:solidFill>
            </a:rPr>
            <a:t>Diary </a:t>
          </a:r>
          <a:r>
            <a:rPr lang="en-GB" sz="1100" b="1" dirty="0" smtClean="0">
              <a:solidFill>
                <a:schemeClr val="bg2">
                  <a:lumMod val="75000"/>
                </a:schemeClr>
              </a:solidFill>
            </a:rPr>
            <a:t>studies</a:t>
          </a:r>
          <a:endParaRPr lang="el-GR" sz="1100" b="1" dirty="0">
            <a:solidFill>
              <a:schemeClr val="bg2">
                <a:lumMod val="75000"/>
              </a:schemeClr>
            </a:solidFill>
          </a:endParaRPr>
        </a:p>
      </dgm:t>
    </dgm:pt>
    <dgm:pt modelId="{DBCDC5D8-7576-48B4-AE47-7A19C27E33F5}" type="parTrans" cxnId="{31DC6B52-FE57-422A-B97F-9C96EBAA5E07}">
      <dgm:prSet/>
      <dgm:spPr/>
      <dgm:t>
        <a:bodyPr/>
        <a:lstStyle/>
        <a:p>
          <a:endParaRPr lang="el-GR"/>
        </a:p>
      </dgm:t>
    </dgm:pt>
    <dgm:pt modelId="{BA1D6D72-E07F-4383-A8F7-F59FBACE5456}" type="sibTrans" cxnId="{31DC6B52-FE57-422A-B97F-9C96EBAA5E07}">
      <dgm:prSet/>
      <dgm:spPr/>
      <dgm:t>
        <a:bodyPr/>
        <a:lstStyle/>
        <a:p>
          <a:endParaRPr lang="el-GR"/>
        </a:p>
      </dgm:t>
    </dgm:pt>
    <dgm:pt modelId="{6A33E1BC-3E96-468D-9D93-2C6DE2222F89}">
      <dgm:prSet custT="1"/>
      <dgm:spPr/>
      <dgm:t>
        <a:bodyPr/>
        <a:lstStyle/>
        <a:p>
          <a:r>
            <a:rPr lang="en-GB" sz="1100" b="1" dirty="0">
              <a:solidFill>
                <a:schemeClr val="bg2">
                  <a:lumMod val="75000"/>
                </a:schemeClr>
              </a:solidFill>
            </a:rPr>
            <a:t>Classroom observation</a:t>
          </a:r>
          <a:endParaRPr lang="el-GR" sz="1100" b="1" dirty="0">
            <a:solidFill>
              <a:schemeClr val="bg2">
                <a:lumMod val="75000"/>
              </a:schemeClr>
            </a:solidFill>
          </a:endParaRPr>
        </a:p>
      </dgm:t>
    </dgm:pt>
    <dgm:pt modelId="{1EF7758B-D970-44C0-BFF8-00EF4FFCF82D}" type="parTrans" cxnId="{71DEC166-8B00-436A-9A4A-1388100D6A97}">
      <dgm:prSet/>
      <dgm:spPr/>
      <dgm:t>
        <a:bodyPr/>
        <a:lstStyle/>
        <a:p>
          <a:endParaRPr lang="el-GR"/>
        </a:p>
      </dgm:t>
    </dgm:pt>
    <dgm:pt modelId="{410FA58C-979A-4225-93A1-86997460C3AE}" type="sibTrans" cxnId="{71DEC166-8B00-436A-9A4A-1388100D6A97}">
      <dgm:prSet/>
      <dgm:spPr/>
      <dgm:t>
        <a:bodyPr/>
        <a:lstStyle/>
        <a:p>
          <a:endParaRPr lang="el-GR"/>
        </a:p>
      </dgm:t>
    </dgm:pt>
    <dgm:pt modelId="{AAEEC135-C1B7-4EF5-8101-9B82396AD27F}">
      <dgm:prSet custT="1"/>
      <dgm:spPr/>
      <dgm:t>
        <a:bodyPr/>
        <a:lstStyle/>
        <a:p>
          <a:r>
            <a:rPr lang="en-GB" sz="1100" b="1" dirty="0">
              <a:solidFill>
                <a:schemeClr val="bg2">
                  <a:lumMod val="75000"/>
                </a:schemeClr>
              </a:solidFill>
            </a:rPr>
            <a:t>Individual /group </a:t>
          </a:r>
          <a:r>
            <a:rPr lang="en-GB" sz="1100" b="1" dirty="0" smtClean="0">
              <a:solidFill>
                <a:schemeClr val="bg2">
                  <a:lumMod val="75000"/>
                </a:schemeClr>
              </a:solidFill>
            </a:rPr>
            <a:t>interviews</a:t>
          </a:r>
          <a:endParaRPr lang="el-GR" sz="1100" b="1" dirty="0">
            <a:solidFill>
              <a:schemeClr val="bg2">
                <a:lumMod val="75000"/>
              </a:schemeClr>
            </a:solidFill>
          </a:endParaRPr>
        </a:p>
      </dgm:t>
    </dgm:pt>
    <dgm:pt modelId="{3DD77A59-6FF8-4B35-B50B-E8D0F5D5C7CB}" type="parTrans" cxnId="{149AAA17-805D-4966-98E4-24F25D8B826F}">
      <dgm:prSet/>
      <dgm:spPr/>
      <dgm:t>
        <a:bodyPr/>
        <a:lstStyle/>
        <a:p>
          <a:endParaRPr lang="el-GR"/>
        </a:p>
      </dgm:t>
    </dgm:pt>
    <dgm:pt modelId="{48EB7BFA-3977-4087-B395-AA2FD3086015}" type="sibTrans" cxnId="{149AAA17-805D-4966-98E4-24F25D8B826F}">
      <dgm:prSet/>
      <dgm:spPr/>
      <dgm:t>
        <a:bodyPr/>
        <a:lstStyle/>
        <a:p>
          <a:endParaRPr lang="el-GR"/>
        </a:p>
      </dgm:t>
    </dgm:pt>
    <dgm:pt modelId="{F78BC2E8-E31B-4F52-9CF1-462393ECE951}" type="pres">
      <dgm:prSet presAssocID="{5642B95A-B740-4DE7-98CB-1E01C9269A71}" presName="cycle" presStyleCnt="0">
        <dgm:presLayoutVars>
          <dgm:dir/>
          <dgm:resizeHandles val="exact"/>
        </dgm:presLayoutVars>
      </dgm:prSet>
      <dgm:spPr/>
      <dgm:t>
        <a:bodyPr/>
        <a:lstStyle/>
        <a:p>
          <a:endParaRPr lang="el-GR"/>
        </a:p>
      </dgm:t>
    </dgm:pt>
    <dgm:pt modelId="{F84392D2-205D-4E3E-A82D-71A86E68F286}" type="pres">
      <dgm:prSet presAssocID="{59ED3291-522D-4B4C-A6AC-246E0B644433}" presName="node" presStyleLbl="node1" presStyleIdx="0" presStyleCnt="9">
        <dgm:presLayoutVars>
          <dgm:bulletEnabled val="1"/>
        </dgm:presLayoutVars>
      </dgm:prSet>
      <dgm:spPr/>
      <dgm:t>
        <a:bodyPr/>
        <a:lstStyle/>
        <a:p>
          <a:endParaRPr lang="el-GR"/>
        </a:p>
      </dgm:t>
    </dgm:pt>
    <dgm:pt modelId="{5E13E45A-D730-46C3-AA0E-E67D502D16DF}" type="pres">
      <dgm:prSet presAssocID="{59ED3291-522D-4B4C-A6AC-246E0B644433}" presName="spNode" presStyleCnt="0"/>
      <dgm:spPr/>
    </dgm:pt>
    <dgm:pt modelId="{3DFC08C3-0EC0-4986-8F83-6AB8DBBCB094}" type="pres">
      <dgm:prSet presAssocID="{321B07AD-FDC8-4F31-8B0B-1C3514991B20}" presName="sibTrans" presStyleLbl="sibTrans1D1" presStyleIdx="0" presStyleCnt="9"/>
      <dgm:spPr/>
      <dgm:t>
        <a:bodyPr/>
        <a:lstStyle/>
        <a:p>
          <a:endParaRPr lang="el-GR"/>
        </a:p>
      </dgm:t>
    </dgm:pt>
    <dgm:pt modelId="{A928F0FA-E77B-4644-981D-A8C57277FCAA}" type="pres">
      <dgm:prSet presAssocID="{ABCE1165-1083-449E-BFA0-A457640E852B}" presName="node" presStyleLbl="node1" presStyleIdx="1" presStyleCnt="9">
        <dgm:presLayoutVars>
          <dgm:bulletEnabled val="1"/>
        </dgm:presLayoutVars>
      </dgm:prSet>
      <dgm:spPr/>
      <dgm:t>
        <a:bodyPr/>
        <a:lstStyle/>
        <a:p>
          <a:endParaRPr lang="el-GR"/>
        </a:p>
      </dgm:t>
    </dgm:pt>
    <dgm:pt modelId="{205705A8-169D-454C-89CA-598A4D1645E9}" type="pres">
      <dgm:prSet presAssocID="{ABCE1165-1083-449E-BFA0-A457640E852B}" presName="spNode" presStyleCnt="0"/>
      <dgm:spPr/>
    </dgm:pt>
    <dgm:pt modelId="{416FE39A-1194-489E-9832-FDC171E8B813}" type="pres">
      <dgm:prSet presAssocID="{DB99B22F-6ABF-409C-BE8B-249D1510854D}" presName="sibTrans" presStyleLbl="sibTrans1D1" presStyleIdx="1" presStyleCnt="9"/>
      <dgm:spPr/>
      <dgm:t>
        <a:bodyPr/>
        <a:lstStyle/>
        <a:p>
          <a:endParaRPr lang="el-GR"/>
        </a:p>
      </dgm:t>
    </dgm:pt>
    <dgm:pt modelId="{8FC40550-93FD-40E8-ACF1-7489AC52013B}" type="pres">
      <dgm:prSet presAssocID="{D63BF054-1819-44B6-BEE1-5C3C40EC521E}" presName="node" presStyleLbl="node1" presStyleIdx="2" presStyleCnt="9">
        <dgm:presLayoutVars>
          <dgm:bulletEnabled val="1"/>
        </dgm:presLayoutVars>
      </dgm:prSet>
      <dgm:spPr/>
      <dgm:t>
        <a:bodyPr/>
        <a:lstStyle/>
        <a:p>
          <a:endParaRPr lang="el-GR"/>
        </a:p>
      </dgm:t>
    </dgm:pt>
    <dgm:pt modelId="{F6A7373E-4A98-43DC-B498-C5BDD69E4D2A}" type="pres">
      <dgm:prSet presAssocID="{D63BF054-1819-44B6-BEE1-5C3C40EC521E}" presName="spNode" presStyleCnt="0"/>
      <dgm:spPr/>
    </dgm:pt>
    <dgm:pt modelId="{DB89BAF5-4815-4D64-9D7A-28C82DAB773B}" type="pres">
      <dgm:prSet presAssocID="{8065A380-EBE1-47EA-9131-698566052385}" presName="sibTrans" presStyleLbl="sibTrans1D1" presStyleIdx="2" presStyleCnt="9"/>
      <dgm:spPr/>
      <dgm:t>
        <a:bodyPr/>
        <a:lstStyle/>
        <a:p>
          <a:endParaRPr lang="el-GR"/>
        </a:p>
      </dgm:t>
    </dgm:pt>
    <dgm:pt modelId="{ACF4144A-CC6E-41F9-9165-2381FA0637E9}" type="pres">
      <dgm:prSet presAssocID="{E10CCD8B-B90B-461B-A307-9D79CB07329B}" presName="node" presStyleLbl="node1" presStyleIdx="3" presStyleCnt="9">
        <dgm:presLayoutVars>
          <dgm:bulletEnabled val="1"/>
        </dgm:presLayoutVars>
      </dgm:prSet>
      <dgm:spPr/>
      <dgm:t>
        <a:bodyPr/>
        <a:lstStyle/>
        <a:p>
          <a:endParaRPr lang="el-GR"/>
        </a:p>
      </dgm:t>
    </dgm:pt>
    <dgm:pt modelId="{860BB817-AF6D-483B-9888-885AE7DB6E44}" type="pres">
      <dgm:prSet presAssocID="{E10CCD8B-B90B-461B-A307-9D79CB07329B}" presName="spNode" presStyleCnt="0"/>
      <dgm:spPr/>
    </dgm:pt>
    <dgm:pt modelId="{8616BA96-E28A-42A9-81B1-9AE0CBA9AEAE}" type="pres">
      <dgm:prSet presAssocID="{2F5A11DD-22AE-42AC-B8C7-32C635F77838}" presName="sibTrans" presStyleLbl="sibTrans1D1" presStyleIdx="3" presStyleCnt="9"/>
      <dgm:spPr/>
      <dgm:t>
        <a:bodyPr/>
        <a:lstStyle/>
        <a:p>
          <a:endParaRPr lang="el-GR"/>
        </a:p>
      </dgm:t>
    </dgm:pt>
    <dgm:pt modelId="{67701C16-7D9D-4E02-9FFE-2DC027E4938C}" type="pres">
      <dgm:prSet presAssocID="{AAEEC135-C1B7-4EF5-8101-9B82396AD27F}" presName="node" presStyleLbl="node1" presStyleIdx="4" presStyleCnt="9">
        <dgm:presLayoutVars>
          <dgm:bulletEnabled val="1"/>
        </dgm:presLayoutVars>
      </dgm:prSet>
      <dgm:spPr/>
      <dgm:t>
        <a:bodyPr/>
        <a:lstStyle/>
        <a:p>
          <a:endParaRPr lang="el-GR"/>
        </a:p>
      </dgm:t>
    </dgm:pt>
    <dgm:pt modelId="{97D03564-23A6-42C8-A647-F60017B04B09}" type="pres">
      <dgm:prSet presAssocID="{AAEEC135-C1B7-4EF5-8101-9B82396AD27F}" presName="spNode" presStyleCnt="0"/>
      <dgm:spPr/>
    </dgm:pt>
    <dgm:pt modelId="{09BED6A9-4208-4D31-86AB-F59029A2FD07}" type="pres">
      <dgm:prSet presAssocID="{48EB7BFA-3977-4087-B395-AA2FD3086015}" presName="sibTrans" presStyleLbl="sibTrans1D1" presStyleIdx="4" presStyleCnt="9"/>
      <dgm:spPr/>
      <dgm:t>
        <a:bodyPr/>
        <a:lstStyle/>
        <a:p>
          <a:endParaRPr lang="el-GR"/>
        </a:p>
      </dgm:t>
    </dgm:pt>
    <dgm:pt modelId="{E1EBDFDF-95C5-4127-8498-F4C23641BF02}" type="pres">
      <dgm:prSet presAssocID="{20F6FDE8-29AB-4ACE-9FF0-4145C38C2374}" presName="node" presStyleLbl="node1" presStyleIdx="5" presStyleCnt="9">
        <dgm:presLayoutVars>
          <dgm:bulletEnabled val="1"/>
        </dgm:presLayoutVars>
      </dgm:prSet>
      <dgm:spPr/>
      <dgm:t>
        <a:bodyPr/>
        <a:lstStyle/>
        <a:p>
          <a:endParaRPr lang="el-GR"/>
        </a:p>
      </dgm:t>
    </dgm:pt>
    <dgm:pt modelId="{BD80B746-357A-400A-A73E-5BBEB7321AB4}" type="pres">
      <dgm:prSet presAssocID="{20F6FDE8-29AB-4ACE-9FF0-4145C38C2374}" presName="spNode" presStyleCnt="0"/>
      <dgm:spPr/>
    </dgm:pt>
    <dgm:pt modelId="{6F6A39C2-B32F-4917-A26D-C215A3879741}" type="pres">
      <dgm:prSet presAssocID="{1DAF28B9-E337-42F4-9548-9081881DF574}" presName="sibTrans" presStyleLbl="sibTrans1D1" presStyleIdx="5" presStyleCnt="9"/>
      <dgm:spPr/>
      <dgm:t>
        <a:bodyPr/>
        <a:lstStyle/>
        <a:p>
          <a:endParaRPr lang="el-GR"/>
        </a:p>
      </dgm:t>
    </dgm:pt>
    <dgm:pt modelId="{672F1D69-DFE7-44CC-A687-E5A63EFE7337}" type="pres">
      <dgm:prSet presAssocID="{6A33E1BC-3E96-468D-9D93-2C6DE2222F89}" presName="node" presStyleLbl="node1" presStyleIdx="6" presStyleCnt="9">
        <dgm:presLayoutVars>
          <dgm:bulletEnabled val="1"/>
        </dgm:presLayoutVars>
      </dgm:prSet>
      <dgm:spPr/>
      <dgm:t>
        <a:bodyPr/>
        <a:lstStyle/>
        <a:p>
          <a:endParaRPr lang="el-GR"/>
        </a:p>
      </dgm:t>
    </dgm:pt>
    <dgm:pt modelId="{2A49526C-2E0D-4009-A2A0-FB8FD34726D2}" type="pres">
      <dgm:prSet presAssocID="{6A33E1BC-3E96-468D-9D93-2C6DE2222F89}" presName="spNode" presStyleCnt="0"/>
      <dgm:spPr/>
    </dgm:pt>
    <dgm:pt modelId="{0ECEC49B-2466-46C9-81C7-2D11EFA8F90E}" type="pres">
      <dgm:prSet presAssocID="{410FA58C-979A-4225-93A1-86997460C3AE}" presName="sibTrans" presStyleLbl="sibTrans1D1" presStyleIdx="6" presStyleCnt="9"/>
      <dgm:spPr/>
      <dgm:t>
        <a:bodyPr/>
        <a:lstStyle/>
        <a:p>
          <a:endParaRPr lang="el-GR"/>
        </a:p>
      </dgm:t>
    </dgm:pt>
    <dgm:pt modelId="{E06F42C1-588A-4983-A63B-03532A384947}" type="pres">
      <dgm:prSet presAssocID="{14E7A524-73C5-4F94-B2B4-D59087455C13}" presName="node" presStyleLbl="node1" presStyleIdx="7" presStyleCnt="9">
        <dgm:presLayoutVars>
          <dgm:bulletEnabled val="1"/>
        </dgm:presLayoutVars>
      </dgm:prSet>
      <dgm:spPr/>
      <dgm:t>
        <a:bodyPr/>
        <a:lstStyle/>
        <a:p>
          <a:endParaRPr lang="el-GR"/>
        </a:p>
      </dgm:t>
    </dgm:pt>
    <dgm:pt modelId="{12F20223-72FD-408A-8B7B-F699C099CE29}" type="pres">
      <dgm:prSet presAssocID="{14E7A524-73C5-4F94-B2B4-D59087455C13}" presName="spNode" presStyleCnt="0"/>
      <dgm:spPr/>
    </dgm:pt>
    <dgm:pt modelId="{1A406AC6-9F7A-46BA-9EB5-232C4A5C7D92}" type="pres">
      <dgm:prSet presAssocID="{BA1D6D72-E07F-4383-A8F7-F59FBACE5456}" presName="sibTrans" presStyleLbl="sibTrans1D1" presStyleIdx="7" presStyleCnt="9"/>
      <dgm:spPr/>
      <dgm:t>
        <a:bodyPr/>
        <a:lstStyle/>
        <a:p>
          <a:endParaRPr lang="el-GR"/>
        </a:p>
      </dgm:t>
    </dgm:pt>
    <dgm:pt modelId="{6CE5A9EF-0126-4F78-98E7-C826F5022F63}" type="pres">
      <dgm:prSet presAssocID="{EC98720E-A338-47E7-BC37-39C234BF70F0}" presName="node" presStyleLbl="node1" presStyleIdx="8" presStyleCnt="9">
        <dgm:presLayoutVars>
          <dgm:bulletEnabled val="1"/>
        </dgm:presLayoutVars>
      </dgm:prSet>
      <dgm:spPr/>
      <dgm:t>
        <a:bodyPr/>
        <a:lstStyle/>
        <a:p>
          <a:endParaRPr lang="el-GR"/>
        </a:p>
      </dgm:t>
    </dgm:pt>
    <dgm:pt modelId="{B4319915-4F8D-44CC-912E-0F0C25371761}" type="pres">
      <dgm:prSet presAssocID="{EC98720E-A338-47E7-BC37-39C234BF70F0}" presName="spNode" presStyleCnt="0"/>
      <dgm:spPr/>
    </dgm:pt>
    <dgm:pt modelId="{54CDBBC1-FE7E-4FEF-99FF-B662E7A9030A}" type="pres">
      <dgm:prSet presAssocID="{732134D4-E18A-4235-B51E-564E202C7347}" presName="sibTrans" presStyleLbl="sibTrans1D1" presStyleIdx="8" presStyleCnt="9"/>
      <dgm:spPr/>
      <dgm:t>
        <a:bodyPr/>
        <a:lstStyle/>
        <a:p>
          <a:endParaRPr lang="el-GR"/>
        </a:p>
      </dgm:t>
    </dgm:pt>
  </dgm:ptLst>
  <dgm:cxnLst>
    <dgm:cxn modelId="{47EB0660-965D-4CBA-880E-A694DB32CD98}" type="presOf" srcId="{732134D4-E18A-4235-B51E-564E202C7347}" destId="{54CDBBC1-FE7E-4FEF-99FF-B662E7A9030A}" srcOrd="0" destOrd="0" presId="urn:microsoft.com/office/officeart/2005/8/layout/cycle6"/>
    <dgm:cxn modelId="{48DB795C-42BB-437C-84CE-B8CCB1241DE7}" srcId="{5642B95A-B740-4DE7-98CB-1E01C9269A71}" destId="{EC98720E-A338-47E7-BC37-39C234BF70F0}" srcOrd="8" destOrd="0" parTransId="{CAAD05AC-81C8-4B94-97E3-18A322E6F448}" sibTransId="{732134D4-E18A-4235-B51E-564E202C7347}"/>
    <dgm:cxn modelId="{CC2763B5-26BA-451F-80CE-334ADAB55865}" type="presOf" srcId="{D63BF054-1819-44B6-BEE1-5C3C40EC521E}" destId="{8FC40550-93FD-40E8-ACF1-7489AC52013B}" srcOrd="0" destOrd="0" presId="urn:microsoft.com/office/officeart/2005/8/layout/cycle6"/>
    <dgm:cxn modelId="{5A46533B-2B9D-4EC2-84A5-7442459A7EE3}" type="presOf" srcId="{BA1D6D72-E07F-4383-A8F7-F59FBACE5456}" destId="{1A406AC6-9F7A-46BA-9EB5-232C4A5C7D92}" srcOrd="0" destOrd="0" presId="urn:microsoft.com/office/officeart/2005/8/layout/cycle6"/>
    <dgm:cxn modelId="{ECE2E8FC-0FBF-42F4-A77B-6E02812D8CA5}" type="presOf" srcId="{AAEEC135-C1B7-4EF5-8101-9B82396AD27F}" destId="{67701C16-7D9D-4E02-9FFE-2DC027E4938C}" srcOrd="0" destOrd="0" presId="urn:microsoft.com/office/officeart/2005/8/layout/cycle6"/>
    <dgm:cxn modelId="{8425EBC3-706C-4FD3-8C7B-146A0DB64053}" type="presOf" srcId="{20F6FDE8-29AB-4ACE-9FF0-4145C38C2374}" destId="{E1EBDFDF-95C5-4127-8498-F4C23641BF02}" srcOrd="0" destOrd="0" presId="urn:microsoft.com/office/officeart/2005/8/layout/cycle6"/>
    <dgm:cxn modelId="{52951F6D-5419-4FDB-95B9-11E0346CD74A}" type="presOf" srcId="{321B07AD-FDC8-4F31-8B0B-1C3514991B20}" destId="{3DFC08C3-0EC0-4986-8F83-6AB8DBBCB094}" srcOrd="0" destOrd="0" presId="urn:microsoft.com/office/officeart/2005/8/layout/cycle6"/>
    <dgm:cxn modelId="{95715AF7-619A-4330-BBC8-7495EB86AA16}" srcId="{5642B95A-B740-4DE7-98CB-1E01C9269A71}" destId="{D63BF054-1819-44B6-BEE1-5C3C40EC521E}" srcOrd="2" destOrd="0" parTransId="{1BB55971-262A-459B-968C-343CA5AC7986}" sibTransId="{8065A380-EBE1-47EA-9131-698566052385}"/>
    <dgm:cxn modelId="{76600FFD-9B2D-43F7-A9B1-29EF5BEC460D}" type="presOf" srcId="{8065A380-EBE1-47EA-9131-698566052385}" destId="{DB89BAF5-4815-4D64-9D7A-28C82DAB773B}" srcOrd="0" destOrd="0" presId="urn:microsoft.com/office/officeart/2005/8/layout/cycle6"/>
    <dgm:cxn modelId="{31DC6B52-FE57-422A-B97F-9C96EBAA5E07}" srcId="{5642B95A-B740-4DE7-98CB-1E01C9269A71}" destId="{14E7A524-73C5-4F94-B2B4-D59087455C13}" srcOrd="7" destOrd="0" parTransId="{DBCDC5D8-7576-48B4-AE47-7A19C27E33F5}" sibTransId="{BA1D6D72-E07F-4383-A8F7-F59FBACE5456}"/>
    <dgm:cxn modelId="{71DEC166-8B00-436A-9A4A-1388100D6A97}" srcId="{5642B95A-B740-4DE7-98CB-1E01C9269A71}" destId="{6A33E1BC-3E96-468D-9D93-2C6DE2222F89}" srcOrd="6" destOrd="0" parTransId="{1EF7758B-D970-44C0-BFF8-00EF4FFCF82D}" sibTransId="{410FA58C-979A-4225-93A1-86997460C3AE}"/>
    <dgm:cxn modelId="{A70A5401-5C6B-462E-ACBE-893F96B6DFC8}" srcId="{5642B95A-B740-4DE7-98CB-1E01C9269A71}" destId="{ABCE1165-1083-449E-BFA0-A457640E852B}" srcOrd="1" destOrd="0" parTransId="{4B35B7A9-8E04-4E80-9C8C-7C5DFE5907CB}" sibTransId="{DB99B22F-6ABF-409C-BE8B-249D1510854D}"/>
    <dgm:cxn modelId="{2A7EF11E-5568-4E21-997F-DAB7AE5FF776}" type="presOf" srcId="{59ED3291-522D-4B4C-A6AC-246E0B644433}" destId="{F84392D2-205D-4E3E-A82D-71A86E68F286}" srcOrd="0" destOrd="0" presId="urn:microsoft.com/office/officeart/2005/8/layout/cycle6"/>
    <dgm:cxn modelId="{0B52020D-1A50-48BB-8F63-D92A63E72A16}" type="presOf" srcId="{5642B95A-B740-4DE7-98CB-1E01C9269A71}" destId="{F78BC2E8-E31B-4F52-9CF1-462393ECE951}" srcOrd="0" destOrd="0" presId="urn:microsoft.com/office/officeart/2005/8/layout/cycle6"/>
    <dgm:cxn modelId="{7CAAA1DD-E1DB-46C9-9806-4271A439B922}" srcId="{5642B95A-B740-4DE7-98CB-1E01C9269A71}" destId="{E10CCD8B-B90B-461B-A307-9D79CB07329B}" srcOrd="3" destOrd="0" parTransId="{7E44F9B1-8421-4CBA-BC62-459A038860B4}" sibTransId="{2F5A11DD-22AE-42AC-B8C7-32C635F77838}"/>
    <dgm:cxn modelId="{F820CDF1-3D50-4389-877C-07C357377807}" type="presOf" srcId="{E10CCD8B-B90B-461B-A307-9D79CB07329B}" destId="{ACF4144A-CC6E-41F9-9165-2381FA0637E9}" srcOrd="0" destOrd="0" presId="urn:microsoft.com/office/officeart/2005/8/layout/cycle6"/>
    <dgm:cxn modelId="{DE57AFE0-5664-4AA2-B439-E232B099562B}" type="presOf" srcId="{14E7A524-73C5-4F94-B2B4-D59087455C13}" destId="{E06F42C1-588A-4983-A63B-03532A384947}" srcOrd="0" destOrd="0" presId="urn:microsoft.com/office/officeart/2005/8/layout/cycle6"/>
    <dgm:cxn modelId="{479F3CFD-846C-4C0A-91ED-BC90E9F3EE7E}" type="presOf" srcId="{410FA58C-979A-4225-93A1-86997460C3AE}" destId="{0ECEC49B-2466-46C9-81C7-2D11EFA8F90E}" srcOrd="0" destOrd="0" presId="urn:microsoft.com/office/officeart/2005/8/layout/cycle6"/>
    <dgm:cxn modelId="{E85236E4-9CAE-4EE1-B23A-B28C16BB92F7}" srcId="{5642B95A-B740-4DE7-98CB-1E01C9269A71}" destId="{59ED3291-522D-4B4C-A6AC-246E0B644433}" srcOrd="0" destOrd="0" parTransId="{3ABBD2A4-E70D-4A20-BD0D-AC9F3DA6B513}" sibTransId="{321B07AD-FDC8-4F31-8B0B-1C3514991B20}"/>
    <dgm:cxn modelId="{CC30AA9E-1943-4D42-83D0-C415F3D633E1}" type="presOf" srcId="{EC98720E-A338-47E7-BC37-39C234BF70F0}" destId="{6CE5A9EF-0126-4F78-98E7-C826F5022F63}" srcOrd="0" destOrd="0" presId="urn:microsoft.com/office/officeart/2005/8/layout/cycle6"/>
    <dgm:cxn modelId="{2455FCDD-6D75-4D59-83B7-F471C1F0E59F}" type="presOf" srcId="{1DAF28B9-E337-42F4-9548-9081881DF574}" destId="{6F6A39C2-B32F-4917-A26D-C215A3879741}" srcOrd="0" destOrd="0" presId="urn:microsoft.com/office/officeart/2005/8/layout/cycle6"/>
    <dgm:cxn modelId="{99FDB907-AF0B-4FC8-9A9A-CDAC157FA13E}" type="presOf" srcId="{2F5A11DD-22AE-42AC-B8C7-32C635F77838}" destId="{8616BA96-E28A-42A9-81B1-9AE0CBA9AEAE}" srcOrd="0" destOrd="0" presId="urn:microsoft.com/office/officeart/2005/8/layout/cycle6"/>
    <dgm:cxn modelId="{7BCFB331-CCB5-4EA0-B8A5-B260FD5DBB3A}" type="presOf" srcId="{48EB7BFA-3977-4087-B395-AA2FD3086015}" destId="{09BED6A9-4208-4D31-86AB-F59029A2FD07}" srcOrd="0" destOrd="0" presId="urn:microsoft.com/office/officeart/2005/8/layout/cycle6"/>
    <dgm:cxn modelId="{85B0FE62-BE1D-40B9-A1AD-6978EE1F0B2A}" type="presOf" srcId="{DB99B22F-6ABF-409C-BE8B-249D1510854D}" destId="{416FE39A-1194-489E-9832-FDC171E8B813}" srcOrd="0" destOrd="0" presId="urn:microsoft.com/office/officeart/2005/8/layout/cycle6"/>
    <dgm:cxn modelId="{FDFB4090-7198-445F-A124-A9B23231184E}" type="presOf" srcId="{6A33E1BC-3E96-468D-9D93-2C6DE2222F89}" destId="{672F1D69-DFE7-44CC-A687-E5A63EFE7337}" srcOrd="0" destOrd="0" presId="urn:microsoft.com/office/officeart/2005/8/layout/cycle6"/>
    <dgm:cxn modelId="{02C41232-9084-4BFB-84B1-87F13EFC8A41}" type="presOf" srcId="{ABCE1165-1083-449E-BFA0-A457640E852B}" destId="{A928F0FA-E77B-4644-981D-A8C57277FCAA}" srcOrd="0" destOrd="0" presId="urn:microsoft.com/office/officeart/2005/8/layout/cycle6"/>
    <dgm:cxn modelId="{1BCAE231-AB67-4B4E-B541-29B4A2CE1778}" srcId="{5642B95A-B740-4DE7-98CB-1E01C9269A71}" destId="{20F6FDE8-29AB-4ACE-9FF0-4145C38C2374}" srcOrd="5" destOrd="0" parTransId="{22A950C3-747A-435C-9A5A-800A1A279C7B}" sibTransId="{1DAF28B9-E337-42F4-9548-9081881DF574}"/>
    <dgm:cxn modelId="{149AAA17-805D-4966-98E4-24F25D8B826F}" srcId="{5642B95A-B740-4DE7-98CB-1E01C9269A71}" destId="{AAEEC135-C1B7-4EF5-8101-9B82396AD27F}" srcOrd="4" destOrd="0" parTransId="{3DD77A59-6FF8-4B35-B50B-E8D0F5D5C7CB}" sibTransId="{48EB7BFA-3977-4087-B395-AA2FD3086015}"/>
    <dgm:cxn modelId="{CA4855E6-2F90-4C66-9046-312CAB60E56E}" type="presParOf" srcId="{F78BC2E8-E31B-4F52-9CF1-462393ECE951}" destId="{F84392D2-205D-4E3E-A82D-71A86E68F286}" srcOrd="0" destOrd="0" presId="urn:microsoft.com/office/officeart/2005/8/layout/cycle6"/>
    <dgm:cxn modelId="{C5FBC43E-D84B-450E-8B0D-5547045E3070}" type="presParOf" srcId="{F78BC2E8-E31B-4F52-9CF1-462393ECE951}" destId="{5E13E45A-D730-46C3-AA0E-E67D502D16DF}" srcOrd="1" destOrd="0" presId="urn:microsoft.com/office/officeart/2005/8/layout/cycle6"/>
    <dgm:cxn modelId="{5B3F0465-F461-4263-9D3A-F50961D76445}" type="presParOf" srcId="{F78BC2E8-E31B-4F52-9CF1-462393ECE951}" destId="{3DFC08C3-0EC0-4986-8F83-6AB8DBBCB094}" srcOrd="2" destOrd="0" presId="urn:microsoft.com/office/officeart/2005/8/layout/cycle6"/>
    <dgm:cxn modelId="{08E9D4EC-6991-4BDF-93BF-6A2C2B479FE4}" type="presParOf" srcId="{F78BC2E8-E31B-4F52-9CF1-462393ECE951}" destId="{A928F0FA-E77B-4644-981D-A8C57277FCAA}" srcOrd="3" destOrd="0" presId="urn:microsoft.com/office/officeart/2005/8/layout/cycle6"/>
    <dgm:cxn modelId="{6481F1A2-8C6C-4129-BAA2-9F4EA9F19FD5}" type="presParOf" srcId="{F78BC2E8-E31B-4F52-9CF1-462393ECE951}" destId="{205705A8-169D-454C-89CA-598A4D1645E9}" srcOrd="4" destOrd="0" presId="urn:microsoft.com/office/officeart/2005/8/layout/cycle6"/>
    <dgm:cxn modelId="{4EF6D7FE-3F51-406F-9746-45271C80819C}" type="presParOf" srcId="{F78BC2E8-E31B-4F52-9CF1-462393ECE951}" destId="{416FE39A-1194-489E-9832-FDC171E8B813}" srcOrd="5" destOrd="0" presId="urn:microsoft.com/office/officeart/2005/8/layout/cycle6"/>
    <dgm:cxn modelId="{0B7B8972-ED3C-4989-9EC3-98098FA7ADB6}" type="presParOf" srcId="{F78BC2E8-E31B-4F52-9CF1-462393ECE951}" destId="{8FC40550-93FD-40E8-ACF1-7489AC52013B}" srcOrd="6" destOrd="0" presId="urn:microsoft.com/office/officeart/2005/8/layout/cycle6"/>
    <dgm:cxn modelId="{F7841489-F114-47C9-81A8-D41ABCBD1F1D}" type="presParOf" srcId="{F78BC2E8-E31B-4F52-9CF1-462393ECE951}" destId="{F6A7373E-4A98-43DC-B498-C5BDD69E4D2A}" srcOrd="7" destOrd="0" presId="urn:microsoft.com/office/officeart/2005/8/layout/cycle6"/>
    <dgm:cxn modelId="{556EE8D0-CFCE-4D3C-8B63-EC48779957B4}" type="presParOf" srcId="{F78BC2E8-E31B-4F52-9CF1-462393ECE951}" destId="{DB89BAF5-4815-4D64-9D7A-28C82DAB773B}" srcOrd="8" destOrd="0" presId="urn:microsoft.com/office/officeart/2005/8/layout/cycle6"/>
    <dgm:cxn modelId="{ABB21D7D-A515-43F5-8BC9-2DB42974957C}" type="presParOf" srcId="{F78BC2E8-E31B-4F52-9CF1-462393ECE951}" destId="{ACF4144A-CC6E-41F9-9165-2381FA0637E9}" srcOrd="9" destOrd="0" presId="urn:microsoft.com/office/officeart/2005/8/layout/cycle6"/>
    <dgm:cxn modelId="{A33D948A-F024-4A3F-885F-95A0E1B89476}" type="presParOf" srcId="{F78BC2E8-E31B-4F52-9CF1-462393ECE951}" destId="{860BB817-AF6D-483B-9888-885AE7DB6E44}" srcOrd="10" destOrd="0" presId="urn:microsoft.com/office/officeart/2005/8/layout/cycle6"/>
    <dgm:cxn modelId="{6E260178-B00E-47BB-8572-67353BDEE443}" type="presParOf" srcId="{F78BC2E8-E31B-4F52-9CF1-462393ECE951}" destId="{8616BA96-E28A-42A9-81B1-9AE0CBA9AEAE}" srcOrd="11" destOrd="0" presId="urn:microsoft.com/office/officeart/2005/8/layout/cycle6"/>
    <dgm:cxn modelId="{AE3644CD-568B-403D-910E-C2FEFF159F47}" type="presParOf" srcId="{F78BC2E8-E31B-4F52-9CF1-462393ECE951}" destId="{67701C16-7D9D-4E02-9FFE-2DC027E4938C}" srcOrd="12" destOrd="0" presId="urn:microsoft.com/office/officeart/2005/8/layout/cycle6"/>
    <dgm:cxn modelId="{688E13F2-3E3D-4EDD-ADF9-E301868DAA8A}" type="presParOf" srcId="{F78BC2E8-E31B-4F52-9CF1-462393ECE951}" destId="{97D03564-23A6-42C8-A647-F60017B04B09}" srcOrd="13" destOrd="0" presId="urn:microsoft.com/office/officeart/2005/8/layout/cycle6"/>
    <dgm:cxn modelId="{546FEC82-8DCC-4D0C-9F7F-CBA7FCC448B3}" type="presParOf" srcId="{F78BC2E8-E31B-4F52-9CF1-462393ECE951}" destId="{09BED6A9-4208-4D31-86AB-F59029A2FD07}" srcOrd="14" destOrd="0" presId="urn:microsoft.com/office/officeart/2005/8/layout/cycle6"/>
    <dgm:cxn modelId="{4F5403DE-1EF2-4BD5-B702-766DC33F8FD7}" type="presParOf" srcId="{F78BC2E8-E31B-4F52-9CF1-462393ECE951}" destId="{E1EBDFDF-95C5-4127-8498-F4C23641BF02}" srcOrd="15" destOrd="0" presId="urn:microsoft.com/office/officeart/2005/8/layout/cycle6"/>
    <dgm:cxn modelId="{63CCAB6F-B623-4158-9C2C-4E34D79A8BF5}" type="presParOf" srcId="{F78BC2E8-E31B-4F52-9CF1-462393ECE951}" destId="{BD80B746-357A-400A-A73E-5BBEB7321AB4}" srcOrd="16" destOrd="0" presId="urn:microsoft.com/office/officeart/2005/8/layout/cycle6"/>
    <dgm:cxn modelId="{7F9F01FA-3B15-4683-8157-61DBCD241AED}" type="presParOf" srcId="{F78BC2E8-E31B-4F52-9CF1-462393ECE951}" destId="{6F6A39C2-B32F-4917-A26D-C215A3879741}" srcOrd="17" destOrd="0" presId="urn:microsoft.com/office/officeart/2005/8/layout/cycle6"/>
    <dgm:cxn modelId="{171AC77A-14C4-4AE8-9472-D9791A0EECEB}" type="presParOf" srcId="{F78BC2E8-E31B-4F52-9CF1-462393ECE951}" destId="{672F1D69-DFE7-44CC-A687-E5A63EFE7337}" srcOrd="18" destOrd="0" presId="urn:microsoft.com/office/officeart/2005/8/layout/cycle6"/>
    <dgm:cxn modelId="{19874B43-951D-42C5-A281-30DF6507435E}" type="presParOf" srcId="{F78BC2E8-E31B-4F52-9CF1-462393ECE951}" destId="{2A49526C-2E0D-4009-A2A0-FB8FD34726D2}" srcOrd="19" destOrd="0" presId="urn:microsoft.com/office/officeart/2005/8/layout/cycle6"/>
    <dgm:cxn modelId="{84DE8329-2F35-4F70-B16B-AD936282C6CA}" type="presParOf" srcId="{F78BC2E8-E31B-4F52-9CF1-462393ECE951}" destId="{0ECEC49B-2466-46C9-81C7-2D11EFA8F90E}" srcOrd="20" destOrd="0" presId="urn:microsoft.com/office/officeart/2005/8/layout/cycle6"/>
    <dgm:cxn modelId="{302712E9-3467-4245-AC7E-9B98E6BD1517}" type="presParOf" srcId="{F78BC2E8-E31B-4F52-9CF1-462393ECE951}" destId="{E06F42C1-588A-4983-A63B-03532A384947}" srcOrd="21" destOrd="0" presId="urn:microsoft.com/office/officeart/2005/8/layout/cycle6"/>
    <dgm:cxn modelId="{7200EB77-4D95-4B2F-A796-11D0B8F57E61}" type="presParOf" srcId="{F78BC2E8-E31B-4F52-9CF1-462393ECE951}" destId="{12F20223-72FD-408A-8B7B-F699C099CE29}" srcOrd="22" destOrd="0" presId="urn:microsoft.com/office/officeart/2005/8/layout/cycle6"/>
    <dgm:cxn modelId="{8AE1E5BF-D355-4214-BDA1-D41CB301EAF6}" type="presParOf" srcId="{F78BC2E8-E31B-4F52-9CF1-462393ECE951}" destId="{1A406AC6-9F7A-46BA-9EB5-232C4A5C7D92}" srcOrd="23" destOrd="0" presId="urn:microsoft.com/office/officeart/2005/8/layout/cycle6"/>
    <dgm:cxn modelId="{A079876A-9072-47AC-B166-EBEE43B3714A}" type="presParOf" srcId="{F78BC2E8-E31B-4F52-9CF1-462393ECE951}" destId="{6CE5A9EF-0126-4F78-98E7-C826F5022F63}" srcOrd="24" destOrd="0" presId="urn:microsoft.com/office/officeart/2005/8/layout/cycle6"/>
    <dgm:cxn modelId="{1638F2C6-86A5-46CC-A5DF-EF411F271287}" type="presParOf" srcId="{F78BC2E8-E31B-4F52-9CF1-462393ECE951}" destId="{B4319915-4F8D-44CC-912E-0F0C25371761}" srcOrd="25" destOrd="0" presId="urn:microsoft.com/office/officeart/2005/8/layout/cycle6"/>
    <dgm:cxn modelId="{034DA541-1531-4350-9FBC-F2D81E8A1BA7}" type="presParOf" srcId="{F78BC2E8-E31B-4F52-9CF1-462393ECE951}" destId="{54CDBBC1-FE7E-4FEF-99FF-B662E7A9030A}" srcOrd="26"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164F09-C10F-4505-B446-E1B3F12A7931}" type="doc">
      <dgm:prSet loTypeId="urn:microsoft.com/office/officeart/2005/8/layout/hList6" loCatId="list" qsTypeId="urn:microsoft.com/office/officeart/2005/8/quickstyle/simple1" qsCatId="simple" csTypeId="urn:microsoft.com/office/officeart/2005/8/colors/accent1_3" csCatId="accent1" phldr="1"/>
      <dgm:spPr/>
      <dgm:t>
        <a:bodyPr/>
        <a:lstStyle/>
        <a:p>
          <a:endParaRPr lang="el-GR"/>
        </a:p>
      </dgm:t>
    </dgm:pt>
    <dgm:pt modelId="{6649A76A-5D79-4A6E-99AC-9460C0B271FA}">
      <dgm:prSet phldrT="[Text]" custT="1"/>
      <dgm:spPr/>
      <dgm:t>
        <a:bodyPr/>
        <a:lstStyle/>
        <a:p>
          <a:r>
            <a:rPr lang="en-US" sz="1800" dirty="0"/>
            <a:t>Evaluation Experts</a:t>
          </a:r>
          <a:endParaRPr lang="el-GR" sz="1800" dirty="0"/>
        </a:p>
      </dgm:t>
    </dgm:pt>
    <dgm:pt modelId="{428A71F3-20C1-4F86-8BC7-30F1D90B79F7}" type="parTrans" cxnId="{66EE6F16-A2D6-40FA-A3CF-E6916FC07982}">
      <dgm:prSet/>
      <dgm:spPr/>
      <dgm:t>
        <a:bodyPr/>
        <a:lstStyle/>
        <a:p>
          <a:endParaRPr lang="el-GR"/>
        </a:p>
      </dgm:t>
    </dgm:pt>
    <dgm:pt modelId="{E63CD892-A6BB-4199-83BB-05D37C03FE61}" type="sibTrans" cxnId="{66EE6F16-A2D6-40FA-A3CF-E6916FC07982}">
      <dgm:prSet/>
      <dgm:spPr/>
      <dgm:t>
        <a:bodyPr/>
        <a:lstStyle/>
        <a:p>
          <a:endParaRPr lang="el-GR"/>
        </a:p>
      </dgm:t>
    </dgm:pt>
    <dgm:pt modelId="{4B099346-BF37-4C06-895B-78B231318E50}">
      <dgm:prSet phldrT="[Text]" custT="1"/>
      <dgm:spPr/>
      <dgm:t>
        <a:bodyPr/>
        <a:lstStyle/>
        <a:p>
          <a:r>
            <a:rPr lang="en-GB" sz="1800" dirty="0"/>
            <a:t>They have evaluation expertise</a:t>
          </a:r>
          <a:endParaRPr lang="el-GR" sz="1800" dirty="0"/>
        </a:p>
      </dgm:t>
    </dgm:pt>
    <dgm:pt modelId="{1C462DAC-CE2B-4340-849F-874BDE0BCF95}" type="parTrans" cxnId="{627190A8-6042-41AD-A331-47EEDE85B115}">
      <dgm:prSet/>
      <dgm:spPr/>
      <dgm:t>
        <a:bodyPr/>
        <a:lstStyle/>
        <a:p>
          <a:endParaRPr lang="el-GR"/>
        </a:p>
      </dgm:t>
    </dgm:pt>
    <dgm:pt modelId="{3DD192C5-43E4-4190-9ABD-F123E263E0E3}" type="sibTrans" cxnId="{627190A8-6042-41AD-A331-47EEDE85B115}">
      <dgm:prSet/>
      <dgm:spPr/>
      <dgm:t>
        <a:bodyPr/>
        <a:lstStyle/>
        <a:p>
          <a:endParaRPr lang="el-GR"/>
        </a:p>
      </dgm:t>
    </dgm:pt>
    <dgm:pt modelId="{51E7C260-851E-41F9-9070-2261389EBC25}">
      <dgm:prSet phldrT="[Text]" custT="1"/>
      <dgm:spPr/>
      <dgm:t>
        <a:bodyPr/>
        <a:lstStyle/>
        <a:p>
          <a:r>
            <a:rPr lang="en-GB" sz="1800" dirty="0"/>
            <a:t>They have no vested interest in the object of the evaluation</a:t>
          </a:r>
          <a:endParaRPr lang="el-GR" sz="1800" dirty="0"/>
        </a:p>
      </dgm:t>
    </dgm:pt>
    <dgm:pt modelId="{85A1D0AD-5491-4F49-BA9A-811C42D64B7C}" type="parTrans" cxnId="{E1519436-D3D4-4774-8A11-14D945298C72}">
      <dgm:prSet/>
      <dgm:spPr/>
      <dgm:t>
        <a:bodyPr/>
        <a:lstStyle/>
        <a:p>
          <a:endParaRPr lang="el-GR"/>
        </a:p>
      </dgm:t>
    </dgm:pt>
    <dgm:pt modelId="{3A93F034-1F53-40E2-AEA0-98080BE11292}" type="sibTrans" cxnId="{E1519436-D3D4-4774-8A11-14D945298C72}">
      <dgm:prSet/>
      <dgm:spPr/>
      <dgm:t>
        <a:bodyPr/>
        <a:lstStyle/>
        <a:p>
          <a:endParaRPr lang="el-GR"/>
        </a:p>
      </dgm:t>
    </dgm:pt>
    <dgm:pt modelId="{BC752FC3-ED06-4A93-BE73-199524682511}">
      <dgm:prSet phldrT="[Text]"/>
      <dgm:spPr/>
      <dgm:t>
        <a:bodyPr/>
        <a:lstStyle/>
        <a:p>
          <a:r>
            <a:rPr lang="en-US" dirty="0">
              <a:solidFill>
                <a:schemeClr val="accent1">
                  <a:lumMod val="50000"/>
                </a:schemeClr>
              </a:solidFill>
            </a:rPr>
            <a:t>Insiders</a:t>
          </a:r>
          <a:endParaRPr lang="el-GR" dirty="0">
            <a:solidFill>
              <a:schemeClr val="accent1">
                <a:lumMod val="50000"/>
              </a:schemeClr>
            </a:solidFill>
          </a:endParaRPr>
        </a:p>
      </dgm:t>
    </dgm:pt>
    <dgm:pt modelId="{C87AB21B-7394-47E4-9847-268D1F3D7004}" type="parTrans" cxnId="{AA6C8D94-9A45-4E4E-9A0C-05872FAD9B84}">
      <dgm:prSet/>
      <dgm:spPr/>
      <dgm:t>
        <a:bodyPr/>
        <a:lstStyle/>
        <a:p>
          <a:endParaRPr lang="el-GR"/>
        </a:p>
      </dgm:t>
    </dgm:pt>
    <dgm:pt modelId="{DD0988BF-7D3F-4A53-8FED-5EA442D510FA}" type="sibTrans" cxnId="{AA6C8D94-9A45-4E4E-9A0C-05872FAD9B84}">
      <dgm:prSet/>
      <dgm:spPr/>
      <dgm:t>
        <a:bodyPr/>
        <a:lstStyle/>
        <a:p>
          <a:endParaRPr lang="el-GR"/>
        </a:p>
      </dgm:t>
    </dgm:pt>
    <dgm:pt modelId="{6925A515-D0EB-4A4F-A828-7A5E14270F3D}">
      <dgm:prSet phldrT="[Text]"/>
      <dgm:spPr/>
      <dgm:t>
        <a:bodyPr/>
        <a:lstStyle/>
        <a:p>
          <a:r>
            <a:rPr lang="en-GB" dirty="0">
              <a:solidFill>
                <a:schemeClr val="accent1">
                  <a:lumMod val="50000"/>
                </a:schemeClr>
              </a:solidFill>
            </a:rPr>
            <a:t>They know the situation well and can better explain or offer different </a:t>
          </a:r>
          <a:r>
            <a:rPr lang="en-GB" dirty="0" err="1">
              <a:solidFill>
                <a:schemeClr val="accent1">
                  <a:lumMod val="50000"/>
                </a:schemeClr>
              </a:solidFill>
            </a:rPr>
            <a:t>intepretations</a:t>
          </a:r>
          <a:r>
            <a:rPr lang="en-GB" dirty="0">
              <a:solidFill>
                <a:schemeClr val="accent1">
                  <a:lumMod val="50000"/>
                </a:schemeClr>
              </a:solidFill>
            </a:rPr>
            <a:t> of phenomena</a:t>
          </a:r>
          <a:endParaRPr lang="el-GR" dirty="0">
            <a:solidFill>
              <a:schemeClr val="accent1">
                <a:lumMod val="50000"/>
              </a:schemeClr>
            </a:solidFill>
          </a:endParaRPr>
        </a:p>
      </dgm:t>
    </dgm:pt>
    <dgm:pt modelId="{D7C8847D-EBCD-406D-94CA-34438D6DF441}" type="parTrans" cxnId="{7989FBC3-384E-410F-B29D-D29CF865E327}">
      <dgm:prSet/>
      <dgm:spPr/>
      <dgm:t>
        <a:bodyPr/>
        <a:lstStyle/>
        <a:p>
          <a:endParaRPr lang="el-GR"/>
        </a:p>
      </dgm:t>
    </dgm:pt>
    <dgm:pt modelId="{9D887751-12CA-4E8F-BEEE-3F5C4616A7CC}" type="sibTrans" cxnId="{7989FBC3-384E-410F-B29D-D29CF865E327}">
      <dgm:prSet/>
      <dgm:spPr/>
      <dgm:t>
        <a:bodyPr/>
        <a:lstStyle/>
        <a:p>
          <a:endParaRPr lang="el-GR"/>
        </a:p>
      </dgm:t>
    </dgm:pt>
    <dgm:pt modelId="{56B6B59B-0DA6-477D-B62E-27C6FACCEBA9}">
      <dgm:prSet phldrT="[Text]" custT="1"/>
      <dgm:spPr/>
      <dgm:t>
        <a:bodyPr/>
        <a:lstStyle/>
        <a:p>
          <a:r>
            <a:rPr lang="en-GB" sz="1800" dirty="0"/>
            <a:t>They are less likely to be biased towards particular outcomes</a:t>
          </a:r>
          <a:endParaRPr lang="el-GR" sz="1800" dirty="0"/>
        </a:p>
      </dgm:t>
    </dgm:pt>
    <dgm:pt modelId="{43ABE9B3-5048-4CA3-BABC-03169046847B}" type="parTrans" cxnId="{36C77749-9E8F-4E8C-8683-AD32B23BDD0E}">
      <dgm:prSet/>
      <dgm:spPr/>
      <dgm:t>
        <a:bodyPr/>
        <a:lstStyle/>
        <a:p>
          <a:endParaRPr lang="el-GR"/>
        </a:p>
      </dgm:t>
    </dgm:pt>
    <dgm:pt modelId="{5AE21ECF-8BC9-42D5-8E6F-59D6D6CCA15B}" type="sibTrans" cxnId="{36C77749-9E8F-4E8C-8683-AD32B23BDD0E}">
      <dgm:prSet/>
      <dgm:spPr/>
      <dgm:t>
        <a:bodyPr/>
        <a:lstStyle/>
        <a:p>
          <a:endParaRPr lang="el-GR"/>
        </a:p>
      </dgm:t>
    </dgm:pt>
    <dgm:pt modelId="{94D13010-E65E-443A-97A1-1130D8F68CCE}">
      <dgm:prSet custT="1"/>
      <dgm:spPr/>
      <dgm:t>
        <a:bodyPr/>
        <a:lstStyle/>
        <a:p>
          <a:r>
            <a:rPr lang="en-GB" sz="1800" dirty="0"/>
            <a:t>They can offer a “fresh” perspective on results</a:t>
          </a:r>
          <a:endParaRPr lang="el-GR" sz="1800" dirty="0"/>
        </a:p>
      </dgm:t>
    </dgm:pt>
    <dgm:pt modelId="{4B753E6D-9E2F-44FD-A0EF-774696E75BD5}" type="parTrans" cxnId="{8BF741F3-E7AF-4188-AD10-A041EC74A6BB}">
      <dgm:prSet/>
      <dgm:spPr/>
      <dgm:t>
        <a:bodyPr/>
        <a:lstStyle/>
        <a:p>
          <a:endParaRPr lang="el-GR"/>
        </a:p>
      </dgm:t>
    </dgm:pt>
    <dgm:pt modelId="{E4021392-50EC-42A1-B362-AB2DD2A8BCE0}" type="sibTrans" cxnId="{8BF741F3-E7AF-4188-AD10-A041EC74A6BB}">
      <dgm:prSet/>
      <dgm:spPr/>
      <dgm:t>
        <a:bodyPr/>
        <a:lstStyle/>
        <a:p>
          <a:endParaRPr lang="el-GR"/>
        </a:p>
      </dgm:t>
    </dgm:pt>
    <dgm:pt modelId="{131F664C-9BA9-4B7E-A92E-2550234DBB2A}">
      <dgm:prSet custT="1"/>
      <dgm:spPr/>
      <dgm:t>
        <a:bodyPr/>
        <a:lstStyle/>
        <a:p>
          <a:r>
            <a:rPr lang="en-GB" sz="1800" dirty="0"/>
            <a:t>They can address issues that insiders find uncomfortable/controversial</a:t>
          </a:r>
          <a:endParaRPr lang="el-GR" sz="1800" dirty="0"/>
        </a:p>
      </dgm:t>
    </dgm:pt>
    <dgm:pt modelId="{C464118D-39C1-4920-9940-733AA109B429}" type="parTrans" cxnId="{8CF60AB6-541A-46E1-ABF8-F60C75F4A1DD}">
      <dgm:prSet/>
      <dgm:spPr/>
      <dgm:t>
        <a:bodyPr/>
        <a:lstStyle/>
        <a:p>
          <a:endParaRPr lang="el-GR"/>
        </a:p>
      </dgm:t>
    </dgm:pt>
    <dgm:pt modelId="{45484A19-CE67-448E-9110-D93F8FE3F24C}" type="sibTrans" cxnId="{8CF60AB6-541A-46E1-ABF8-F60C75F4A1DD}">
      <dgm:prSet/>
      <dgm:spPr/>
      <dgm:t>
        <a:bodyPr/>
        <a:lstStyle/>
        <a:p>
          <a:endParaRPr lang="el-GR"/>
        </a:p>
      </dgm:t>
    </dgm:pt>
    <dgm:pt modelId="{411D1AD2-1D86-4523-B01F-14A33C7F7DBE}">
      <dgm:prSet custT="1"/>
      <dgm:spPr/>
      <dgm:t>
        <a:bodyPr/>
        <a:lstStyle/>
        <a:p>
          <a:r>
            <a:rPr lang="en-GB" sz="1800" dirty="0"/>
            <a:t>Have greater credibility</a:t>
          </a:r>
          <a:endParaRPr lang="el-GR" sz="1800" dirty="0"/>
        </a:p>
      </dgm:t>
    </dgm:pt>
    <dgm:pt modelId="{048A4DF0-F87A-46FA-824C-24612E006372}" type="parTrans" cxnId="{A3B03AC4-5EB4-417B-AA47-B12E802B2F8E}">
      <dgm:prSet/>
      <dgm:spPr/>
      <dgm:t>
        <a:bodyPr/>
        <a:lstStyle/>
        <a:p>
          <a:endParaRPr lang="el-GR"/>
        </a:p>
      </dgm:t>
    </dgm:pt>
    <dgm:pt modelId="{EB402AA2-40F0-4D21-9797-06DCE06593F4}" type="sibTrans" cxnId="{A3B03AC4-5EB4-417B-AA47-B12E802B2F8E}">
      <dgm:prSet/>
      <dgm:spPr/>
      <dgm:t>
        <a:bodyPr/>
        <a:lstStyle/>
        <a:p>
          <a:endParaRPr lang="el-GR"/>
        </a:p>
      </dgm:t>
    </dgm:pt>
    <dgm:pt modelId="{21DE6104-7709-419F-BC11-413DCDAF70C7}">
      <dgm:prSet/>
      <dgm:spPr/>
      <dgm:t>
        <a:bodyPr/>
        <a:lstStyle/>
        <a:p>
          <a:r>
            <a:rPr lang="en-GB" dirty="0">
              <a:solidFill>
                <a:schemeClr val="accent1">
                  <a:lumMod val="50000"/>
                </a:schemeClr>
              </a:solidFill>
            </a:rPr>
            <a:t>Can help trace developments in the project</a:t>
          </a:r>
          <a:endParaRPr lang="el-GR" dirty="0">
            <a:solidFill>
              <a:schemeClr val="accent1">
                <a:lumMod val="50000"/>
              </a:schemeClr>
            </a:solidFill>
          </a:endParaRPr>
        </a:p>
      </dgm:t>
    </dgm:pt>
    <dgm:pt modelId="{A75C5845-00F5-4B98-9571-BDD758D0F5A6}" type="parTrans" cxnId="{823440EC-F6FE-4841-8E2C-14CB0FA0CC5C}">
      <dgm:prSet/>
      <dgm:spPr/>
      <dgm:t>
        <a:bodyPr/>
        <a:lstStyle/>
        <a:p>
          <a:endParaRPr lang="el-GR"/>
        </a:p>
      </dgm:t>
    </dgm:pt>
    <dgm:pt modelId="{0989B6F5-91D5-472F-B0A3-0CA66DE8C15D}" type="sibTrans" cxnId="{823440EC-F6FE-4841-8E2C-14CB0FA0CC5C}">
      <dgm:prSet/>
      <dgm:spPr/>
      <dgm:t>
        <a:bodyPr/>
        <a:lstStyle/>
        <a:p>
          <a:endParaRPr lang="el-GR"/>
        </a:p>
      </dgm:t>
    </dgm:pt>
    <dgm:pt modelId="{4D62B8AD-4008-45F3-A3B9-02C2C44582C0}">
      <dgm:prSet/>
      <dgm:spPr/>
      <dgm:t>
        <a:bodyPr/>
        <a:lstStyle/>
        <a:p>
          <a:r>
            <a:rPr lang="en-GB" dirty="0">
              <a:solidFill>
                <a:schemeClr val="accent1">
                  <a:lumMod val="50000"/>
                </a:schemeClr>
              </a:solidFill>
            </a:rPr>
            <a:t>They have better recollections of decisions taken</a:t>
          </a:r>
          <a:endParaRPr lang="el-GR" dirty="0">
            <a:solidFill>
              <a:schemeClr val="accent1">
                <a:lumMod val="50000"/>
              </a:schemeClr>
            </a:solidFill>
          </a:endParaRPr>
        </a:p>
      </dgm:t>
    </dgm:pt>
    <dgm:pt modelId="{D05590CC-4C21-411F-A691-572DBBDEE451}" type="parTrans" cxnId="{EAD9558C-7933-494A-9887-2EDF00BAAC51}">
      <dgm:prSet/>
      <dgm:spPr/>
      <dgm:t>
        <a:bodyPr/>
        <a:lstStyle/>
        <a:p>
          <a:endParaRPr lang="el-GR"/>
        </a:p>
      </dgm:t>
    </dgm:pt>
    <dgm:pt modelId="{3172412A-832E-4384-BC8C-85BF4A646E5C}" type="sibTrans" cxnId="{EAD9558C-7933-494A-9887-2EDF00BAAC51}">
      <dgm:prSet/>
      <dgm:spPr/>
      <dgm:t>
        <a:bodyPr/>
        <a:lstStyle/>
        <a:p>
          <a:endParaRPr lang="el-GR"/>
        </a:p>
      </dgm:t>
    </dgm:pt>
    <dgm:pt modelId="{EB773C02-F8B0-4D0D-835B-22085EBFC8D7}">
      <dgm:prSet/>
      <dgm:spPr/>
      <dgm:t>
        <a:bodyPr/>
        <a:lstStyle/>
        <a:p>
          <a:r>
            <a:rPr lang="en-GB" dirty="0">
              <a:solidFill>
                <a:schemeClr val="accent1">
                  <a:lumMod val="50000"/>
                </a:schemeClr>
              </a:solidFill>
            </a:rPr>
            <a:t>They understand human relationships/predispositions better</a:t>
          </a:r>
          <a:endParaRPr lang="el-GR" dirty="0">
            <a:solidFill>
              <a:schemeClr val="accent1">
                <a:lumMod val="50000"/>
              </a:schemeClr>
            </a:solidFill>
          </a:endParaRPr>
        </a:p>
      </dgm:t>
    </dgm:pt>
    <dgm:pt modelId="{157EEDFE-9E91-486F-8DBD-D170A1420206}" type="parTrans" cxnId="{AA0D4AF2-A36F-40D0-9942-F621C7A383EB}">
      <dgm:prSet/>
      <dgm:spPr/>
      <dgm:t>
        <a:bodyPr/>
        <a:lstStyle/>
        <a:p>
          <a:endParaRPr lang="el-GR"/>
        </a:p>
      </dgm:t>
    </dgm:pt>
    <dgm:pt modelId="{61BD24FE-57CF-4114-A6B7-13080329F37E}" type="sibTrans" cxnId="{AA0D4AF2-A36F-40D0-9942-F621C7A383EB}">
      <dgm:prSet/>
      <dgm:spPr/>
      <dgm:t>
        <a:bodyPr/>
        <a:lstStyle/>
        <a:p>
          <a:endParaRPr lang="el-GR"/>
        </a:p>
      </dgm:t>
    </dgm:pt>
    <dgm:pt modelId="{D1BE1E2C-7A99-4B2F-84AF-FE57AE431175}">
      <dgm:prSet/>
      <dgm:spPr/>
      <dgm:t>
        <a:bodyPr/>
        <a:lstStyle/>
        <a:p>
          <a:r>
            <a:rPr lang="en-GB" dirty="0">
              <a:solidFill>
                <a:schemeClr val="accent1">
                  <a:lumMod val="50000"/>
                </a:schemeClr>
              </a:solidFill>
            </a:rPr>
            <a:t>It helps participants become more aware and critical of their practices</a:t>
          </a:r>
          <a:endParaRPr lang="el-GR" dirty="0">
            <a:solidFill>
              <a:schemeClr val="accent1">
                <a:lumMod val="50000"/>
              </a:schemeClr>
            </a:solidFill>
          </a:endParaRPr>
        </a:p>
      </dgm:t>
    </dgm:pt>
    <dgm:pt modelId="{58C11910-E859-48AB-8C6E-3513B0323EAB}" type="parTrans" cxnId="{E61A0B29-1427-4FBA-9472-9A0C370CCDB6}">
      <dgm:prSet/>
      <dgm:spPr/>
      <dgm:t>
        <a:bodyPr/>
        <a:lstStyle/>
        <a:p>
          <a:endParaRPr lang="el-GR"/>
        </a:p>
      </dgm:t>
    </dgm:pt>
    <dgm:pt modelId="{BAEA70A1-84AE-4D9C-A6CB-EE8F4026E44A}" type="sibTrans" cxnId="{E61A0B29-1427-4FBA-9472-9A0C370CCDB6}">
      <dgm:prSet/>
      <dgm:spPr/>
      <dgm:t>
        <a:bodyPr/>
        <a:lstStyle/>
        <a:p>
          <a:endParaRPr lang="el-GR"/>
        </a:p>
      </dgm:t>
    </dgm:pt>
    <dgm:pt modelId="{394F7A65-3891-4882-82FC-D1DA57937C47}">
      <dgm:prSet/>
      <dgm:spPr/>
      <dgm:t>
        <a:bodyPr/>
        <a:lstStyle/>
        <a:p>
          <a:r>
            <a:rPr lang="en-GB" dirty="0">
              <a:solidFill>
                <a:schemeClr val="accent1">
                  <a:lumMod val="50000"/>
                </a:schemeClr>
              </a:solidFill>
            </a:rPr>
            <a:t>Raises awareness of evaluation practices</a:t>
          </a:r>
          <a:endParaRPr lang="el-GR" dirty="0">
            <a:solidFill>
              <a:schemeClr val="accent1">
                <a:lumMod val="50000"/>
              </a:schemeClr>
            </a:solidFill>
          </a:endParaRPr>
        </a:p>
      </dgm:t>
    </dgm:pt>
    <dgm:pt modelId="{D0342352-537E-4F12-BEF0-F1202C96B323}" type="parTrans" cxnId="{960F60FC-5C52-4B3A-ABE7-48DDDA79BF80}">
      <dgm:prSet/>
      <dgm:spPr/>
      <dgm:t>
        <a:bodyPr/>
        <a:lstStyle/>
        <a:p>
          <a:endParaRPr lang="el-GR"/>
        </a:p>
      </dgm:t>
    </dgm:pt>
    <dgm:pt modelId="{68859291-C824-4CC9-B469-5F6778678033}" type="sibTrans" cxnId="{960F60FC-5C52-4B3A-ABE7-48DDDA79BF80}">
      <dgm:prSet/>
      <dgm:spPr/>
      <dgm:t>
        <a:bodyPr/>
        <a:lstStyle/>
        <a:p>
          <a:endParaRPr lang="el-GR"/>
        </a:p>
      </dgm:t>
    </dgm:pt>
    <dgm:pt modelId="{D4F961D3-040F-46E6-B9E4-1AE53F7872E7}" type="pres">
      <dgm:prSet presAssocID="{3A164F09-C10F-4505-B446-E1B3F12A7931}" presName="Name0" presStyleCnt="0">
        <dgm:presLayoutVars>
          <dgm:dir/>
          <dgm:resizeHandles val="exact"/>
        </dgm:presLayoutVars>
      </dgm:prSet>
      <dgm:spPr/>
      <dgm:t>
        <a:bodyPr/>
        <a:lstStyle/>
        <a:p>
          <a:endParaRPr lang="el-GR"/>
        </a:p>
      </dgm:t>
    </dgm:pt>
    <dgm:pt modelId="{D535AFD5-3337-42EE-9049-4A618C32FED0}" type="pres">
      <dgm:prSet presAssocID="{6649A76A-5D79-4A6E-99AC-9460C0B271FA}" presName="node" presStyleLbl="node1" presStyleIdx="0" presStyleCnt="2" custLinFactNeighborX="-1386" custLinFactNeighborY="0">
        <dgm:presLayoutVars>
          <dgm:bulletEnabled val="1"/>
        </dgm:presLayoutVars>
      </dgm:prSet>
      <dgm:spPr/>
      <dgm:t>
        <a:bodyPr/>
        <a:lstStyle/>
        <a:p>
          <a:endParaRPr lang="el-GR"/>
        </a:p>
      </dgm:t>
    </dgm:pt>
    <dgm:pt modelId="{AABBBCB8-92DA-46B0-8368-21D5263FAE2E}" type="pres">
      <dgm:prSet presAssocID="{E63CD892-A6BB-4199-83BB-05D37C03FE61}" presName="sibTrans" presStyleCnt="0"/>
      <dgm:spPr/>
      <dgm:t>
        <a:bodyPr/>
        <a:lstStyle/>
        <a:p>
          <a:endParaRPr lang="el-GR"/>
        </a:p>
      </dgm:t>
    </dgm:pt>
    <dgm:pt modelId="{3665A996-94F6-4E03-BE95-FAD3AA3E363A}" type="pres">
      <dgm:prSet presAssocID="{BC752FC3-ED06-4A93-BE73-199524682511}" presName="node" presStyleLbl="node1" presStyleIdx="1" presStyleCnt="2">
        <dgm:presLayoutVars>
          <dgm:bulletEnabled val="1"/>
        </dgm:presLayoutVars>
      </dgm:prSet>
      <dgm:spPr/>
      <dgm:t>
        <a:bodyPr/>
        <a:lstStyle/>
        <a:p>
          <a:endParaRPr lang="el-GR"/>
        </a:p>
      </dgm:t>
    </dgm:pt>
  </dgm:ptLst>
  <dgm:cxnLst>
    <dgm:cxn modelId="{AA0D4AF2-A36F-40D0-9942-F621C7A383EB}" srcId="{BC752FC3-ED06-4A93-BE73-199524682511}" destId="{EB773C02-F8B0-4D0D-835B-22085EBFC8D7}" srcOrd="3" destOrd="0" parTransId="{157EEDFE-9E91-486F-8DBD-D170A1420206}" sibTransId="{61BD24FE-57CF-4114-A6B7-13080329F37E}"/>
    <dgm:cxn modelId="{6D5F7D5E-3F58-41DA-A755-8F3A6801EAF4}" type="presOf" srcId="{BC752FC3-ED06-4A93-BE73-199524682511}" destId="{3665A996-94F6-4E03-BE95-FAD3AA3E363A}" srcOrd="0" destOrd="0" presId="urn:microsoft.com/office/officeart/2005/8/layout/hList6"/>
    <dgm:cxn modelId="{C939B326-5E49-439D-BE49-5D4BAC9203EC}" type="presOf" srcId="{6925A515-D0EB-4A4F-A828-7A5E14270F3D}" destId="{3665A996-94F6-4E03-BE95-FAD3AA3E363A}" srcOrd="0" destOrd="1" presId="urn:microsoft.com/office/officeart/2005/8/layout/hList6"/>
    <dgm:cxn modelId="{627190A8-6042-41AD-A331-47EEDE85B115}" srcId="{6649A76A-5D79-4A6E-99AC-9460C0B271FA}" destId="{4B099346-BF37-4C06-895B-78B231318E50}" srcOrd="0" destOrd="0" parTransId="{1C462DAC-CE2B-4340-849F-874BDE0BCF95}" sibTransId="{3DD192C5-43E4-4190-9ABD-F123E263E0E3}"/>
    <dgm:cxn modelId="{464C6C84-E359-4B77-B5C5-5807264403CD}" type="presOf" srcId="{6649A76A-5D79-4A6E-99AC-9460C0B271FA}" destId="{D535AFD5-3337-42EE-9049-4A618C32FED0}" srcOrd="0" destOrd="0" presId="urn:microsoft.com/office/officeart/2005/8/layout/hList6"/>
    <dgm:cxn modelId="{36C77749-9E8F-4E8C-8683-AD32B23BDD0E}" srcId="{6649A76A-5D79-4A6E-99AC-9460C0B271FA}" destId="{56B6B59B-0DA6-477D-B62E-27C6FACCEBA9}" srcOrd="2" destOrd="0" parTransId="{43ABE9B3-5048-4CA3-BABC-03169046847B}" sibTransId="{5AE21ECF-8BC9-42D5-8E6F-59D6D6CCA15B}"/>
    <dgm:cxn modelId="{7989FBC3-384E-410F-B29D-D29CF865E327}" srcId="{BC752FC3-ED06-4A93-BE73-199524682511}" destId="{6925A515-D0EB-4A4F-A828-7A5E14270F3D}" srcOrd="0" destOrd="0" parTransId="{D7C8847D-EBCD-406D-94CA-34438D6DF441}" sibTransId="{9D887751-12CA-4E8F-BEEE-3F5C4616A7CC}"/>
    <dgm:cxn modelId="{FA07DABC-D4EF-43AE-9726-AC34D309E1BC}" type="presOf" srcId="{56B6B59B-0DA6-477D-B62E-27C6FACCEBA9}" destId="{D535AFD5-3337-42EE-9049-4A618C32FED0}" srcOrd="0" destOrd="3" presId="urn:microsoft.com/office/officeart/2005/8/layout/hList6"/>
    <dgm:cxn modelId="{418632F7-C01F-4331-BC96-7A6D08E6039B}" type="presOf" srcId="{D1BE1E2C-7A99-4B2F-84AF-FE57AE431175}" destId="{3665A996-94F6-4E03-BE95-FAD3AA3E363A}" srcOrd="0" destOrd="5" presId="urn:microsoft.com/office/officeart/2005/8/layout/hList6"/>
    <dgm:cxn modelId="{8BF741F3-E7AF-4188-AD10-A041EC74A6BB}" srcId="{6649A76A-5D79-4A6E-99AC-9460C0B271FA}" destId="{94D13010-E65E-443A-97A1-1130D8F68CCE}" srcOrd="3" destOrd="0" parTransId="{4B753E6D-9E2F-44FD-A0EF-774696E75BD5}" sibTransId="{E4021392-50EC-42A1-B362-AB2DD2A8BCE0}"/>
    <dgm:cxn modelId="{8CF60AB6-541A-46E1-ABF8-F60C75F4A1DD}" srcId="{6649A76A-5D79-4A6E-99AC-9460C0B271FA}" destId="{131F664C-9BA9-4B7E-A92E-2550234DBB2A}" srcOrd="4" destOrd="0" parTransId="{C464118D-39C1-4920-9940-733AA109B429}" sibTransId="{45484A19-CE67-448E-9110-D93F8FE3F24C}"/>
    <dgm:cxn modelId="{24C978A3-B664-41E6-ACBA-960C387B85DA}" type="presOf" srcId="{EB773C02-F8B0-4D0D-835B-22085EBFC8D7}" destId="{3665A996-94F6-4E03-BE95-FAD3AA3E363A}" srcOrd="0" destOrd="4" presId="urn:microsoft.com/office/officeart/2005/8/layout/hList6"/>
    <dgm:cxn modelId="{354209C1-963D-4369-8DE3-F3E6FAC442B6}" type="presOf" srcId="{394F7A65-3891-4882-82FC-D1DA57937C47}" destId="{3665A996-94F6-4E03-BE95-FAD3AA3E363A}" srcOrd="0" destOrd="6" presId="urn:microsoft.com/office/officeart/2005/8/layout/hList6"/>
    <dgm:cxn modelId="{975B6AC7-9EAB-4F67-88B9-AFE7CCF274BF}" type="presOf" srcId="{3A164F09-C10F-4505-B446-E1B3F12A7931}" destId="{D4F961D3-040F-46E6-B9E4-1AE53F7872E7}" srcOrd="0" destOrd="0" presId="urn:microsoft.com/office/officeart/2005/8/layout/hList6"/>
    <dgm:cxn modelId="{282E0142-8B8C-4833-AED3-27C50B32DED3}" type="presOf" srcId="{21DE6104-7709-419F-BC11-413DCDAF70C7}" destId="{3665A996-94F6-4E03-BE95-FAD3AA3E363A}" srcOrd="0" destOrd="2" presId="urn:microsoft.com/office/officeart/2005/8/layout/hList6"/>
    <dgm:cxn modelId="{A83967A3-F650-4132-ABAB-4C541090D3C6}" type="presOf" srcId="{4B099346-BF37-4C06-895B-78B231318E50}" destId="{D535AFD5-3337-42EE-9049-4A618C32FED0}" srcOrd="0" destOrd="1" presId="urn:microsoft.com/office/officeart/2005/8/layout/hList6"/>
    <dgm:cxn modelId="{960F60FC-5C52-4B3A-ABE7-48DDDA79BF80}" srcId="{BC752FC3-ED06-4A93-BE73-199524682511}" destId="{394F7A65-3891-4882-82FC-D1DA57937C47}" srcOrd="5" destOrd="0" parTransId="{D0342352-537E-4F12-BEF0-F1202C96B323}" sibTransId="{68859291-C824-4CC9-B469-5F6778678033}"/>
    <dgm:cxn modelId="{F29467D4-6069-4B91-A382-8F56D0877B69}" type="presOf" srcId="{94D13010-E65E-443A-97A1-1130D8F68CCE}" destId="{D535AFD5-3337-42EE-9049-4A618C32FED0}" srcOrd="0" destOrd="4" presId="urn:microsoft.com/office/officeart/2005/8/layout/hList6"/>
    <dgm:cxn modelId="{EAD9558C-7933-494A-9887-2EDF00BAAC51}" srcId="{BC752FC3-ED06-4A93-BE73-199524682511}" destId="{4D62B8AD-4008-45F3-A3B9-02C2C44582C0}" srcOrd="2" destOrd="0" parTransId="{D05590CC-4C21-411F-A691-572DBBDEE451}" sibTransId="{3172412A-832E-4384-BC8C-85BF4A646E5C}"/>
    <dgm:cxn modelId="{AA6C8D94-9A45-4E4E-9A0C-05872FAD9B84}" srcId="{3A164F09-C10F-4505-B446-E1B3F12A7931}" destId="{BC752FC3-ED06-4A93-BE73-199524682511}" srcOrd="1" destOrd="0" parTransId="{C87AB21B-7394-47E4-9847-268D1F3D7004}" sibTransId="{DD0988BF-7D3F-4A53-8FED-5EA442D510FA}"/>
    <dgm:cxn modelId="{2B8849E0-E2B9-40C6-B03D-24BC752CB326}" type="presOf" srcId="{4D62B8AD-4008-45F3-A3B9-02C2C44582C0}" destId="{3665A996-94F6-4E03-BE95-FAD3AA3E363A}" srcOrd="0" destOrd="3" presId="urn:microsoft.com/office/officeart/2005/8/layout/hList6"/>
    <dgm:cxn modelId="{E1519436-D3D4-4774-8A11-14D945298C72}" srcId="{6649A76A-5D79-4A6E-99AC-9460C0B271FA}" destId="{51E7C260-851E-41F9-9070-2261389EBC25}" srcOrd="1" destOrd="0" parTransId="{85A1D0AD-5491-4F49-BA9A-811C42D64B7C}" sibTransId="{3A93F034-1F53-40E2-AEA0-98080BE11292}"/>
    <dgm:cxn modelId="{A3B03AC4-5EB4-417B-AA47-B12E802B2F8E}" srcId="{6649A76A-5D79-4A6E-99AC-9460C0B271FA}" destId="{411D1AD2-1D86-4523-B01F-14A33C7F7DBE}" srcOrd="5" destOrd="0" parTransId="{048A4DF0-F87A-46FA-824C-24612E006372}" sibTransId="{EB402AA2-40F0-4D21-9797-06DCE06593F4}"/>
    <dgm:cxn modelId="{E61A0B29-1427-4FBA-9472-9A0C370CCDB6}" srcId="{BC752FC3-ED06-4A93-BE73-199524682511}" destId="{D1BE1E2C-7A99-4B2F-84AF-FE57AE431175}" srcOrd="4" destOrd="0" parTransId="{58C11910-E859-48AB-8C6E-3513B0323EAB}" sibTransId="{BAEA70A1-84AE-4D9C-A6CB-EE8F4026E44A}"/>
    <dgm:cxn modelId="{0984D9B7-E7BF-480E-80E7-3EA02393EAA3}" type="presOf" srcId="{131F664C-9BA9-4B7E-A92E-2550234DBB2A}" destId="{D535AFD5-3337-42EE-9049-4A618C32FED0}" srcOrd="0" destOrd="5" presId="urn:microsoft.com/office/officeart/2005/8/layout/hList6"/>
    <dgm:cxn modelId="{66EE6F16-A2D6-40FA-A3CF-E6916FC07982}" srcId="{3A164F09-C10F-4505-B446-E1B3F12A7931}" destId="{6649A76A-5D79-4A6E-99AC-9460C0B271FA}" srcOrd="0" destOrd="0" parTransId="{428A71F3-20C1-4F86-8BC7-30F1D90B79F7}" sibTransId="{E63CD892-A6BB-4199-83BB-05D37C03FE61}"/>
    <dgm:cxn modelId="{AA088944-ECD5-42A3-8FBB-85DFC4FB0FE9}" type="presOf" srcId="{51E7C260-851E-41F9-9070-2261389EBC25}" destId="{D535AFD5-3337-42EE-9049-4A618C32FED0}" srcOrd="0" destOrd="2" presId="urn:microsoft.com/office/officeart/2005/8/layout/hList6"/>
    <dgm:cxn modelId="{823440EC-F6FE-4841-8E2C-14CB0FA0CC5C}" srcId="{BC752FC3-ED06-4A93-BE73-199524682511}" destId="{21DE6104-7709-419F-BC11-413DCDAF70C7}" srcOrd="1" destOrd="0" parTransId="{A75C5845-00F5-4B98-9571-BDD758D0F5A6}" sibTransId="{0989B6F5-91D5-472F-B0A3-0CA66DE8C15D}"/>
    <dgm:cxn modelId="{EE03C4F4-66D7-4AC0-BB79-D6E9022094E1}" type="presOf" srcId="{411D1AD2-1D86-4523-B01F-14A33C7F7DBE}" destId="{D535AFD5-3337-42EE-9049-4A618C32FED0}" srcOrd="0" destOrd="6" presId="urn:microsoft.com/office/officeart/2005/8/layout/hList6"/>
    <dgm:cxn modelId="{653892CC-F9DC-419D-B569-8B8C57F0D7A6}" type="presParOf" srcId="{D4F961D3-040F-46E6-B9E4-1AE53F7872E7}" destId="{D535AFD5-3337-42EE-9049-4A618C32FED0}" srcOrd="0" destOrd="0" presId="urn:microsoft.com/office/officeart/2005/8/layout/hList6"/>
    <dgm:cxn modelId="{21B4595F-BA5E-4C9B-ABA4-61F1273F6A62}" type="presParOf" srcId="{D4F961D3-040F-46E6-B9E4-1AE53F7872E7}" destId="{AABBBCB8-92DA-46B0-8368-21D5263FAE2E}" srcOrd="1" destOrd="0" presId="urn:microsoft.com/office/officeart/2005/8/layout/hList6"/>
    <dgm:cxn modelId="{ECDE67C6-2FD9-4EF4-9134-6A7C7FF307CB}" type="presParOf" srcId="{D4F961D3-040F-46E6-B9E4-1AE53F7872E7}" destId="{3665A996-94F6-4E03-BE95-FAD3AA3E363A}" srcOrd="2"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9C6CD5C-FB0F-4EB2-8ABC-6FEC6D7BBF14}" type="doc">
      <dgm:prSet loTypeId="urn:microsoft.com/office/officeart/2005/8/layout/matrix1" loCatId="matrix" qsTypeId="urn:microsoft.com/office/officeart/2005/8/quickstyle/simple2" qsCatId="simple" csTypeId="urn:microsoft.com/office/officeart/2005/8/colors/accent2_3" csCatId="accent2" phldr="1"/>
      <dgm:spPr/>
      <dgm:t>
        <a:bodyPr/>
        <a:lstStyle/>
        <a:p>
          <a:endParaRPr lang="el-GR"/>
        </a:p>
      </dgm:t>
    </dgm:pt>
    <dgm:pt modelId="{71AD2E7F-FD1E-45FA-BB6C-566DCEC6690E}">
      <dgm:prSet phldrT="[Text]"/>
      <dgm:spPr/>
      <dgm:t>
        <a:bodyPr/>
        <a:lstStyle/>
        <a:p>
          <a:r>
            <a:rPr lang="en-US" dirty="0">
              <a:solidFill>
                <a:schemeClr val="bg2">
                  <a:lumMod val="75000"/>
                </a:schemeClr>
              </a:solidFill>
            </a:rPr>
            <a:t>Features of good evaluation</a:t>
          </a:r>
          <a:endParaRPr lang="el-GR" dirty="0">
            <a:solidFill>
              <a:schemeClr val="bg2">
                <a:lumMod val="75000"/>
              </a:schemeClr>
            </a:solidFill>
          </a:endParaRPr>
        </a:p>
      </dgm:t>
    </dgm:pt>
    <dgm:pt modelId="{450844A1-E4F3-4200-B1C4-BC9B3447F8AE}" type="parTrans" cxnId="{B18DECCB-80F7-4F2C-A9BF-B77C8A011506}">
      <dgm:prSet/>
      <dgm:spPr/>
      <dgm:t>
        <a:bodyPr/>
        <a:lstStyle/>
        <a:p>
          <a:endParaRPr lang="el-GR"/>
        </a:p>
      </dgm:t>
    </dgm:pt>
    <dgm:pt modelId="{7113ED0C-CB2C-4C48-AB9D-5D082212D5FC}" type="sibTrans" cxnId="{B18DECCB-80F7-4F2C-A9BF-B77C8A011506}">
      <dgm:prSet/>
      <dgm:spPr/>
      <dgm:t>
        <a:bodyPr/>
        <a:lstStyle/>
        <a:p>
          <a:endParaRPr lang="el-GR"/>
        </a:p>
      </dgm:t>
    </dgm:pt>
    <dgm:pt modelId="{36E589E1-9B88-447E-A7AC-EDACA3CD78AC}">
      <dgm:prSet phldrT="[Text]"/>
      <dgm:spPr/>
      <dgm:t>
        <a:bodyPr/>
        <a:lstStyle/>
        <a:p>
          <a:r>
            <a:rPr lang="en-PH"/>
            <a:t>Based on clearly stated objectives</a:t>
          </a:r>
          <a:endParaRPr lang="el-GR" dirty="0"/>
        </a:p>
      </dgm:t>
    </dgm:pt>
    <dgm:pt modelId="{EF4A9C4A-02D0-4C01-8172-55BDBCD27301}" type="parTrans" cxnId="{5C9B11B3-AA5E-4E8E-BEEE-BC425D54C0C9}">
      <dgm:prSet/>
      <dgm:spPr/>
      <dgm:t>
        <a:bodyPr/>
        <a:lstStyle/>
        <a:p>
          <a:endParaRPr lang="el-GR"/>
        </a:p>
      </dgm:t>
    </dgm:pt>
    <dgm:pt modelId="{AC0977F6-9AA6-48D5-B872-D30F325ECC09}" type="sibTrans" cxnId="{5C9B11B3-AA5E-4E8E-BEEE-BC425D54C0C9}">
      <dgm:prSet/>
      <dgm:spPr/>
      <dgm:t>
        <a:bodyPr/>
        <a:lstStyle/>
        <a:p>
          <a:endParaRPr lang="el-GR"/>
        </a:p>
      </dgm:t>
    </dgm:pt>
    <dgm:pt modelId="{54D8FF93-BFFB-472E-B998-BE8A841C1E84}">
      <dgm:prSet phldrT="[Text]"/>
      <dgm:spPr/>
      <dgm:t>
        <a:bodyPr/>
        <a:lstStyle/>
        <a:p>
          <a:r>
            <a:rPr lang="en-US"/>
            <a:t>Findings contribute to decision making</a:t>
          </a:r>
          <a:endParaRPr lang="el-GR"/>
        </a:p>
      </dgm:t>
    </dgm:pt>
    <dgm:pt modelId="{AD588283-2941-4F1E-989C-315926099291}" type="parTrans" cxnId="{C7D35E54-9BF7-4586-8EC6-E571536A58C5}">
      <dgm:prSet/>
      <dgm:spPr/>
      <dgm:t>
        <a:bodyPr/>
        <a:lstStyle/>
        <a:p>
          <a:endParaRPr lang="el-GR"/>
        </a:p>
      </dgm:t>
    </dgm:pt>
    <dgm:pt modelId="{556DE62D-3BD2-4B88-9828-71AD34F002A9}" type="sibTrans" cxnId="{C7D35E54-9BF7-4586-8EC6-E571536A58C5}">
      <dgm:prSet/>
      <dgm:spPr/>
      <dgm:t>
        <a:bodyPr/>
        <a:lstStyle/>
        <a:p>
          <a:endParaRPr lang="el-GR"/>
        </a:p>
      </dgm:t>
    </dgm:pt>
    <dgm:pt modelId="{8D2D18F8-D956-4531-AA0E-12C0FE343014}">
      <dgm:prSet phldrT="[Text]"/>
      <dgm:spPr/>
      <dgm:t>
        <a:bodyPr/>
        <a:lstStyle/>
        <a:p>
          <a:r>
            <a:rPr lang="en-US"/>
            <a:t>Planned, not ad hoc</a:t>
          </a:r>
        </a:p>
        <a:p>
          <a:r>
            <a:rPr lang="en-US"/>
            <a:t>Objective</a:t>
          </a:r>
        </a:p>
        <a:p>
          <a:r>
            <a:rPr lang="en-US"/>
            <a:t>systematic</a:t>
          </a:r>
          <a:endParaRPr lang="el-GR"/>
        </a:p>
      </dgm:t>
    </dgm:pt>
    <dgm:pt modelId="{0295BD9C-1231-411E-BB4B-5FBD81E716C0}" type="parTrans" cxnId="{F0BE69FF-FB4E-4AB6-8F3D-B5027A96DD4D}">
      <dgm:prSet/>
      <dgm:spPr/>
      <dgm:t>
        <a:bodyPr/>
        <a:lstStyle/>
        <a:p>
          <a:endParaRPr lang="el-GR"/>
        </a:p>
      </dgm:t>
    </dgm:pt>
    <dgm:pt modelId="{7954827F-E133-401B-B15A-A755F46C735E}" type="sibTrans" cxnId="{F0BE69FF-FB4E-4AB6-8F3D-B5027A96DD4D}">
      <dgm:prSet/>
      <dgm:spPr/>
      <dgm:t>
        <a:bodyPr/>
        <a:lstStyle/>
        <a:p>
          <a:endParaRPr lang="el-GR"/>
        </a:p>
      </dgm:t>
    </dgm:pt>
    <dgm:pt modelId="{281DCB51-0DE1-4CE9-ABF5-DC55AB2CC718}">
      <dgm:prSet phldrT="[Text]"/>
      <dgm:spPr/>
      <dgm:t>
        <a:bodyPr/>
        <a:lstStyle/>
        <a:p>
          <a:r>
            <a:rPr lang="en-PH"/>
            <a:t>Continuous and integral part of the teaching – learning process </a:t>
          </a:r>
          <a:endParaRPr lang="el-GR"/>
        </a:p>
      </dgm:t>
    </dgm:pt>
    <dgm:pt modelId="{FBB5422B-D2B8-4F85-8B40-93F3731CB5BE}" type="parTrans" cxnId="{5277F917-E95A-4766-B9E3-4CBE742E3A65}">
      <dgm:prSet/>
      <dgm:spPr/>
      <dgm:t>
        <a:bodyPr/>
        <a:lstStyle/>
        <a:p>
          <a:endParaRPr lang="el-GR"/>
        </a:p>
      </dgm:t>
    </dgm:pt>
    <dgm:pt modelId="{C548F602-1B57-4303-BBB1-6171F164A2A7}" type="sibTrans" cxnId="{5277F917-E95A-4766-B9E3-4CBE742E3A65}">
      <dgm:prSet/>
      <dgm:spPr/>
      <dgm:t>
        <a:bodyPr/>
        <a:lstStyle/>
        <a:p>
          <a:endParaRPr lang="el-GR"/>
        </a:p>
      </dgm:t>
    </dgm:pt>
    <dgm:pt modelId="{36E383B0-66A0-4816-BCD7-A2AACB87257F}" type="pres">
      <dgm:prSet presAssocID="{F9C6CD5C-FB0F-4EB2-8ABC-6FEC6D7BBF14}" presName="diagram" presStyleCnt="0">
        <dgm:presLayoutVars>
          <dgm:chMax val="1"/>
          <dgm:dir/>
          <dgm:animLvl val="ctr"/>
          <dgm:resizeHandles val="exact"/>
        </dgm:presLayoutVars>
      </dgm:prSet>
      <dgm:spPr/>
      <dgm:t>
        <a:bodyPr/>
        <a:lstStyle/>
        <a:p>
          <a:endParaRPr lang="el-GR"/>
        </a:p>
      </dgm:t>
    </dgm:pt>
    <dgm:pt modelId="{8C5249ED-741C-4A6E-95F2-1BE1032DE332}" type="pres">
      <dgm:prSet presAssocID="{F9C6CD5C-FB0F-4EB2-8ABC-6FEC6D7BBF14}" presName="matrix" presStyleCnt="0"/>
      <dgm:spPr/>
      <dgm:t>
        <a:bodyPr/>
        <a:lstStyle/>
        <a:p>
          <a:endParaRPr lang="el-GR"/>
        </a:p>
      </dgm:t>
    </dgm:pt>
    <dgm:pt modelId="{BD3BCF0C-52A2-4DBA-BD39-1E6F848AA86B}" type="pres">
      <dgm:prSet presAssocID="{F9C6CD5C-FB0F-4EB2-8ABC-6FEC6D7BBF14}" presName="tile1" presStyleLbl="node1" presStyleIdx="0" presStyleCnt="4"/>
      <dgm:spPr/>
      <dgm:t>
        <a:bodyPr/>
        <a:lstStyle/>
        <a:p>
          <a:endParaRPr lang="el-GR"/>
        </a:p>
      </dgm:t>
    </dgm:pt>
    <dgm:pt modelId="{61FCFA98-43D4-47AD-97DC-D248D460C1DC}" type="pres">
      <dgm:prSet presAssocID="{F9C6CD5C-FB0F-4EB2-8ABC-6FEC6D7BBF14}" presName="tile1text" presStyleLbl="node1" presStyleIdx="0" presStyleCnt="4">
        <dgm:presLayoutVars>
          <dgm:chMax val="0"/>
          <dgm:chPref val="0"/>
          <dgm:bulletEnabled val="1"/>
        </dgm:presLayoutVars>
      </dgm:prSet>
      <dgm:spPr/>
      <dgm:t>
        <a:bodyPr/>
        <a:lstStyle/>
        <a:p>
          <a:endParaRPr lang="el-GR"/>
        </a:p>
      </dgm:t>
    </dgm:pt>
    <dgm:pt modelId="{3B2A6D20-C4CA-4F49-B4B4-5730D4BDE052}" type="pres">
      <dgm:prSet presAssocID="{F9C6CD5C-FB0F-4EB2-8ABC-6FEC6D7BBF14}" presName="tile2" presStyleLbl="node1" presStyleIdx="1" presStyleCnt="4"/>
      <dgm:spPr/>
      <dgm:t>
        <a:bodyPr/>
        <a:lstStyle/>
        <a:p>
          <a:endParaRPr lang="el-GR"/>
        </a:p>
      </dgm:t>
    </dgm:pt>
    <dgm:pt modelId="{BF58708B-50CB-4E6E-B9A2-7171B3C53781}" type="pres">
      <dgm:prSet presAssocID="{F9C6CD5C-FB0F-4EB2-8ABC-6FEC6D7BBF14}" presName="tile2text" presStyleLbl="node1" presStyleIdx="1" presStyleCnt="4">
        <dgm:presLayoutVars>
          <dgm:chMax val="0"/>
          <dgm:chPref val="0"/>
          <dgm:bulletEnabled val="1"/>
        </dgm:presLayoutVars>
      </dgm:prSet>
      <dgm:spPr/>
      <dgm:t>
        <a:bodyPr/>
        <a:lstStyle/>
        <a:p>
          <a:endParaRPr lang="el-GR"/>
        </a:p>
      </dgm:t>
    </dgm:pt>
    <dgm:pt modelId="{2EF72B46-FD78-43FF-B27F-32F449B4CA91}" type="pres">
      <dgm:prSet presAssocID="{F9C6CD5C-FB0F-4EB2-8ABC-6FEC6D7BBF14}" presName="tile3" presStyleLbl="node1" presStyleIdx="2" presStyleCnt="4"/>
      <dgm:spPr/>
      <dgm:t>
        <a:bodyPr/>
        <a:lstStyle/>
        <a:p>
          <a:endParaRPr lang="el-GR"/>
        </a:p>
      </dgm:t>
    </dgm:pt>
    <dgm:pt modelId="{443170A0-3D0F-44CC-A7C9-9781EB227374}" type="pres">
      <dgm:prSet presAssocID="{F9C6CD5C-FB0F-4EB2-8ABC-6FEC6D7BBF14}" presName="tile3text" presStyleLbl="node1" presStyleIdx="2" presStyleCnt="4">
        <dgm:presLayoutVars>
          <dgm:chMax val="0"/>
          <dgm:chPref val="0"/>
          <dgm:bulletEnabled val="1"/>
        </dgm:presLayoutVars>
      </dgm:prSet>
      <dgm:spPr/>
      <dgm:t>
        <a:bodyPr/>
        <a:lstStyle/>
        <a:p>
          <a:endParaRPr lang="el-GR"/>
        </a:p>
      </dgm:t>
    </dgm:pt>
    <dgm:pt modelId="{21FEF5D1-FDE1-4F99-B2F7-E57107B4A652}" type="pres">
      <dgm:prSet presAssocID="{F9C6CD5C-FB0F-4EB2-8ABC-6FEC6D7BBF14}" presName="tile4" presStyleLbl="node1" presStyleIdx="3" presStyleCnt="4" custLinFactNeighborX="0" custLinFactNeighborY="0"/>
      <dgm:spPr/>
      <dgm:t>
        <a:bodyPr/>
        <a:lstStyle/>
        <a:p>
          <a:endParaRPr lang="el-GR"/>
        </a:p>
      </dgm:t>
    </dgm:pt>
    <dgm:pt modelId="{3D818F51-2377-490D-B71C-C236108490C9}" type="pres">
      <dgm:prSet presAssocID="{F9C6CD5C-FB0F-4EB2-8ABC-6FEC6D7BBF14}" presName="tile4text" presStyleLbl="node1" presStyleIdx="3" presStyleCnt="4">
        <dgm:presLayoutVars>
          <dgm:chMax val="0"/>
          <dgm:chPref val="0"/>
          <dgm:bulletEnabled val="1"/>
        </dgm:presLayoutVars>
      </dgm:prSet>
      <dgm:spPr/>
      <dgm:t>
        <a:bodyPr/>
        <a:lstStyle/>
        <a:p>
          <a:endParaRPr lang="el-GR"/>
        </a:p>
      </dgm:t>
    </dgm:pt>
    <dgm:pt modelId="{DF2A78A1-EB07-4978-9861-09407A39C870}" type="pres">
      <dgm:prSet presAssocID="{F9C6CD5C-FB0F-4EB2-8ABC-6FEC6D7BBF14}" presName="centerTile" presStyleLbl="fgShp" presStyleIdx="0" presStyleCnt="1" custLinFactNeighborX="-59" custLinFactNeighborY="3190">
        <dgm:presLayoutVars>
          <dgm:chMax val="0"/>
          <dgm:chPref val="0"/>
        </dgm:presLayoutVars>
      </dgm:prSet>
      <dgm:spPr/>
      <dgm:t>
        <a:bodyPr/>
        <a:lstStyle/>
        <a:p>
          <a:endParaRPr lang="el-GR"/>
        </a:p>
      </dgm:t>
    </dgm:pt>
  </dgm:ptLst>
  <dgm:cxnLst>
    <dgm:cxn modelId="{1EE6D69F-1701-4967-9B1C-DCA378AD349A}" type="presOf" srcId="{8D2D18F8-D956-4531-AA0E-12C0FE343014}" destId="{443170A0-3D0F-44CC-A7C9-9781EB227374}" srcOrd="1" destOrd="0" presId="urn:microsoft.com/office/officeart/2005/8/layout/matrix1"/>
    <dgm:cxn modelId="{C7D35E54-9BF7-4586-8EC6-E571536A58C5}" srcId="{71AD2E7F-FD1E-45FA-BB6C-566DCEC6690E}" destId="{54D8FF93-BFFB-472E-B998-BE8A841C1E84}" srcOrd="1" destOrd="0" parTransId="{AD588283-2941-4F1E-989C-315926099291}" sibTransId="{556DE62D-3BD2-4B88-9828-71AD34F002A9}"/>
    <dgm:cxn modelId="{2B9D0D95-B9E6-4D9B-956E-997A1BD0CE30}" type="presOf" srcId="{36E589E1-9B88-447E-A7AC-EDACA3CD78AC}" destId="{BD3BCF0C-52A2-4DBA-BD39-1E6F848AA86B}" srcOrd="0" destOrd="0" presId="urn:microsoft.com/office/officeart/2005/8/layout/matrix1"/>
    <dgm:cxn modelId="{8AD28104-07C1-4D32-819C-D1DCBBFBE454}" type="presOf" srcId="{281DCB51-0DE1-4CE9-ABF5-DC55AB2CC718}" destId="{3D818F51-2377-490D-B71C-C236108490C9}" srcOrd="1" destOrd="0" presId="urn:microsoft.com/office/officeart/2005/8/layout/matrix1"/>
    <dgm:cxn modelId="{8ECE8E22-A9B2-4C97-85D4-1663AC913FC4}" type="presOf" srcId="{281DCB51-0DE1-4CE9-ABF5-DC55AB2CC718}" destId="{21FEF5D1-FDE1-4F99-B2F7-E57107B4A652}" srcOrd="0" destOrd="0" presId="urn:microsoft.com/office/officeart/2005/8/layout/matrix1"/>
    <dgm:cxn modelId="{5277F917-E95A-4766-B9E3-4CBE742E3A65}" srcId="{71AD2E7F-FD1E-45FA-BB6C-566DCEC6690E}" destId="{281DCB51-0DE1-4CE9-ABF5-DC55AB2CC718}" srcOrd="3" destOrd="0" parTransId="{FBB5422B-D2B8-4F85-8B40-93F3731CB5BE}" sibTransId="{C548F602-1B57-4303-BBB1-6171F164A2A7}"/>
    <dgm:cxn modelId="{D51D375B-FF16-41BA-B1A4-CC3C0661AC9B}" type="presOf" srcId="{F9C6CD5C-FB0F-4EB2-8ABC-6FEC6D7BBF14}" destId="{36E383B0-66A0-4816-BCD7-A2AACB87257F}" srcOrd="0" destOrd="0" presId="urn:microsoft.com/office/officeart/2005/8/layout/matrix1"/>
    <dgm:cxn modelId="{B18DECCB-80F7-4F2C-A9BF-B77C8A011506}" srcId="{F9C6CD5C-FB0F-4EB2-8ABC-6FEC6D7BBF14}" destId="{71AD2E7F-FD1E-45FA-BB6C-566DCEC6690E}" srcOrd="0" destOrd="0" parTransId="{450844A1-E4F3-4200-B1C4-BC9B3447F8AE}" sibTransId="{7113ED0C-CB2C-4C48-AB9D-5D082212D5FC}"/>
    <dgm:cxn modelId="{FD9CE9A5-9CCD-4A52-9E56-94103D331C1C}" type="presOf" srcId="{36E589E1-9B88-447E-A7AC-EDACA3CD78AC}" destId="{61FCFA98-43D4-47AD-97DC-D248D460C1DC}" srcOrd="1" destOrd="0" presId="urn:microsoft.com/office/officeart/2005/8/layout/matrix1"/>
    <dgm:cxn modelId="{5C9B11B3-AA5E-4E8E-BEEE-BC425D54C0C9}" srcId="{71AD2E7F-FD1E-45FA-BB6C-566DCEC6690E}" destId="{36E589E1-9B88-447E-A7AC-EDACA3CD78AC}" srcOrd="0" destOrd="0" parTransId="{EF4A9C4A-02D0-4C01-8172-55BDBCD27301}" sibTransId="{AC0977F6-9AA6-48D5-B872-D30F325ECC09}"/>
    <dgm:cxn modelId="{4BF2A33F-464E-4C8A-AFB1-7277E845569E}" type="presOf" srcId="{54D8FF93-BFFB-472E-B998-BE8A841C1E84}" destId="{3B2A6D20-C4CA-4F49-B4B4-5730D4BDE052}" srcOrd="0" destOrd="0" presId="urn:microsoft.com/office/officeart/2005/8/layout/matrix1"/>
    <dgm:cxn modelId="{D405CA52-0BC9-4A73-815B-6E140D4516C5}" type="presOf" srcId="{54D8FF93-BFFB-472E-B998-BE8A841C1E84}" destId="{BF58708B-50CB-4E6E-B9A2-7171B3C53781}" srcOrd="1" destOrd="0" presId="urn:microsoft.com/office/officeart/2005/8/layout/matrix1"/>
    <dgm:cxn modelId="{F0BE69FF-FB4E-4AB6-8F3D-B5027A96DD4D}" srcId="{71AD2E7F-FD1E-45FA-BB6C-566DCEC6690E}" destId="{8D2D18F8-D956-4531-AA0E-12C0FE343014}" srcOrd="2" destOrd="0" parTransId="{0295BD9C-1231-411E-BB4B-5FBD81E716C0}" sibTransId="{7954827F-E133-401B-B15A-A755F46C735E}"/>
    <dgm:cxn modelId="{5485316F-8C50-4E8B-A47A-5545E18C6FED}" type="presOf" srcId="{8D2D18F8-D956-4531-AA0E-12C0FE343014}" destId="{2EF72B46-FD78-43FF-B27F-32F449B4CA91}" srcOrd="0" destOrd="0" presId="urn:microsoft.com/office/officeart/2005/8/layout/matrix1"/>
    <dgm:cxn modelId="{44FA551B-A833-4018-AA6A-C8EA0590ED54}" type="presOf" srcId="{71AD2E7F-FD1E-45FA-BB6C-566DCEC6690E}" destId="{DF2A78A1-EB07-4978-9861-09407A39C870}" srcOrd="0" destOrd="0" presId="urn:microsoft.com/office/officeart/2005/8/layout/matrix1"/>
    <dgm:cxn modelId="{0E1C31B8-C355-4F00-9DC5-CC5F77C9579B}" type="presParOf" srcId="{36E383B0-66A0-4816-BCD7-A2AACB87257F}" destId="{8C5249ED-741C-4A6E-95F2-1BE1032DE332}" srcOrd="0" destOrd="0" presId="urn:microsoft.com/office/officeart/2005/8/layout/matrix1"/>
    <dgm:cxn modelId="{77C2F1A6-4576-442F-90F5-921E3A836389}" type="presParOf" srcId="{8C5249ED-741C-4A6E-95F2-1BE1032DE332}" destId="{BD3BCF0C-52A2-4DBA-BD39-1E6F848AA86B}" srcOrd="0" destOrd="0" presId="urn:microsoft.com/office/officeart/2005/8/layout/matrix1"/>
    <dgm:cxn modelId="{73262FFA-97EE-46C1-B27B-FE7359E427B6}" type="presParOf" srcId="{8C5249ED-741C-4A6E-95F2-1BE1032DE332}" destId="{61FCFA98-43D4-47AD-97DC-D248D460C1DC}" srcOrd="1" destOrd="0" presId="urn:microsoft.com/office/officeart/2005/8/layout/matrix1"/>
    <dgm:cxn modelId="{42269CA3-3EDC-41E3-9E1F-B10F0201208F}" type="presParOf" srcId="{8C5249ED-741C-4A6E-95F2-1BE1032DE332}" destId="{3B2A6D20-C4CA-4F49-B4B4-5730D4BDE052}" srcOrd="2" destOrd="0" presId="urn:microsoft.com/office/officeart/2005/8/layout/matrix1"/>
    <dgm:cxn modelId="{E37764AD-416A-4C51-A824-41FC474715DF}" type="presParOf" srcId="{8C5249ED-741C-4A6E-95F2-1BE1032DE332}" destId="{BF58708B-50CB-4E6E-B9A2-7171B3C53781}" srcOrd="3" destOrd="0" presId="urn:microsoft.com/office/officeart/2005/8/layout/matrix1"/>
    <dgm:cxn modelId="{FEE1ABF4-9EF6-49DF-992D-2D45D2AC1510}" type="presParOf" srcId="{8C5249ED-741C-4A6E-95F2-1BE1032DE332}" destId="{2EF72B46-FD78-43FF-B27F-32F449B4CA91}" srcOrd="4" destOrd="0" presId="urn:microsoft.com/office/officeart/2005/8/layout/matrix1"/>
    <dgm:cxn modelId="{D6EC5B4B-81FE-44EE-B2DB-08C92B33ED40}" type="presParOf" srcId="{8C5249ED-741C-4A6E-95F2-1BE1032DE332}" destId="{443170A0-3D0F-44CC-A7C9-9781EB227374}" srcOrd="5" destOrd="0" presId="urn:microsoft.com/office/officeart/2005/8/layout/matrix1"/>
    <dgm:cxn modelId="{9E03E0A7-316D-4C2D-B01E-AEC94CF802BA}" type="presParOf" srcId="{8C5249ED-741C-4A6E-95F2-1BE1032DE332}" destId="{21FEF5D1-FDE1-4F99-B2F7-E57107B4A652}" srcOrd="6" destOrd="0" presId="urn:microsoft.com/office/officeart/2005/8/layout/matrix1"/>
    <dgm:cxn modelId="{49EC49A5-5885-474A-9216-46B95942CE0A}" type="presParOf" srcId="{8C5249ED-741C-4A6E-95F2-1BE1032DE332}" destId="{3D818F51-2377-490D-B71C-C236108490C9}" srcOrd="7" destOrd="0" presId="urn:microsoft.com/office/officeart/2005/8/layout/matrix1"/>
    <dgm:cxn modelId="{8E79D583-48DD-4F40-B930-AF6B978384AD}" type="presParOf" srcId="{36E383B0-66A0-4816-BCD7-A2AACB87257F}" destId="{DF2A78A1-EB07-4978-9861-09407A39C870}" srcOrd="1" destOrd="0" presId="urn:microsoft.com/office/officeart/2005/8/layout/matrix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54E86A5-369A-4104-AFB9-F8F455064C05}">
      <dsp:nvSpPr>
        <dsp:cNvPr id="0" name=""/>
        <dsp:cNvSpPr/>
      </dsp:nvSpPr>
      <dsp:spPr>
        <a:xfrm rot="5400000">
          <a:off x="-173738" y="173738"/>
          <a:ext cx="1158254" cy="810778"/>
        </a:xfrm>
        <a:prstGeom prst="chevron">
          <a:avLst/>
        </a:prstGeom>
        <a:solidFill>
          <a:srgbClr val="FF0000"/>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a:t>1</a:t>
          </a:r>
          <a:endParaRPr lang="el-GR" sz="2400" kern="1200" dirty="0"/>
        </a:p>
      </dsp:txBody>
      <dsp:txXfrm rot="5400000">
        <a:off x="-173738" y="173738"/>
        <a:ext cx="1158254" cy="810778"/>
      </dsp:txXfrm>
    </dsp:sp>
    <dsp:sp modelId="{0A23B2DE-7AC4-430B-8903-7649EDB83DB4}">
      <dsp:nvSpPr>
        <dsp:cNvPr id="0" name=""/>
        <dsp:cNvSpPr/>
      </dsp:nvSpPr>
      <dsp:spPr>
        <a:xfrm rot="5400000">
          <a:off x="3667888" y="-2875777"/>
          <a:ext cx="752865" cy="6504421"/>
        </a:xfrm>
        <a:prstGeom prst="round2SameRect">
          <a:avLst/>
        </a:prstGeom>
        <a:solidFill>
          <a:schemeClr val="accent1">
            <a:lumMod val="75000"/>
            <a:alpha val="9000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4264" tIns="29845" rIns="29845" bIns="29845" numCol="1" spcCol="1270" anchor="ctr" anchorCtr="0">
          <a:noAutofit/>
        </a:bodyPr>
        <a:lstStyle/>
        <a:p>
          <a:pPr marL="285750" lvl="1" indent="-285750" algn="l" defTabSz="2089150">
            <a:lnSpc>
              <a:spcPct val="90000"/>
            </a:lnSpc>
            <a:spcBef>
              <a:spcPct val="0"/>
            </a:spcBef>
            <a:spcAft>
              <a:spcPct val="15000"/>
            </a:spcAft>
            <a:buChar char="••"/>
          </a:pPr>
          <a:r>
            <a:rPr lang="en-US" sz="4700" kern="1200" dirty="0"/>
            <a:t>Objectives</a:t>
          </a:r>
          <a:endParaRPr lang="el-GR" sz="4700" kern="1200" dirty="0"/>
        </a:p>
      </dsp:txBody>
      <dsp:txXfrm rot="5400000">
        <a:off x="3667888" y="-2875777"/>
        <a:ext cx="752865" cy="6504421"/>
      </dsp:txXfrm>
    </dsp:sp>
    <dsp:sp modelId="{5518B826-4F83-4727-A5A4-C6360CACB82D}">
      <dsp:nvSpPr>
        <dsp:cNvPr id="0" name=""/>
        <dsp:cNvSpPr/>
      </dsp:nvSpPr>
      <dsp:spPr>
        <a:xfrm rot="5400000">
          <a:off x="-173738" y="1185005"/>
          <a:ext cx="1158254" cy="810778"/>
        </a:xfrm>
        <a:prstGeom prst="chevron">
          <a:avLst/>
        </a:prstGeom>
        <a:solidFill>
          <a:srgbClr val="35759D"/>
        </a:solidFill>
        <a:ln w="25400" cap="flat" cmpd="sng" algn="ctr">
          <a:solidFill>
            <a:schemeClr val="accent4">
              <a:hueOff val="4700011"/>
              <a:satOff val="18182"/>
              <a:lumOff val="-235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a:t>2</a:t>
          </a:r>
          <a:endParaRPr lang="el-GR" sz="2400" kern="1200"/>
        </a:p>
      </dsp:txBody>
      <dsp:txXfrm rot="5400000">
        <a:off x="-173738" y="1185005"/>
        <a:ext cx="1158254" cy="810778"/>
      </dsp:txXfrm>
    </dsp:sp>
    <dsp:sp modelId="{D5890FD5-83DA-48C0-8D31-ADB44BA6F96A}">
      <dsp:nvSpPr>
        <dsp:cNvPr id="0" name=""/>
        <dsp:cNvSpPr/>
      </dsp:nvSpPr>
      <dsp:spPr>
        <a:xfrm rot="5400000">
          <a:off x="3686556" y="-1864510"/>
          <a:ext cx="752865" cy="6504421"/>
        </a:xfrm>
        <a:prstGeom prst="round2SameRect">
          <a:avLst/>
        </a:prstGeom>
        <a:solidFill>
          <a:schemeClr val="bg2">
            <a:lumMod val="50000"/>
            <a:alpha val="90000"/>
          </a:schemeClr>
        </a:solidFill>
        <a:ln w="25400" cap="flat" cmpd="sng" algn="ctr">
          <a:solidFill>
            <a:schemeClr val="accent4">
              <a:hueOff val="4700011"/>
              <a:satOff val="18182"/>
              <a:lumOff val="-235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4264" tIns="29845" rIns="29845" bIns="29845" numCol="1" spcCol="1270" anchor="ctr" anchorCtr="0">
          <a:noAutofit/>
        </a:bodyPr>
        <a:lstStyle/>
        <a:p>
          <a:pPr marL="285750" lvl="1" indent="-285750" algn="l" defTabSz="2089150">
            <a:lnSpc>
              <a:spcPct val="90000"/>
            </a:lnSpc>
            <a:spcBef>
              <a:spcPct val="0"/>
            </a:spcBef>
            <a:spcAft>
              <a:spcPct val="15000"/>
            </a:spcAft>
            <a:buChar char="••"/>
          </a:pPr>
          <a:r>
            <a:rPr lang="en-US" sz="4700" kern="1200" dirty="0"/>
            <a:t>Content</a:t>
          </a:r>
          <a:endParaRPr lang="el-GR" sz="4700" kern="1200" dirty="0"/>
        </a:p>
      </dsp:txBody>
      <dsp:txXfrm rot="5400000">
        <a:off x="3686556" y="-1864510"/>
        <a:ext cx="752865" cy="6504421"/>
      </dsp:txXfrm>
    </dsp:sp>
    <dsp:sp modelId="{729D1BA0-25BA-476F-93A3-119BB872D4EB}">
      <dsp:nvSpPr>
        <dsp:cNvPr id="0" name=""/>
        <dsp:cNvSpPr/>
      </dsp:nvSpPr>
      <dsp:spPr>
        <a:xfrm rot="5400000">
          <a:off x="-173738" y="2195216"/>
          <a:ext cx="1158254" cy="810778"/>
        </a:xfrm>
        <a:prstGeom prst="chevron">
          <a:avLst/>
        </a:prstGeom>
        <a:solidFill>
          <a:srgbClr val="00B050"/>
        </a:solidFill>
        <a:ln w="25400" cap="flat" cmpd="sng" algn="ctr">
          <a:solidFill>
            <a:schemeClr val="accent4">
              <a:hueOff val="9400021"/>
              <a:satOff val="36364"/>
              <a:lumOff val="-470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a:t>3</a:t>
          </a:r>
          <a:endParaRPr lang="el-GR" sz="2400" kern="1200" dirty="0"/>
        </a:p>
      </dsp:txBody>
      <dsp:txXfrm rot="5400000">
        <a:off x="-173738" y="2195216"/>
        <a:ext cx="1158254" cy="810778"/>
      </dsp:txXfrm>
    </dsp:sp>
    <dsp:sp modelId="{B15EBCC5-446E-4B31-98FE-487308622A90}">
      <dsp:nvSpPr>
        <dsp:cNvPr id="0" name=""/>
        <dsp:cNvSpPr/>
      </dsp:nvSpPr>
      <dsp:spPr>
        <a:xfrm rot="5400000">
          <a:off x="3686556" y="-877066"/>
          <a:ext cx="752865" cy="6504421"/>
        </a:xfrm>
        <a:prstGeom prst="round2SameRect">
          <a:avLst/>
        </a:prstGeom>
        <a:solidFill>
          <a:schemeClr val="bg2">
            <a:lumMod val="60000"/>
            <a:lumOff val="40000"/>
            <a:alpha val="90000"/>
          </a:schemeClr>
        </a:solidFill>
        <a:ln w="25400" cap="flat" cmpd="sng" algn="ctr">
          <a:solidFill>
            <a:schemeClr val="accent4">
              <a:hueOff val="9400021"/>
              <a:satOff val="36364"/>
              <a:lumOff val="-470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4264" tIns="29845" rIns="29845" bIns="29845" numCol="1" spcCol="1270" anchor="ctr" anchorCtr="0">
          <a:noAutofit/>
        </a:bodyPr>
        <a:lstStyle/>
        <a:p>
          <a:pPr marL="285750" lvl="1" indent="-285750" algn="l" defTabSz="2089150">
            <a:lnSpc>
              <a:spcPct val="90000"/>
            </a:lnSpc>
            <a:spcBef>
              <a:spcPct val="0"/>
            </a:spcBef>
            <a:spcAft>
              <a:spcPct val="15000"/>
            </a:spcAft>
            <a:buChar char="••"/>
          </a:pPr>
          <a:r>
            <a:rPr lang="en-US" sz="4700" kern="1200" dirty="0" err="1"/>
            <a:t>Organisation</a:t>
          </a:r>
          <a:endParaRPr lang="el-GR" sz="4700" kern="1200" dirty="0"/>
        </a:p>
      </dsp:txBody>
      <dsp:txXfrm rot="5400000">
        <a:off x="3686556" y="-877066"/>
        <a:ext cx="752865" cy="6504421"/>
      </dsp:txXfrm>
    </dsp:sp>
    <dsp:sp modelId="{8C363019-7F39-4ED2-8951-F99EC0E340A9}">
      <dsp:nvSpPr>
        <dsp:cNvPr id="0" name=""/>
        <dsp:cNvSpPr/>
      </dsp:nvSpPr>
      <dsp:spPr>
        <a:xfrm rot="5400000">
          <a:off x="-173738" y="3205426"/>
          <a:ext cx="1158254" cy="810778"/>
        </a:xfrm>
        <a:prstGeom prst="chevron">
          <a:avLst/>
        </a:prstGeom>
        <a:solidFill>
          <a:srgbClr val="0070C0"/>
        </a:solidFill>
        <a:ln w="25400" cap="flat" cmpd="sng" algn="ctr">
          <a:solidFill>
            <a:schemeClr val="accent4">
              <a:hueOff val="14100031"/>
              <a:satOff val="54546"/>
              <a:lumOff val="-705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a:t>4</a:t>
          </a:r>
          <a:endParaRPr lang="el-GR" sz="2400" kern="1200" dirty="0"/>
        </a:p>
      </dsp:txBody>
      <dsp:txXfrm rot="5400000">
        <a:off x="-173738" y="3205426"/>
        <a:ext cx="1158254" cy="810778"/>
      </dsp:txXfrm>
    </dsp:sp>
    <dsp:sp modelId="{C7700123-A07B-47E4-9AED-7CD78555F5CB}">
      <dsp:nvSpPr>
        <dsp:cNvPr id="0" name=""/>
        <dsp:cNvSpPr/>
      </dsp:nvSpPr>
      <dsp:spPr>
        <a:xfrm rot="5400000">
          <a:off x="3686556" y="155910"/>
          <a:ext cx="752865" cy="6504421"/>
        </a:xfrm>
        <a:prstGeom prst="round2SameRect">
          <a:avLst/>
        </a:prstGeom>
        <a:solidFill>
          <a:schemeClr val="accent6">
            <a:lumMod val="75000"/>
            <a:alpha val="90000"/>
          </a:schemeClr>
        </a:solidFill>
        <a:ln w="25400" cap="flat" cmpd="sng" algn="ctr">
          <a:solidFill>
            <a:schemeClr val="accent4">
              <a:hueOff val="14100031"/>
              <a:satOff val="54546"/>
              <a:lumOff val="-70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4264" tIns="29845" rIns="29845" bIns="29845" numCol="1" spcCol="1270" anchor="ctr" anchorCtr="0">
          <a:noAutofit/>
        </a:bodyPr>
        <a:lstStyle/>
        <a:p>
          <a:pPr marL="285750" lvl="1" indent="-285750" algn="l" defTabSz="2089150">
            <a:lnSpc>
              <a:spcPct val="90000"/>
            </a:lnSpc>
            <a:spcBef>
              <a:spcPct val="0"/>
            </a:spcBef>
            <a:spcAft>
              <a:spcPct val="15000"/>
            </a:spcAft>
            <a:buChar char="••"/>
          </a:pPr>
          <a:r>
            <a:rPr lang="en-US" sz="4700" kern="1200" dirty="0"/>
            <a:t>Evaluation</a:t>
          </a:r>
          <a:endParaRPr lang="el-GR" sz="4700" kern="1200" dirty="0"/>
        </a:p>
      </dsp:txBody>
      <dsp:txXfrm rot="5400000">
        <a:off x="3686556" y="155910"/>
        <a:ext cx="752865" cy="650442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8DD79F1-B71F-492D-96B8-DC2A0FF9DEF4}">
      <dsp:nvSpPr>
        <dsp:cNvPr id="0" name=""/>
        <dsp:cNvSpPr/>
      </dsp:nvSpPr>
      <dsp:spPr>
        <a:xfrm rot="16200000">
          <a:off x="163823" y="0"/>
          <a:ext cx="3647740" cy="3647740"/>
        </a:xfrm>
        <a:prstGeom prst="downArrow">
          <a:avLst>
            <a:gd name="adj1" fmla="val 50000"/>
            <a:gd name="adj2" fmla="val 35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lvl="0" algn="ctr" defTabSz="1600200">
            <a:lnSpc>
              <a:spcPct val="90000"/>
            </a:lnSpc>
            <a:spcBef>
              <a:spcPct val="0"/>
            </a:spcBef>
            <a:spcAft>
              <a:spcPct val="35000"/>
            </a:spcAft>
          </a:pPr>
          <a:r>
            <a:rPr lang="en-US" sz="3600" kern="1200" dirty="0">
              <a:solidFill>
                <a:schemeClr val="bg2">
                  <a:lumMod val="75000"/>
                </a:schemeClr>
              </a:solidFill>
            </a:rPr>
            <a:t>why all this fuss about evaluation?</a:t>
          </a:r>
          <a:endParaRPr lang="el-GR" sz="3600" kern="1200" dirty="0">
            <a:solidFill>
              <a:schemeClr val="bg2">
                <a:lumMod val="75000"/>
              </a:schemeClr>
            </a:solidFill>
          </a:endParaRPr>
        </a:p>
      </dsp:txBody>
      <dsp:txXfrm rot="16200000">
        <a:off x="163823" y="0"/>
        <a:ext cx="3647740" cy="3647740"/>
      </dsp:txXfrm>
    </dsp:sp>
    <dsp:sp modelId="{9DABC58B-1F7E-4A03-AD10-957D915F516E}">
      <dsp:nvSpPr>
        <dsp:cNvPr id="0" name=""/>
        <dsp:cNvSpPr/>
      </dsp:nvSpPr>
      <dsp:spPr>
        <a:xfrm rot="5400000">
          <a:off x="3898291" y="0"/>
          <a:ext cx="3647740" cy="3647740"/>
        </a:xfrm>
        <a:prstGeom prst="downArrow">
          <a:avLst>
            <a:gd name="adj1" fmla="val 50000"/>
            <a:gd name="adj2" fmla="val 35000"/>
          </a:avLst>
        </a:prstGeom>
        <a:solidFill>
          <a:schemeClr val="accent4">
            <a:hueOff val="14100031"/>
            <a:satOff val="54546"/>
            <a:lumOff val="-70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solidFill>
                <a:schemeClr val="bg2">
                  <a:lumMod val="75000"/>
                </a:schemeClr>
              </a:solidFill>
              <a:latin typeface="Trebuchet MS" pitchFamily="34" charset="0"/>
            </a:rPr>
            <a:t>“We have a social and moral responsibility towards our students and towards society at large to state as clearly as we can what it is that we do for them and why what we do is valuable.”</a:t>
          </a:r>
          <a:endParaRPr lang="el-GR" sz="1600" kern="1200" dirty="0">
            <a:solidFill>
              <a:schemeClr val="bg2">
                <a:lumMod val="75000"/>
              </a:schemeClr>
            </a:solidFill>
          </a:endParaRPr>
        </a:p>
      </dsp:txBody>
      <dsp:txXfrm rot="5400000">
        <a:off x="3898291" y="0"/>
        <a:ext cx="3647740" cy="364774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819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B937109-31D5-4B8F-919D-FA08B7B83311}"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2CDE5A-4812-4CE0-A7DC-25CBF83E92AD}" type="slidenum">
              <a:rPr lang="en-US"/>
              <a:pPr/>
              <a:t>1</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90600" y="5334000"/>
            <a:ext cx="7772400" cy="704850"/>
          </a:xfrm>
        </p:spPr>
        <p:txBody>
          <a:bodyPr/>
          <a:lstStyle>
            <a:lvl1pPr algn="r">
              <a:defRPr sz="3600">
                <a:solidFill>
                  <a:schemeClr val="bg1"/>
                </a:solidFill>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990600" y="5867400"/>
            <a:ext cx="7772400" cy="533400"/>
          </a:xfrm>
        </p:spPr>
        <p:txBody>
          <a:bodyPr/>
          <a:lstStyle>
            <a:lvl1pPr marL="0" indent="0" algn="r">
              <a:buFontTx/>
              <a:buNone/>
              <a:defRPr sz="2400">
                <a:solidFill>
                  <a:schemeClr val="bg1"/>
                </a:solidFill>
              </a:defRPr>
            </a:lvl1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1417638"/>
            <a:ext cx="1828800" cy="5211762"/>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914400" y="1417638"/>
            <a:ext cx="5334000" cy="5211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914400" y="2438400"/>
            <a:ext cx="35814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2438400"/>
            <a:ext cx="35814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1417638"/>
            <a:ext cx="7315200" cy="7159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914400" y="2438400"/>
            <a:ext cx="731520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4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Microsoft Sans Serif" pitchFamily="34" charset="0"/>
        </a:defRPr>
      </a:lvl2pPr>
      <a:lvl3pPr algn="l" rtl="0" eaLnBrk="1" fontAlgn="base" hangingPunct="1">
        <a:spcBef>
          <a:spcPct val="0"/>
        </a:spcBef>
        <a:spcAft>
          <a:spcPct val="0"/>
        </a:spcAft>
        <a:defRPr sz="4400">
          <a:solidFill>
            <a:schemeClr val="tx1"/>
          </a:solidFill>
          <a:latin typeface="Microsoft Sans Serif" pitchFamily="34" charset="0"/>
        </a:defRPr>
      </a:lvl3pPr>
      <a:lvl4pPr algn="l" rtl="0" eaLnBrk="1" fontAlgn="base" hangingPunct="1">
        <a:spcBef>
          <a:spcPct val="0"/>
        </a:spcBef>
        <a:spcAft>
          <a:spcPct val="0"/>
        </a:spcAft>
        <a:defRPr sz="4400">
          <a:solidFill>
            <a:schemeClr val="tx1"/>
          </a:solidFill>
          <a:latin typeface="Microsoft Sans Serif" pitchFamily="34" charset="0"/>
        </a:defRPr>
      </a:lvl4pPr>
      <a:lvl5pPr algn="l" rtl="0" eaLnBrk="1" fontAlgn="base" hangingPunct="1">
        <a:spcBef>
          <a:spcPct val="0"/>
        </a:spcBef>
        <a:spcAft>
          <a:spcPct val="0"/>
        </a:spcAft>
        <a:defRPr sz="4400">
          <a:solidFill>
            <a:schemeClr val="tx1"/>
          </a:solidFill>
          <a:latin typeface="Microsoft Sans Serif" pitchFamily="34" charset="0"/>
        </a:defRPr>
      </a:lvl5pPr>
      <a:lvl6pPr marL="457200" algn="l" rtl="0" eaLnBrk="1" fontAlgn="base" hangingPunct="1">
        <a:spcBef>
          <a:spcPct val="0"/>
        </a:spcBef>
        <a:spcAft>
          <a:spcPct val="0"/>
        </a:spcAft>
        <a:defRPr sz="4400">
          <a:solidFill>
            <a:schemeClr val="tx1"/>
          </a:solidFill>
          <a:latin typeface="Microsoft Sans Serif" pitchFamily="34" charset="0"/>
        </a:defRPr>
      </a:lvl6pPr>
      <a:lvl7pPr marL="914400" algn="l" rtl="0" eaLnBrk="1" fontAlgn="base" hangingPunct="1">
        <a:spcBef>
          <a:spcPct val="0"/>
        </a:spcBef>
        <a:spcAft>
          <a:spcPct val="0"/>
        </a:spcAft>
        <a:defRPr sz="4400">
          <a:solidFill>
            <a:schemeClr val="tx1"/>
          </a:solidFill>
          <a:latin typeface="Microsoft Sans Serif" pitchFamily="34" charset="0"/>
        </a:defRPr>
      </a:lvl7pPr>
      <a:lvl8pPr marL="1371600" algn="l" rtl="0" eaLnBrk="1" fontAlgn="base" hangingPunct="1">
        <a:spcBef>
          <a:spcPct val="0"/>
        </a:spcBef>
        <a:spcAft>
          <a:spcPct val="0"/>
        </a:spcAft>
        <a:defRPr sz="4400">
          <a:solidFill>
            <a:schemeClr val="tx1"/>
          </a:solidFill>
          <a:latin typeface="Microsoft Sans Serif" pitchFamily="34" charset="0"/>
        </a:defRPr>
      </a:lvl8pPr>
      <a:lvl9pPr marL="1828800" algn="l" rtl="0" eaLnBrk="1" fontAlgn="base" hangingPunct="1">
        <a:spcBef>
          <a:spcPct val="0"/>
        </a:spcBef>
        <a:spcAft>
          <a:spcPct val="0"/>
        </a:spcAft>
        <a:defRPr sz="4400">
          <a:solidFill>
            <a:schemeClr val="tx1"/>
          </a:solidFill>
          <a:latin typeface="Microsoft Sans Serif"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0.jpe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3" name="Rectangle 5"/>
          <p:cNvSpPr>
            <a:spLocks noGrp="1" noChangeArrowheads="1"/>
          </p:cNvSpPr>
          <p:nvPr>
            <p:ph type="ctrTitle"/>
          </p:nvPr>
        </p:nvSpPr>
        <p:spPr>
          <a:xfrm>
            <a:off x="395536" y="548680"/>
            <a:ext cx="5040560" cy="1899245"/>
          </a:xfrm>
        </p:spPr>
        <p:txBody>
          <a:bodyPr/>
          <a:lstStyle/>
          <a:p>
            <a:pPr algn="ctr"/>
            <a:r>
              <a:rPr lang="en-US" sz="4000" dirty="0" smtClean="0"/>
              <a:t>Educational Evaluation: Some basic principles</a:t>
            </a:r>
            <a:endParaRPr lang="ru-RU" sz="4000" dirty="0"/>
          </a:p>
        </p:txBody>
      </p:sp>
      <p:sp>
        <p:nvSpPr>
          <p:cNvPr id="2056" name="Rectangle 8"/>
          <p:cNvSpPr>
            <a:spLocks noGrp="1" noChangeArrowheads="1"/>
          </p:cNvSpPr>
          <p:nvPr>
            <p:ph type="subTitle" idx="1"/>
          </p:nvPr>
        </p:nvSpPr>
        <p:spPr>
          <a:xfrm>
            <a:off x="5940152" y="4077072"/>
            <a:ext cx="2971800" cy="1227142"/>
          </a:xfrm>
        </p:spPr>
        <p:txBody>
          <a:bodyPr/>
          <a:lstStyle/>
          <a:p>
            <a:pPr algn="l"/>
            <a:r>
              <a:rPr lang="en-US" b="1" i="1" dirty="0" smtClean="0">
                <a:solidFill>
                  <a:srgbClr val="002060"/>
                </a:solidFill>
              </a:rPr>
              <a:t>Evaluation and Testing in Language Education</a:t>
            </a:r>
          </a:p>
          <a:p>
            <a:pPr algn="ctr"/>
            <a:endParaRPr lang="ru-RU" sz="2300" dirty="0">
              <a:solidFill>
                <a:schemeClr val="bg2">
                  <a:lumMod val="75000"/>
                </a:schemeClr>
              </a:solidFill>
            </a:endParaRPr>
          </a:p>
        </p:txBody>
      </p:sp>
      <p:sp>
        <p:nvSpPr>
          <p:cNvPr id="4" name="Rectangle 3"/>
          <p:cNvSpPr/>
          <p:nvPr/>
        </p:nvSpPr>
        <p:spPr>
          <a:xfrm>
            <a:off x="4429124" y="5500702"/>
            <a:ext cx="4572000" cy="830997"/>
          </a:xfrm>
          <a:prstGeom prst="rect">
            <a:avLst/>
          </a:prstGeom>
        </p:spPr>
        <p:txBody>
          <a:bodyPr>
            <a:spAutoFit/>
          </a:bodyPr>
          <a:lstStyle/>
          <a:p>
            <a:r>
              <a:rPr lang="en-US" i="1" dirty="0" smtClean="0">
                <a:solidFill>
                  <a:srgbClr val="002060"/>
                </a:solidFill>
              </a:rPr>
              <a:t>Session 2</a:t>
            </a:r>
          </a:p>
          <a:p>
            <a:r>
              <a:rPr lang="en-US" i="1" dirty="0" smtClean="0">
                <a:solidFill>
                  <a:srgbClr val="002060"/>
                </a:solidFill>
              </a:rPr>
              <a:t>Dr Kia </a:t>
            </a:r>
            <a:r>
              <a:rPr lang="en-US" i="1" dirty="0" err="1" smtClean="0">
                <a:solidFill>
                  <a:srgbClr val="002060"/>
                </a:solidFill>
              </a:rPr>
              <a:t>Karavas</a:t>
            </a:r>
            <a:endParaRPr lang="en-US" i="1" dirty="0" smtClean="0">
              <a:solidFill>
                <a:srgbClr val="002060"/>
              </a:solidFill>
            </a:endParaRPr>
          </a:p>
        </p:txBody>
      </p:sp>
      <p:pic>
        <p:nvPicPr>
          <p:cNvPr id="5" name="Picture 4" descr="evaluation1.jpg"/>
          <p:cNvPicPr>
            <a:picLocks noChangeAspect="1"/>
          </p:cNvPicPr>
          <p:nvPr/>
        </p:nvPicPr>
        <p:blipFill>
          <a:blip r:embed="rId4" cstate="print"/>
          <a:stretch>
            <a:fillRect/>
          </a:stretch>
        </p:blipFill>
        <p:spPr>
          <a:xfrm>
            <a:off x="500034" y="3143248"/>
            <a:ext cx="3929090" cy="321471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0" y="836712"/>
            <a:ext cx="5817840" cy="1296888"/>
          </a:xfrm>
        </p:spPr>
        <p:txBody>
          <a:bodyPr/>
          <a:lstStyle/>
          <a:p>
            <a:r>
              <a:rPr lang="en-US" dirty="0" smtClean="0">
                <a:solidFill>
                  <a:schemeClr val="bg2">
                    <a:lumMod val="50000"/>
                  </a:schemeClr>
                </a:solidFill>
              </a:rPr>
              <a:t>TWO BASIC TRUTHS ABOUT EVALUATION</a:t>
            </a:r>
            <a:endParaRPr lang="el-GR" dirty="0"/>
          </a:p>
        </p:txBody>
      </p:sp>
      <p:sp>
        <p:nvSpPr>
          <p:cNvPr id="3" name="Content Placeholder 2"/>
          <p:cNvSpPr>
            <a:spLocks noGrp="1"/>
          </p:cNvSpPr>
          <p:nvPr>
            <p:ph idx="1"/>
          </p:nvPr>
        </p:nvSpPr>
        <p:spPr/>
        <p:txBody>
          <a:bodyPr/>
          <a:lstStyle/>
          <a:p>
            <a:pPr>
              <a:buNone/>
            </a:pPr>
            <a:r>
              <a:rPr lang="en-US" dirty="0" smtClean="0"/>
              <a:t>2. </a:t>
            </a:r>
            <a:r>
              <a:rPr lang="en-GB" i="1" u="sng" dirty="0" smtClean="0"/>
              <a:t>evaluation plays a pivotal role in each and every stage of the curriculum development process </a:t>
            </a:r>
            <a:r>
              <a:rPr lang="en-GB" i="1" dirty="0" smtClean="0"/>
              <a:t>and is no longer confined to the last stage of the curriculum design process when decisions have been made and implemented.</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043608" y="836712"/>
          <a:ext cx="7546032" cy="50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08DD79F1-B71F-492D-96B8-DC2A0FF9DEF4}"/>
                                            </p:graphicEl>
                                          </p:spTgt>
                                        </p:tgtEl>
                                        <p:attrNameLst>
                                          <p:attrName>style.visibility</p:attrName>
                                        </p:attrNameLst>
                                      </p:cBhvr>
                                      <p:to>
                                        <p:strVal val="visible"/>
                                      </p:to>
                                    </p:set>
                                    <p:animEffect transition="in" filter="fade">
                                      <p:cBhvr>
                                        <p:cTn id="7" dur="2000"/>
                                        <p:tgtEl>
                                          <p:spTgt spid="4">
                                            <p:graphicEl>
                                              <a:dgm id="{08DD79F1-B71F-492D-96B8-DC2A0FF9DEF4}"/>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9DABC58B-1F7E-4A03-AD10-957D915F516E}"/>
                                            </p:graphicEl>
                                          </p:spTgt>
                                        </p:tgtEl>
                                        <p:attrNameLst>
                                          <p:attrName>style.visibility</p:attrName>
                                        </p:attrNameLst>
                                      </p:cBhvr>
                                      <p:to>
                                        <p:strVal val="visible"/>
                                      </p:to>
                                    </p:set>
                                    <p:animEffect transition="in" filter="fade">
                                      <p:cBhvr>
                                        <p:cTn id="12" dur="2000"/>
                                        <p:tgtEl>
                                          <p:spTgt spid="4">
                                            <p:graphicEl>
                                              <a:dgm id="{9DABC58B-1F7E-4A03-AD10-957D915F516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620688"/>
            <a:ext cx="6609928" cy="1512912"/>
          </a:xfrm>
        </p:spPr>
        <p:txBody>
          <a:bodyPr/>
          <a:lstStyle/>
          <a:p>
            <a:r>
              <a:rPr lang="en-US" dirty="0" smtClean="0">
                <a:solidFill>
                  <a:srgbClr val="002060"/>
                </a:solidFill>
              </a:rPr>
              <a:t>Purpose of evaluation</a:t>
            </a:r>
            <a:endParaRPr lang="el-GR" dirty="0">
              <a:solidFill>
                <a:srgbClr val="002060"/>
              </a:solidFill>
            </a:endParaRPr>
          </a:p>
        </p:txBody>
      </p:sp>
      <p:sp>
        <p:nvSpPr>
          <p:cNvPr id="3" name="Content Placeholder 2"/>
          <p:cNvSpPr>
            <a:spLocks noGrp="1"/>
          </p:cNvSpPr>
          <p:nvPr>
            <p:ph idx="1"/>
          </p:nvPr>
        </p:nvSpPr>
        <p:spPr>
          <a:xfrm>
            <a:off x="914400" y="1772816"/>
            <a:ext cx="7315200" cy="4856584"/>
          </a:xfrm>
        </p:spPr>
        <p:txBody>
          <a:bodyPr/>
          <a:lstStyle/>
          <a:p>
            <a:pPr>
              <a:buNone/>
            </a:pPr>
            <a:r>
              <a:rPr lang="en-GB" sz="2400" dirty="0" smtClean="0"/>
              <a:t>How you decide to carry out an evaluation depends, to a great extent, on the </a:t>
            </a:r>
            <a:r>
              <a:rPr lang="en-GB" sz="2400" dirty="0" smtClean="0">
                <a:solidFill>
                  <a:srgbClr val="B4F0FE"/>
                </a:solidFill>
              </a:rPr>
              <a:t>purposes of your evaluation, i.e. why you are evaluating</a:t>
            </a:r>
            <a:r>
              <a:rPr lang="en-GB" sz="2400" dirty="0" smtClean="0"/>
              <a:t>. </a:t>
            </a:r>
          </a:p>
          <a:p>
            <a:r>
              <a:rPr lang="en-GB" sz="2400" dirty="0" smtClean="0"/>
              <a:t>There are </a:t>
            </a:r>
            <a:r>
              <a:rPr lang="en-GB" sz="2400" dirty="0" smtClean="0">
                <a:solidFill>
                  <a:srgbClr val="B4F0FE"/>
                </a:solidFill>
              </a:rPr>
              <a:t>three</a:t>
            </a:r>
            <a:r>
              <a:rPr lang="en-GB" sz="2400" dirty="0" smtClean="0"/>
              <a:t> general evaluation purposes: </a:t>
            </a:r>
          </a:p>
          <a:p>
            <a:pPr marL="457200" indent="-457200">
              <a:buFont typeface="+mj-lt"/>
              <a:buAutoNum type="alphaUcPeriod"/>
            </a:pPr>
            <a:r>
              <a:rPr lang="en-GB" sz="2400" i="1" dirty="0" smtClean="0"/>
              <a:t>evaluation for </a:t>
            </a:r>
            <a:r>
              <a:rPr lang="en-GB" sz="2400" i="1" dirty="0" smtClean="0">
                <a:solidFill>
                  <a:srgbClr val="B4F0FE"/>
                </a:solidFill>
              </a:rPr>
              <a:t>accountability</a:t>
            </a:r>
            <a:r>
              <a:rPr lang="en-GB" sz="2400" i="1" dirty="0" smtClean="0"/>
              <a:t> purposes, </a:t>
            </a:r>
          </a:p>
          <a:p>
            <a:pPr marL="457200" indent="-457200">
              <a:buFont typeface="+mj-lt"/>
              <a:buAutoNum type="alphaUcPeriod"/>
            </a:pPr>
            <a:r>
              <a:rPr lang="en-GB" sz="2400" i="1" dirty="0" smtClean="0"/>
              <a:t>evaluation for purposes of </a:t>
            </a:r>
            <a:r>
              <a:rPr lang="en-GB" sz="2400" i="1" dirty="0" smtClean="0">
                <a:solidFill>
                  <a:srgbClr val="B4F0FE"/>
                </a:solidFill>
              </a:rPr>
              <a:t>curriculum development </a:t>
            </a:r>
            <a:r>
              <a:rPr lang="en-GB" sz="2400" i="1" dirty="0" smtClean="0"/>
              <a:t>and </a:t>
            </a:r>
          </a:p>
          <a:p>
            <a:pPr marL="457200" indent="-457200">
              <a:buFont typeface="+mj-lt"/>
              <a:buAutoNum type="alphaUcPeriod"/>
            </a:pPr>
            <a:r>
              <a:rPr lang="en-GB" sz="2400" i="1" dirty="0" smtClean="0"/>
              <a:t>evaluation for purposes of </a:t>
            </a:r>
            <a:r>
              <a:rPr lang="en-GB" sz="2400" i="1" dirty="0" smtClean="0">
                <a:solidFill>
                  <a:srgbClr val="B4F0FE"/>
                </a:solidFill>
              </a:rPr>
              <a:t>self-development of teachers. </a:t>
            </a:r>
          </a:p>
          <a:p>
            <a:pPr marL="457200" indent="-457200">
              <a:buNone/>
            </a:pPr>
            <a:r>
              <a:rPr lang="en-GB" sz="2400" i="1" dirty="0" smtClean="0"/>
              <a:t>Rea-</a:t>
            </a:r>
            <a:r>
              <a:rPr lang="en-GB" sz="2400" i="1" dirty="0" err="1" smtClean="0"/>
              <a:t>Dickins</a:t>
            </a:r>
            <a:r>
              <a:rPr lang="en-GB" sz="2400" i="1" dirty="0" smtClean="0"/>
              <a:t> and Germaine (1992)</a:t>
            </a:r>
            <a:endParaRPr lang="el-G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980728"/>
            <a:ext cx="6753944" cy="1152872"/>
          </a:xfrm>
        </p:spPr>
        <p:txBody>
          <a:bodyPr/>
          <a:lstStyle/>
          <a:p>
            <a:r>
              <a:rPr lang="en-US" sz="3600" dirty="0" smtClean="0">
                <a:solidFill>
                  <a:schemeClr val="bg2">
                    <a:lumMod val="75000"/>
                  </a:schemeClr>
                </a:solidFill>
              </a:rPr>
              <a:t>Evaluation for accountability purposes</a:t>
            </a:r>
            <a:endParaRPr lang="el-GR" sz="3600" dirty="0">
              <a:solidFill>
                <a:schemeClr val="bg2">
                  <a:lumMod val="75000"/>
                </a:schemeClr>
              </a:solidFill>
            </a:endParaRPr>
          </a:p>
        </p:txBody>
      </p:sp>
      <p:sp>
        <p:nvSpPr>
          <p:cNvPr id="3" name="Content Placeholder 2"/>
          <p:cNvSpPr>
            <a:spLocks noGrp="1"/>
          </p:cNvSpPr>
          <p:nvPr>
            <p:ph idx="1"/>
          </p:nvPr>
        </p:nvSpPr>
        <p:spPr>
          <a:xfrm>
            <a:off x="914400" y="2132856"/>
            <a:ext cx="7315200" cy="4496544"/>
          </a:xfrm>
        </p:spPr>
        <p:txBody>
          <a:bodyPr/>
          <a:lstStyle/>
          <a:p>
            <a:r>
              <a:rPr lang="en-GB" sz="2400" dirty="0" smtClean="0"/>
              <a:t>Governments and funding bodies need evidence on the basis of which they can stop, cut, continue or extend funding of projects and programmes. They need to determine whether there has been </a:t>
            </a:r>
            <a:r>
              <a:rPr lang="en-GB" sz="2400" dirty="0" smtClean="0">
                <a:solidFill>
                  <a:srgbClr val="B4F0FE"/>
                </a:solidFill>
              </a:rPr>
              <a:t>value for money </a:t>
            </a:r>
            <a:r>
              <a:rPr lang="en-GB" sz="2400" dirty="0" smtClean="0"/>
              <a:t>and whether a particular project has been </a:t>
            </a:r>
            <a:r>
              <a:rPr lang="en-GB" sz="2400" dirty="0" smtClean="0">
                <a:solidFill>
                  <a:srgbClr val="B4F0FE"/>
                </a:solidFill>
              </a:rPr>
              <a:t>effective and efficient</a:t>
            </a:r>
            <a:r>
              <a:rPr lang="en-GB" sz="2400" dirty="0" smtClean="0"/>
              <a:t>. </a:t>
            </a:r>
          </a:p>
          <a:p>
            <a:r>
              <a:rPr lang="en-GB" sz="2400" dirty="0" smtClean="0"/>
              <a:t>Accountability, “</a:t>
            </a:r>
            <a:r>
              <a:rPr lang="en-GB" sz="2400" i="1" dirty="0" smtClean="0"/>
              <a:t>refers to the answerability of staff to others for the quality of their work… ‘Others’  in this case could be bureaucrats, employers, senior school staff, parents, students, the community or the taxpayer</a:t>
            </a:r>
            <a:r>
              <a:rPr lang="en-GB" sz="2400" dirty="0" smtClean="0"/>
              <a:t>” ( Weir and Roberts (1994:4</a:t>
            </a:r>
            <a:r>
              <a:rPr lang="en-GB" sz="2000"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836712"/>
            <a:ext cx="5112568" cy="1296888"/>
          </a:xfrm>
        </p:spPr>
        <p:txBody>
          <a:bodyPr/>
          <a:lstStyle/>
          <a:p>
            <a:r>
              <a:rPr lang="en-US" sz="3600" dirty="0" smtClean="0">
                <a:solidFill>
                  <a:schemeClr val="bg2">
                    <a:lumMod val="75000"/>
                  </a:schemeClr>
                </a:solidFill>
              </a:rPr>
              <a:t>Evaluation for accountability purposes</a:t>
            </a:r>
            <a:endParaRPr lang="el-GR" sz="3600" dirty="0"/>
          </a:p>
        </p:txBody>
      </p:sp>
      <p:sp>
        <p:nvSpPr>
          <p:cNvPr id="3" name="Content Placeholder 2"/>
          <p:cNvSpPr>
            <a:spLocks noGrp="1"/>
          </p:cNvSpPr>
          <p:nvPr>
            <p:ph idx="1"/>
          </p:nvPr>
        </p:nvSpPr>
        <p:spPr/>
        <p:txBody>
          <a:bodyPr/>
          <a:lstStyle/>
          <a:p>
            <a:r>
              <a:rPr lang="en-GB" sz="2400" i="1" dirty="0" smtClean="0"/>
              <a:t>Evaluations for purposes of accountability,</a:t>
            </a:r>
          </a:p>
          <a:p>
            <a:pPr>
              <a:buFont typeface="Wingdings" pitchFamily="2" charset="2"/>
              <a:buChar char="ü"/>
            </a:pPr>
            <a:r>
              <a:rPr lang="en-GB" sz="2400" i="1" dirty="0" smtClean="0"/>
              <a:t> take place at the </a:t>
            </a:r>
            <a:r>
              <a:rPr lang="en-GB" sz="2400" i="1" dirty="0" smtClean="0">
                <a:solidFill>
                  <a:srgbClr val="B4F0FE"/>
                </a:solidFill>
              </a:rPr>
              <a:t>end of a project </a:t>
            </a:r>
            <a:r>
              <a:rPr lang="en-GB" sz="2400" i="1" dirty="0" smtClean="0"/>
              <a:t>or </a:t>
            </a:r>
            <a:r>
              <a:rPr lang="en-GB" sz="2400" i="1" dirty="0" smtClean="0">
                <a:solidFill>
                  <a:srgbClr val="B4F0FE"/>
                </a:solidFill>
              </a:rPr>
              <a:t>after </a:t>
            </a:r>
            <a:r>
              <a:rPr lang="en-GB" sz="2400" i="1" dirty="0" smtClean="0"/>
              <a:t>the project has been </a:t>
            </a:r>
            <a:r>
              <a:rPr lang="en-GB" sz="2400" i="1" dirty="0" smtClean="0">
                <a:solidFill>
                  <a:srgbClr val="B4F0FE"/>
                </a:solidFill>
              </a:rPr>
              <a:t>running for some time,</a:t>
            </a:r>
          </a:p>
          <a:p>
            <a:pPr>
              <a:buFont typeface="Wingdings" pitchFamily="2" charset="2"/>
              <a:buChar char="ü"/>
            </a:pPr>
            <a:r>
              <a:rPr lang="en-GB" sz="2400" i="1" dirty="0" smtClean="0"/>
              <a:t> aim to report on a </a:t>
            </a:r>
            <a:r>
              <a:rPr lang="en-GB" sz="2400" i="1" dirty="0" smtClean="0">
                <a:solidFill>
                  <a:srgbClr val="B4F0FE"/>
                </a:solidFill>
              </a:rPr>
              <a:t>product </a:t>
            </a:r>
            <a:r>
              <a:rPr lang="en-GB" sz="2400" i="1" dirty="0" smtClean="0"/>
              <a:t>and give an </a:t>
            </a:r>
            <a:r>
              <a:rPr lang="en-GB" sz="2400" i="1" dirty="0" smtClean="0">
                <a:solidFill>
                  <a:srgbClr val="B4F0FE"/>
                </a:solidFill>
              </a:rPr>
              <a:t>evaluative judgement. </a:t>
            </a:r>
          </a:p>
          <a:p>
            <a:pPr>
              <a:buFont typeface="Wingdings" pitchFamily="2" charset="2"/>
              <a:buChar char="ü"/>
            </a:pPr>
            <a:r>
              <a:rPr lang="en-GB" sz="2400" i="1" dirty="0" smtClean="0"/>
              <a:t>information derived is not used in any major way to improve the functioning of the curriculum or classroom practice. It is used to decide </a:t>
            </a:r>
            <a:r>
              <a:rPr lang="en-GB" sz="2400" i="1" dirty="0" smtClean="0">
                <a:solidFill>
                  <a:srgbClr val="B4F0FE"/>
                </a:solidFill>
              </a:rPr>
              <a:t>whether or not to continue funding the project.</a:t>
            </a:r>
            <a:endParaRPr lang="el-GR" sz="2400" dirty="0">
              <a:solidFill>
                <a:srgbClr val="B4F0FE"/>
              </a:solidFill>
            </a:endParaRPr>
          </a:p>
        </p:txBody>
      </p:sp>
      <p:pic>
        <p:nvPicPr>
          <p:cNvPr id="4" name="Picture 3" descr="evaluayion.jpg"/>
          <p:cNvPicPr>
            <a:picLocks noChangeAspect="1"/>
          </p:cNvPicPr>
          <p:nvPr/>
        </p:nvPicPr>
        <p:blipFill>
          <a:blip r:embed="rId2" cstate="print"/>
          <a:stretch>
            <a:fillRect/>
          </a:stretch>
        </p:blipFill>
        <p:spPr>
          <a:xfrm>
            <a:off x="6810375" y="142852"/>
            <a:ext cx="2333625" cy="19621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836712"/>
            <a:ext cx="3816424" cy="1152872"/>
          </a:xfrm>
        </p:spPr>
        <p:txBody>
          <a:bodyPr/>
          <a:lstStyle/>
          <a:p>
            <a:r>
              <a:rPr lang="en-US" sz="3200" dirty="0" smtClean="0">
                <a:solidFill>
                  <a:srgbClr val="002060"/>
                </a:solidFill>
              </a:rPr>
              <a:t>Summative evaluation</a:t>
            </a:r>
            <a:endParaRPr lang="el-GR" sz="3200" dirty="0">
              <a:solidFill>
                <a:srgbClr val="002060"/>
              </a:solidFill>
            </a:endParaRPr>
          </a:p>
        </p:txBody>
      </p:sp>
      <p:sp>
        <p:nvSpPr>
          <p:cNvPr id="3" name="Content Placeholder 2"/>
          <p:cNvSpPr>
            <a:spLocks noGrp="1"/>
          </p:cNvSpPr>
          <p:nvPr>
            <p:ph idx="1"/>
          </p:nvPr>
        </p:nvSpPr>
        <p:spPr>
          <a:xfrm>
            <a:off x="914400" y="1916832"/>
            <a:ext cx="7315200" cy="4712568"/>
          </a:xfrm>
        </p:spPr>
        <p:txBody>
          <a:bodyPr/>
          <a:lstStyle/>
          <a:p>
            <a:pPr>
              <a:lnSpc>
                <a:spcPct val="90000"/>
              </a:lnSpc>
              <a:buFont typeface="Wingdings" pitchFamily="2" charset="2"/>
              <a:buChar char="ü"/>
              <a:defRPr/>
            </a:pPr>
            <a:r>
              <a:rPr lang="en-US" sz="2000" b="1" dirty="0" smtClean="0"/>
              <a:t>Assesses </a:t>
            </a:r>
            <a:r>
              <a:rPr lang="en-US" sz="2000" b="1" dirty="0" smtClean="0">
                <a:solidFill>
                  <a:srgbClr val="B4F0FE"/>
                </a:solidFill>
              </a:rPr>
              <a:t>project’s success and impact</a:t>
            </a:r>
            <a:r>
              <a:rPr lang="en-US" sz="2000" b="1" dirty="0" smtClean="0"/>
              <a:t>,  </a:t>
            </a:r>
          </a:p>
          <a:p>
            <a:pPr>
              <a:lnSpc>
                <a:spcPct val="90000"/>
              </a:lnSpc>
              <a:buFont typeface="Wingdings" pitchFamily="2" charset="2"/>
              <a:buChar char="ü"/>
              <a:defRPr/>
            </a:pPr>
            <a:r>
              <a:rPr lang="en-GB" sz="2000" dirty="0" smtClean="0"/>
              <a:t>focuses on </a:t>
            </a:r>
            <a:r>
              <a:rPr lang="en-GB" sz="2000" dirty="0" smtClean="0">
                <a:solidFill>
                  <a:srgbClr val="B4F0FE"/>
                </a:solidFill>
              </a:rPr>
              <a:t>program outcomes or end-products,  </a:t>
            </a:r>
          </a:p>
          <a:p>
            <a:pPr>
              <a:lnSpc>
                <a:spcPct val="90000"/>
              </a:lnSpc>
              <a:buFont typeface="Wingdings" pitchFamily="2" charset="2"/>
              <a:buChar char="ü"/>
              <a:defRPr/>
            </a:pPr>
            <a:r>
              <a:rPr lang="en-GB" sz="2000" dirty="0" smtClean="0"/>
              <a:t>uses readily </a:t>
            </a:r>
            <a:r>
              <a:rPr lang="en-GB" sz="2000" dirty="0" smtClean="0">
                <a:solidFill>
                  <a:srgbClr val="B4F0FE"/>
                </a:solidFill>
              </a:rPr>
              <a:t>observed or measurable </a:t>
            </a:r>
            <a:r>
              <a:rPr lang="en-GB" sz="2000" dirty="0" smtClean="0"/>
              <a:t>phenomena as criteria for success </a:t>
            </a:r>
            <a:r>
              <a:rPr lang="en-US" sz="2000" b="1" dirty="0" smtClean="0"/>
              <a:t>and </a:t>
            </a:r>
          </a:p>
          <a:p>
            <a:pPr>
              <a:lnSpc>
                <a:spcPct val="90000"/>
              </a:lnSpc>
              <a:buFont typeface="Wingdings" pitchFamily="2" charset="2"/>
              <a:buChar char="ü"/>
              <a:defRPr/>
            </a:pPr>
            <a:r>
              <a:rPr lang="en-US" sz="2000" b="1" dirty="0" smtClean="0"/>
              <a:t>seeks answers to questions like…</a:t>
            </a:r>
            <a:endParaRPr lang="en-US" sz="2000" dirty="0" smtClean="0"/>
          </a:p>
          <a:p>
            <a:pPr algn="ctr">
              <a:lnSpc>
                <a:spcPct val="90000"/>
              </a:lnSpc>
              <a:buFont typeface="Wingdings" pitchFamily="2" charset="2"/>
              <a:buChar char="§"/>
              <a:defRPr/>
            </a:pPr>
            <a:r>
              <a:rPr lang="en-US" sz="2000" i="1" dirty="0" smtClean="0"/>
              <a:t>Was the project successful?</a:t>
            </a:r>
          </a:p>
          <a:p>
            <a:pPr algn="ctr">
              <a:lnSpc>
                <a:spcPct val="90000"/>
              </a:lnSpc>
              <a:buFont typeface="Wingdings" pitchFamily="2" charset="2"/>
              <a:buChar char="§"/>
              <a:defRPr/>
            </a:pPr>
            <a:r>
              <a:rPr lang="en-US" sz="2000" i="1" dirty="0" smtClean="0"/>
              <a:t>To what extent did the project meet the overall goals?</a:t>
            </a:r>
          </a:p>
          <a:p>
            <a:pPr algn="ctr">
              <a:lnSpc>
                <a:spcPct val="90000"/>
              </a:lnSpc>
              <a:buFont typeface="Wingdings" pitchFamily="2" charset="2"/>
              <a:buChar char="§"/>
              <a:defRPr/>
            </a:pPr>
            <a:r>
              <a:rPr lang="en-US" sz="2000" i="1" dirty="0" smtClean="0"/>
              <a:t>What components were the most effective?</a:t>
            </a:r>
          </a:p>
          <a:p>
            <a:pPr algn="ctr">
              <a:lnSpc>
                <a:spcPct val="90000"/>
              </a:lnSpc>
              <a:buFont typeface="Wingdings" pitchFamily="2" charset="2"/>
              <a:buChar char="§"/>
              <a:defRPr/>
            </a:pPr>
            <a:r>
              <a:rPr lang="en-US" sz="2000" i="1" dirty="0" smtClean="0"/>
              <a:t>Were the results worth the projects cost?</a:t>
            </a:r>
          </a:p>
          <a:p>
            <a:pPr algn="ctr">
              <a:lnSpc>
                <a:spcPct val="90000"/>
              </a:lnSpc>
              <a:buFont typeface="Wingdings" pitchFamily="2" charset="2"/>
              <a:buChar char="§"/>
              <a:defRPr/>
            </a:pPr>
            <a:r>
              <a:rPr lang="en-US" sz="2000" i="1" dirty="0" smtClean="0"/>
              <a:t>Is the project replicable?</a:t>
            </a:r>
            <a:endParaRPr lang="en-US" sz="2000" dirty="0" smtClean="0"/>
          </a:p>
          <a:p>
            <a:pPr>
              <a:buFont typeface="Wingdings" pitchFamily="2" charset="2"/>
              <a:buChar char="ü"/>
            </a:pPr>
            <a:r>
              <a:rPr lang="en-GB" sz="2000" dirty="0" smtClean="0"/>
              <a:t>Decisions resulting from summative evaluations will be fairly large scale and may result in </a:t>
            </a:r>
            <a:r>
              <a:rPr lang="en-GB" sz="2000" dirty="0" smtClean="0">
                <a:solidFill>
                  <a:srgbClr val="B4F0FE"/>
                </a:solidFill>
              </a:rPr>
              <a:t>sweeping changes</a:t>
            </a:r>
            <a:r>
              <a:rPr lang="en-GB" sz="2000" dirty="0" smtClean="0"/>
              <a:t>. </a:t>
            </a:r>
            <a:endParaRPr lang="el-GR" sz="2000" i="1" dirty="0" smtClean="0"/>
          </a:p>
          <a:p>
            <a:endParaRPr lang="el-GR" sz="2000" dirty="0"/>
          </a:p>
        </p:txBody>
      </p:sp>
      <p:pic>
        <p:nvPicPr>
          <p:cNvPr id="4" name="Picture 3" descr="assessmenty.jpg"/>
          <p:cNvPicPr>
            <a:picLocks noChangeAspect="1"/>
          </p:cNvPicPr>
          <p:nvPr/>
        </p:nvPicPr>
        <p:blipFill>
          <a:blip r:embed="rId2" cstate="print"/>
          <a:stretch>
            <a:fillRect/>
          </a:stretch>
        </p:blipFill>
        <p:spPr>
          <a:xfrm>
            <a:off x="5429256" y="357166"/>
            <a:ext cx="3333750" cy="1371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5776" y="692696"/>
            <a:ext cx="5673824" cy="1440904"/>
          </a:xfrm>
        </p:spPr>
        <p:txBody>
          <a:bodyPr/>
          <a:lstStyle/>
          <a:p>
            <a:r>
              <a:rPr lang="en-US" sz="3600" dirty="0" smtClean="0"/>
              <a:t>The problem with summative evaluation</a:t>
            </a:r>
            <a:endParaRPr lang="el-GR" sz="3600" dirty="0"/>
          </a:p>
        </p:txBody>
      </p:sp>
      <p:sp>
        <p:nvSpPr>
          <p:cNvPr id="3" name="Content Placeholder 2"/>
          <p:cNvSpPr>
            <a:spLocks noGrp="1"/>
          </p:cNvSpPr>
          <p:nvPr>
            <p:ph idx="1"/>
          </p:nvPr>
        </p:nvSpPr>
        <p:spPr>
          <a:xfrm>
            <a:off x="914400" y="2132856"/>
            <a:ext cx="7315200" cy="4496544"/>
          </a:xfrm>
        </p:spPr>
        <p:txBody>
          <a:bodyPr/>
          <a:lstStyle/>
          <a:p>
            <a:r>
              <a:rPr lang="en-GB" sz="2400" i="1" dirty="0" smtClean="0"/>
              <a:t>“when evaluation is conducted only at the end of programmes or projects, it frequently means that crucial information for the evaluation is no longer available”. </a:t>
            </a:r>
            <a:r>
              <a:rPr lang="en-GB" sz="1800" i="1" dirty="0" smtClean="0"/>
              <a:t>Weir and Roberts (1994: 15)</a:t>
            </a:r>
            <a:r>
              <a:rPr lang="en-GB" sz="1800" dirty="0" smtClean="0"/>
              <a:t> </a:t>
            </a:r>
          </a:p>
          <a:p>
            <a:r>
              <a:rPr lang="en-GB" sz="2400" dirty="0" smtClean="0"/>
              <a:t>Since in this type of evaluation, data on how a program was implemented is not collected, there is no way of knowing whether it was the programme that produced the results or whether the programme was implemented at all. </a:t>
            </a:r>
            <a:endParaRPr lang="el-GR" sz="2400" i="1"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3848" y="332656"/>
            <a:ext cx="5328592" cy="1224136"/>
          </a:xfrm>
        </p:spPr>
        <p:txBody>
          <a:bodyPr/>
          <a:lstStyle/>
          <a:p>
            <a:r>
              <a:rPr lang="en-GB" sz="3200" b="1" i="1" dirty="0" smtClean="0">
                <a:solidFill>
                  <a:schemeClr val="bg2">
                    <a:lumMod val="75000"/>
                  </a:schemeClr>
                </a:solidFill>
              </a:rPr>
              <a:t>Evaluation for purposes of curriculum development</a:t>
            </a:r>
            <a:endParaRPr lang="el-GR" sz="3200" b="1" dirty="0">
              <a:solidFill>
                <a:schemeClr val="bg2">
                  <a:lumMod val="75000"/>
                </a:schemeClr>
              </a:solidFill>
            </a:endParaRPr>
          </a:p>
        </p:txBody>
      </p:sp>
      <p:sp>
        <p:nvSpPr>
          <p:cNvPr id="3" name="Content Placeholder 2"/>
          <p:cNvSpPr>
            <a:spLocks noGrp="1"/>
          </p:cNvSpPr>
          <p:nvPr>
            <p:ph idx="1"/>
          </p:nvPr>
        </p:nvSpPr>
        <p:spPr>
          <a:xfrm>
            <a:off x="827584" y="1556792"/>
            <a:ext cx="8208912" cy="5072608"/>
          </a:xfrm>
        </p:spPr>
        <p:txBody>
          <a:bodyPr/>
          <a:lstStyle/>
          <a:p>
            <a:pPr>
              <a:buFont typeface="Wingdings" pitchFamily="2" charset="2"/>
              <a:buChar char="ü"/>
            </a:pPr>
            <a:r>
              <a:rPr lang="en-GB" sz="2400" dirty="0" smtClean="0"/>
              <a:t>seeks to improve the educational </a:t>
            </a:r>
            <a:r>
              <a:rPr lang="en-GB" sz="2400" dirty="0" smtClean="0">
                <a:solidFill>
                  <a:srgbClr val="B4F0FE"/>
                </a:solidFill>
              </a:rPr>
              <a:t>quality </a:t>
            </a:r>
            <a:r>
              <a:rPr lang="en-GB" sz="2400" dirty="0" smtClean="0"/>
              <a:t>of a programme and </a:t>
            </a:r>
          </a:p>
          <a:p>
            <a:pPr>
              <a:buFont typeface="Wingdings" pitchFamily="2" charset="2"/>
              <a:buChar char="ü"/>
            </a:pPr>
            <a:r>
              <a:rPr lang="en-GB" sz="2400" dirty="0" smtClean="0"/>
              <a:t>is carried out </a:t>
            </a:r>
            <a:r>
              <a:rPr lang="en-GB" sz="2400" i="1" dirty="0" smtClean="0">
                <a:solidFill>
                  <a:srgbClr val="B4F0FE"/>
                </a:solidFill>
              </a:rPr>
              <a:t>while</a:t>
            </a:r>
            <a:r>
              <a:rPr lang="en-GB" sz="2400" dirty="0" smtClean="0">
                <a:solidFill>
                  <a:srgbClr val="B4F0FE"/>
                </a:solidFill>
              </a:rPr>
              <a:t> </a:t>
            </a:r>
            <a:r>
              <a:rPr lang="en-GB" sz="2400" dirty="0" smtClean="0"/>
              <a:t>a programme is in progress.</a:t>
            </a:r>
          </a:p>
          <a:p>
            <a:pPr>
              <a:buFont typeface="Wingdings" pitchFamily="2" charset="2"/>
              <a:buChar char="ü"/>
            </a:pPr>
            <a:r>
              <a:rPr lang="en-GB" sz="2400" dirty="0" smtClean="0"/>
              <a:t> involves </a:t>
            </a:r>
            <a:r>
              <a:rPr lang="en-GB" sz="2400" dirty="0" smtClean="0">
                <a:solidFill>
                  <a:srgbClr val="B4F0FE"/>
                </a:solidFill>
              </a:rPr>
              <a:t>information from teachers and other relevant professionals </a:t>
            </a:r>
            <a:r>
              <a:rPr lang="en-GB" sz="2400" dirty="0" smtClean="0"/>
              <a:t>and is usually carried out by an external evaluator and insiders or by insiders only. </a:t>
            </a:r>
          </a:p>
          <a:p>
            <a:r>
              <a:rPr lang="en-GB" sz="2400" i="1" dirty="0" smtClean="0"/>
              <a:t>“Evaluation for development should be guided by the concerns of insiders; by the identification of strengths which can be built upon (for example, parts of the course, materials or teaching which are working well) as well as by the identification of obstacles to progress and the introduction of more effective means to achieve desired objectives”</a:t>
            </a:r>
            <a:r>
              <a:rPr lang="en-GB" sz="2400" dirty="0" smtClean="0"/>
              <a:t>  Weir and Roberts (1994: 7)</a:t>
            </a:r>
            <a:endParaRPr lang="el-GR" sz="2400" i="1" dirty="0" smtClean="0"/>
          </a:p>
          <a:p>
            <a:endParaRPr lang="el-G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3768" y="476672"/>
            <a:ext cx="4176464" cy="1656928"/>
          </a:xfrm>
        </p:spPr>
        <p:txBody>
          <a:bodyPr/>
          <a:lstStyle/>
          <a:p>
            <a:r>
              <a:rPr lang="en-US" dirty="0" smtClean="0"/>
              <a:t>Formative evaluation</a:t>
            </a:r>
            <a:endParaRPr lang="el-GR" dirty="0"/>
          </a:p>
        </p:txBody>
      </p:sp>
      <p:sp>
        <p:nvSpPr>
          <p:cNvPr id="3" name="Content Placeholder 2"/>
          <p:cNvSpPr>
            <a:spLocks noGrp="1"/>
          </p:cNvSpPr>
          <p:nvPr>
            <p:ph idx="1"/>
          </p:nvPr>
        </p:nvSpPr>
        <p:spPr>
          <a:xfrm>
            <a:off x="539552" y="2060848"/>
            <a:ext cx="8280920" cy="4568552"/>
          </a:xfrm>
        </p:spPr>
        <p:txBody>
          <a:bodyPr/>
          <a:lstStyle/>
          <a:p>
            <a:pPr>
              <a:buFont typeface="Wingdings" pitchFamily="2" charset="2"/>
              <a:buChar char="ü"/>
            </a:pPr>
            <a:r>
              <a:rPr lang="en-GB" sz="2000" dirty="0" smtClean="0"/>
              <a:t>answers questions such as: what are the strengths and weaknesses of the program, how can it be improved and become more effective? </a:t>
            </a:r>
          </a:p>
          <a:p>
            <a:pPr>
              <a:buFont typeface="Wingdings" pitchFamily="2" charset="2"/>
              <a:buChar char="ü"/>
            </a:pPr>
            <a:r>
              <a:rPr lang="en-GB" sz="2000" dirty="0" smtClean="0"/>
              <a:t>is ongoing and takes place during the life of a project.</a:t>
            </a:r>
          </a:p>
          <a:p>
            <a:pPr>
              <a:buFont typeface="Wingdings" pitchFamily="2" charset="2"/>
              <a:buChar char="ü"/>
            </a:pPr>
            <a:r>
              <a:rPr lang="en-US" sz="2000" b="1" dirty="0" smtClean="0">
                <a:solidFill>
                  <a:srgbClr val="B4F0FE"/>
                </a:solidFill>
              </a:rPr>
              <a:t>Main goal is to check, monitor, and improve </a:t>
            </a:r>
            <a:r>
              <a:rPr lang="en-US" sz="2000" b="1" dirty="0" smtClean="0"/>
              <a:t>- to see if activities are being conducted and components are progressing toward project goals</a:t>
            </a:r>
          </a:p>
          <a:p>
            <a:pPr>
              <a:buFont typeface="Wingdings" pitchFamily="2" charset="2"/>
              <a:buChar char="ü"/>
            </a:pPr>
            <a:r>
              <a:rPr lang="en-GB" sz="2000" dirty="0" smtClean="0"/>
              <a:t> involves the </a:t>
            </a:r>
            <a:r>
              <a:rPr lang="en-GB" sz="2000" dirty="0" smtClean="0">
                <a:solidFill>
                  <a:srgbClr val="B4F0FE"/>
                </a:solidFill>
              </a:rPr>
              <a:t>evaluation of all aspects of a programme </a:t>
            </a:r>
            <a:r>
              <a:rPr lang="en-GB" sz="2000" dirty="0" smtClean="0"/>
              <a:t>and collects information which is largely descriptive and qualitative and need not entail tests and measurement. </a:t>
            </a:r>
          </a:p>
          <a:p>
            <a:pPr>
              <a:buFont typeface="Wingdings" pitchFamily="2" charset="2"/>
              <a:buChar char="ü"/>
            </a:pPr>
            <a:r>
              <a:rPr lang="en-GB" sz="2000" dirty="0" smtClean="0"/>
              <a:t>designed to provide information that may be used for future planning and action i.e. </a:t>
            </a:r>
            <a:r>
              <a:rPr lang="en-US" sz="2000" dirty="0" smtClean="0"/>
              <a:t>to modify or improve products, programs, or activities, </a:t>
            </a:r>
            <a:endParaRPr lang="el-GR" sz="1600" i="1" dirty="0" smtClean="0"/>
          </a:p>
          <a:p>
            <a:endParaRPr lang="el-GR" sz="1600" dirty="0"/>
          </a:p>
        </p:txBody>
      </p:sp>
      <p:pic>
        <p:nvPicPr>
          <p:cNvPr id="5" name="Picture 4" descr="evaluation 4.jpg"/>
          <p:cNvPicPr>
            <a:picLocks noChangeAspect="1"/>
          </p:cNvPicPr>
          <p:nvPr/>
        </p:nvPicPr>
        <p:blipFill>
          <a:blip r:embed="rId2" cstate="print"/>
          <a:stretch>
            <a:fillRect/>
          </a:stretch>
        </p:blipFill>
        <p:spPr>
          <a:xfrm>
            <a:off x="6429388" y="285728"/>
            <a:ext cx="2533650" cy="18097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95936" y="332656"/>
            <a:ext cx="4968552" cy="1296144"/>
          </a:xfrm>
        </p:spPr>
        <p:txBody>
          <a:bodyPr/>
          <a:lstStyle/>
          <a:p>
            <a:r>
              <a:rPr lang="en-US" sz="3600" dirty="0" smtClean="0"/>
              <a:t>Summative </a:t>
            </a:r>
            <a:r>
              <a:rPr lang="en-US" sz="3600" dirty="0" err="1" smtClean="0"/>
              <a:t>vs</a:t>
            </a:r>
            <a:r>
              <a:rPr lang="en-US" sz="3600" dirty="0" smtClean="0"/>
              <a:t> formative evaluation</a:t>
            </a:r>
            <a:endParaRPr lang="el-GR" sz="3600" dirty="0"/>
          </a:p>
        </p:txBody>
      </p:sp>
      <p:sp>
        <p:nvSpPr>
          <p:cNvPr id="3" name="Content Placeholder 2"/>
          <p:cNvSpPr>
            <a:spLocks noGrp="1"/>
          </p:cNvSpPr>
          <p:nvPr>
            <p:ph idx="1"/>
          </p:nvPr>
        </p:nvSpPr>
        <p:spPr>
          <a:xfrm>
            <a:off x="914400" y="1556792"/>
            <a:ext cx="7315200" cy="5072608"/>
          </a:xfrm>
        </p:spPr>
        <p:txBody>
          <a:bodyPr/>
          <a:lstStyle/>
          <a:p>
            <a:r>
              <a:rPr lang="en-GB" sz="2800" i="1" dirty="0" smtClean="0"/>
              <a:t>“… when the cook tastes the soup it is formative evaluation and when the guest tastes the soup it is summative. The key is not so much when as why…Both lead to decision making but towards different decisions”.</a:t>
            </a:r>
            <a:r>
              <a:rPr lang="en-GB" sz="2800" dirty="0" smtClean="0"/>
              <a:t> Hopkins (1989:16) </a:t>
            </a:r>
            <a:endParaRPr lang="el-GR" sz="2800" i="1" dirty="0" smtClean="0"/>
          </a:p>
          <a:p>
            <a:endParaRPr lang="el-GR" dirty="0"/>
          </a:p>
        </p:txBody>
      </p:sp>
      <p:pic>
        <p:nvPicPr>
          <p:cNvPr id="4" name="Picture 1029" descr="j0182721"/>
          <p:cNvPicPr>
            <a:picLocks noChangeAspect="1" noChangeArrowheads="1"/>
          </p:cNvPicPr>
          <p:nvPr/>
        </p:nvPicPr>
        <p:blipFill>
          <a:blip r:embed="rId2" cstate="print"/>
          <a:srcRect/>
          <a:stretch>
            <a:fillRect/>
          </a:stretch>
        </p:blipFill>
        <p:spPr>
          <a:xfrm>
            <a:off x="2483768" y="4293096"/>
            <a:ext cx="4032448" cy="244827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5736" y="476672"/>
            <a:ext cx="6033864" cy="1296144"/>
          </a:xfrm>
        </p:spPr>
        <p:txBody>
          <a:bodyPr/>
          <a:lstStyle/>
          <a:p>
            <a:r>
              <a:rPr lang="en-US" sz="3600" b="1" dirty="0" smtClean="0">
                <a:solidFill>
                  <a:schemeClr val="accent4">
                    <a:lumMod val="10000"/>
                  </a:schemeClr>
                </a:solidFill>
              </a:rPr>
              <a:t>Evaluation: when did it all begin? </a:t>
            </a:r>
            <a:endParaRPr lang="el-GR" sz="3600" b="1" dirty="0">
              <a:solidFill>
                <a:schemeClr val="accent4">
                  <a:lumMod val="10000"/>
                </a:schemeClr>
              </a:solidFill>
            </a:endParaRPr>
          </a:p>
        </p:txBody>
      </p:sp>
      <p:sp>
        <p:nvSpPr>
          <p:cNvPr id="3" name="Content Placeholder 2"/>
          <p:cNvSpPr>
            <a:spLocks noGrp="1"/>
          </p:cNvSpPr>
          <p:nvPr>
            <p:ph idx="1"/>
          </p:nvPr>
        </p:nvSpPr>
        <p:spPr>
          <a:xfrm>
            <a:off x="683568" y="1772816"/>
            <a:ext cx="8280920" cy="4856584"/>
          </a:xfrm>
        </p:spPr>
        <p:txBody>
          <a:bodyPr/>
          <a:lstStyle/>
          <a:p>
            <a:r>
              <a:rPr lang="en-GB" sz="2400" dirty="0" smtClean="0"/>
              <a:t>The rise in systematic evaluation activity began in the field of education in the </a:t>
            </a:r>
            <a:r>
              <a:rPr lang="en-GB" sz="2400" b="1" dirty="0" smtClean="0">
                <a:solidFill>
                  <a:srgbClr val="B4F0FE"/>
                </a:solidFill>
              </a:rPr>
              <a:t>late forties </a:t>
            </a:r>
            <a:r>
              <a:rPr lang="en-GB" sz="2400" dirty="0" smtClean="0"/>
              <a:t>in the </a:t>
            </a:r>
            <a:r>
              <a:rPr lang="en-GB" sz="2400" b="1" dirty="0" smtClean="0"/>
              <a:t>US</a:t>
            </a:r>
            <a:r>
              <a:rPr lang="en-GB" sz="2400" dirty="0" smtClean="0"/>
              <a:t> and later in the </a:t>
            </a:r>
            <a:r>
              <a:rPr lang="en-GB" sz="2400" b="1" dirty="0" smtClean="0"/>
              <a:t>UK.</a:t>
            </a:r>
          </a:p>
          <a:p>
            <a:r>
              <a:rPr lang="en-GB" sz="2400" i="1" dirty="0" smtClean="0"/>
              <a:t> </a:t>
            </a:r>
            <a:r>
              <a:rPr lang="en-GB" sz="2400" dirty="0" smtClean="0"/>
              <a:t>Disappointed with the unprincipled and ad hoc approach to curriculum development in the US, </a:t>
            </a:r>
            <a:r>
              <a:rPr lang="en-GB" sz="2400" b="1" dirty="0" smtClean="0">
                <a:solidFill>
                  <a:srgbClr val="B4F0FE"/>
                </a:solidFill>
              </a:rPr>
              <a:t>Ralf Tyler </a:t>
            </a:r>
            <a:r>
              <a:rPr lang="en-GB" sz="2400" dirty="0" smtClean="0"/>
              <a:t>in 1949 with the publication of his book </a:t>
            </a:r>
            <a:r>
              <a:rPr lang="en-GB" sz="2400" i="1" dirty="0" smtClean="0"/>
              <a:t>“The Basic Principles of Curriculum and Instruction”, </a:t>
            </a:r>
            <a:r>
              <a:rPr lang="en-GB" sz="2400" dirty="0" smtClean="0"/>
              <a:t>gave evaluation a prominent place in the curriculum development process.  In this book, Tyler proposed a </a:t>
            </a:r>
            <a:r>
              <a:rPr lang="en-GB" sz="2400" b="1" dirty="0" smtClean="0">
                <a:solidFill>
                  <a:srgbClr val="B4F0FE"/>
                </a:solidFill>
              </a:rPr>
              <a:t>systematic and simple approach </a:t>
            </a:r>
            <a:r>
              <a:rPr lang="en-GB" sz="2400" dirty="0" smtClean="0"/>
              <a:t>to curriculum planning.</a:t>
            </a:r>
          </a:p>
          <a:p>
            <a:r>
              <a:rPr lang="en-GB" sz="2400" i="1" dirty="0" smtClean="0"/>
              <a:t>Tyler’s model was extremely influential and was adopted in the US and in the UK in the 1950’s and 1960’s</a:t>
            </a:r>
          </a:p>
          <a:p>
            <a:endParaRPr lang="el-G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188640"/>
            <a:ext cx="5832648" cy="1944960"/>
          </a:xfrm>
        </p:spPr>
        <p:txBody>
          <a:bodyPr/>
          <a:lstStyle/>
          <a:p>
            <a:r>
              <a:rPr lang="en-US" dirty="0" smtClean="0"/>
              <a:t>Both are necessary….</a:t>
            </a:r>
            <a:endParaRPr lang="el-GR" dirty="0"/>
          </a:p>
        </p:txBody>
      </p:sp>
      <p:sp>
        <p:nvSpPr>
          <p:cNvPr id="3" name="Content Placeholder 2"/>
          <p:cNvSpPr>
            <a:spLocks noGrp="1"/>
          </p:cNvSpPr>
          <p:nvPr>
            <p:ph idx="1"/>
          </p:nvPr>
        </p:nvSpPr>
        <p:spPr>
          <a:xfrm>
            <a:off x="914400" y="1844824"/>
            <a:ext cx="7315200" cy="4784576"/>
          </a:xfrm>
        </p:spPr>
        <p:txBody>
          <a:bodyPr/>
          <a:lstStyle/>
          <a:p>
            <a:r>
              <a:rPr lang="en-GB" sz="2400" i="1" dirty="0" smtClean="0"/>
              <a:t>Formative and summative evaluations represent two ends of a continuum and ideally any evaluation should involve both formative and summative dimensions. </a:t>
            </a:r>
          </a:p>
          <a:p>
            <a:r>
              <a:rPr lang="en-GB" sz="2400" i="1" dirty="0" smtClean="0"/>
              <a:t>Both dimensions are important; knowing that goals were reached without knowing whether a program was implemented or not, does not tell you why a program was successful. On the other hand, looking only at the implementation of a program without assessing whether original aims were achieved cannot tell you whether a program was effective</a:t>
            </a:r>
            <a:endParaRPr lang="el-GR" sz="2400" dirty="0"/>
          </a:p>
        </p:txBody>
      </p:sp>
      <p:pic>
        <p:nvPicPr>
          <p:cNvPr id="4" name="Picture 3" descr="evaluation 3.jpg"/>
          <p:cNvPicPr>
            <a:picLocks noChangeAspect="1"/>
          </p:cNvPicPr>
          <p:nvPr/>
        </p:nvPicPr>
        <p:blipFill>
          <a:blip r:embed="rId2" cstate="print"/>
          <a:stretch>
            <a:fillRect/>
          </a:stretch>
        </p:blipFill>
        <p:spPr>
          <a:xfrm>
            <a:off x="6774597" y="0"/>
            <a:ext cx="2369403" cy="155679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9832" y="548680"/>
            <a:ext cx="5169768" cy="1584920"/>
          </a:xfrm>
        </p:spPr>
        <p:txBody>
          <a:bodyPr/>
          <a:lstStyle/>
          <a:p>
            <a:r>
              <a:rPr lang="en-GB" sz="3200" b="1" dirty="0" smtClean="0">
                <a:solidFill>
                  <a:schemeClr val="bg2">
                    <a:lumMod val="75000"/>
                  </a:schemeClr>
                </a:solidFill>
              </a:rPr>
              <a:t>Evaluation for purposes of teacher self-development</a:t>
            </a:r>
            <a:r>
              <a:rPr lang="el-GR" i="1" dirty="0" smtClean="0"/>
              <a:t/>
            </a:r>
            <a:br>
              <a:rPr lang="el-GR" i="1" dirty="0" smtClean="0"/>
            </a:br>
            <a:endParaRPr lang="el-GR" dirty="0"/>
          </a:p>
        </p:txBody>
      </p:sp>
      <p:sp>
        <p:nvSpPr>
          <p:cNvPr id="3" name="Content Placeholder 2"/>
          <p:cNvSpPr>
            <a:spLocks noGrp="1"/>
          </p:cNvSpPr>
          <p:nvPr>
            <p:ph idx="1"/>
          </p:nvPr>
        </p:nvSpPr>
        <p:spPr>
          <a:xfrm>
            <a:off x="914400" y="1988840"/>
            <a:ext cx="8050088" cy="4640560"/>
          </a:xfrm>
        </p:spPr>
        <p:txBody>
          <a:bodyPr/>
          <a:lstStyle/>
          <a:p>
            <a:r>
              <a:rPr lang="en-GB" sz="2000" i="1" dirty="0" smtClean="0"/>
              <a:t>Evaluation is an intrinsic part of teaching and can provide a wealth of information for improvement of classroom practice.</a:t>
            </a:r>
          </a:p>
          <a:p>
            <a:r>
              <a:rPr lang="en-GB" sz="2000" i="1" dirty="0" smtClean="0"/>
              <a:t>By evaluating their own classrooms, teachers gain a deeper understanding of what actually happens in their classrooms (as opposed to what is supposed to happen), become more aware of the parameters in which they are working, can confirm the validity of their teaching practices and become more knowledgeable of the processes that lead to successful teaching and learning. They can also become more aware of the need for change and also when and how change can take place and develop their confidence and skills in exploring and presenting issues of professional concern.</a:t>
            </a:r>
          </a:p>
          <a:p>
            <a:r>
              <a:rPr lang="en-GB" sz="2000" dirty="0" smtClean="0"/>
              <a:t>it is only by involving teachers in the curriculum renewal and evaluation process that we can close the gap between curriculum intentions and practice (</a:t>
            </a:r>
            <a:r>
              <a:rPr lang="en-GB" sz="2000" dirty="0" err="1" smtClean="0"/>
              <a:t>Stenhouse</a:t>
            </a:r>
            <a:r>
              <a:rPr lang="en-GB" sz="2000" dirty="0" smtClean="0"/>
              <a:t> 1975). </a:t>
            </a:r>
            <a:endParaRPr lang="el-GR" sz="2000" i="1" dirty="0" smtClean="0"/>
          </a:p>
          <a:p>
            <a:endParaRPr lang="el-G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7784" y="836712"/>
            <a:ext cx="5601816" cy="1296888"/>
          </a:xfrm>
        </p:spPr>
        <p:txBody>
          <a:bodyPr/>
          <a:lstStyle/>
          <a:p>
            <a:r>
              <a:rPr lang="en-US" dirty="0" smtClean="0"/>
              <a:t>Illuminative evaluation</a:t>
            </a:r>
            <a:endParaRPr lang="el-GR" dirty="0"/>
          </a:p>
        </p:txBody>
      </p:sp>
      <p:sp>
        <p:nvSpPr>
          <p:cNvPr id="3" name="Content Placeholder 2"/>
          <p:cNvSpPr>
            <a:spLocks noGrp="1"/>
          </p:cNvSpPr>
          <p:nvPr>
            <p:ph idx="1"/>
          </p:nvPr>
        </p:nvSpPr>
        <p:spPr/>
        <p:txBody>
          <a:bodyPr/>
          <a:lstStyle/>
          <a:p>
            <a:r>
              <a:rPr lang="en-GB" sz="2000" i="1" dirty="0" smtClean="0"/>
              <a:t>In this approach to evaluation the stress is on description of the process, i.e. on describing and seeking to find out how different aspects of the programme are working. </a:t>
            </a:r>
          </a:p>
          <a:p>
            <a:r>
              <a:rPr lang="en-GB" sz="2000" i="1" dirty="0" smtClean="0"/>
              <a:t>Illuminative evaluation includes three characteristic stages: a) observation, b) further enquiry and c) explanation.</a:t>
            </a:r>
          </a:p>
          <a:p>
            <a:r>
              <a:rPr lang="en-GB" sz="2000" dirty="0" smtClean="0"/>
              <a:t>“…illuminative evaluation concentrates on the information-gathering rather than the decision-making component of the evaluation. The task is to provide a comprehensive understanding of the complex reality (or realities) surrounding the  programme – in short to illuminate” </a:t>
            </a:r>
            <a:r>
              <a:rPr lang="en-GB" sz="1800" i="1" dirty="0" smtClean="0"/>
              <a:t>Hopkins (1989: 24) </a:t>
            </a:r>
            <a:endParaRPr lang="el-G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9752" y="692696"/>
            <a:ext cx="5889848" cy="1440904"/>
          </a:xfrm>
        </p:spPr>
        <p:txBody>
          <a:bodyPr/>
          <a:lstStyle/>
          <a:p>
            <a:r>
              <a:rPr lang="en-US" b="1" dirty="0" smtClean="0"/>
              <a:t>The Evaluation Process</a:t>
            </a:r>
            <a:endParaRPr lang="el-GR" dirty="0"/>
          </a:p>
        </p:txBody>
      </p:sp>
      <p:sp>
        <p:nvSpPr>
          <p:cNvPr id="3" name="Content Placeholder 2"/>
          <p:cNvSpPr>
            <a:spLocks noGrp="1"/>
          </p:cNvSpPr>
          <p:nvPr>
            <p:ph idx="1"/>
          </p:nvPr>
        </p:nvSpPr>
        <p:spPr>
          <a:xfrm>
            <a:off x="914400" y="2276872"/>
            <a:ext cx="7315200" cy="4352528"/>
          </a:xfrm>
        </p:spPr>
        <p:txBody>
          <a:bodyPr/>
          <a:lstStyle/>
          <a:p>
            <a:pPr marL="609600" indent="-609600" algn="ctr">
              <a:lnSpc>
                <a:spcPct val="90000"/>
              </a:lnSpc>
              <a:buNone/>
              <a:defRPr/>
            </a:pPr>
            <a:r>
              <a:rPr lang="en-US" sz="2000" b="1" dirty="0" smtClean="0"/>
              <a:t>Steps in conducting an evaluation (six phases)</a:t>
            </a:r>
          </a:p>
          <a:p>
            <a:pPr marL="609600" indent="-609600" algn="ctr">
              <a:lnSpc>
                <a:spcPct val="90000"/>
              </a:lnSpc>
              <a:buNone/>
              <a:defRPr/>
            </a:pPr>
            <a:endParaRPr lang="en-US" sz="2000" b="1" dirty="0" smtClean="0"/>
          </a:p>
          <a:p>
            <a:pPr marL="457200" lvl="0" indent="-457200">
              <a:buFont typeface="+mj-lt"/>
              <a:buAutoNum type="arabicPeriod"/>
            </a:pPr>
            <a:r>
              <a:rPr lang="en-GB" sz="2000" dirty="0" smtClean="0"/>
              <a:t>Initiation and planning: Setting the boundaries of the evaluation and establishing the evaluation framework</a:t>
            </a:r>
            <a:endParaRPr lang="el-GR" sz="2000" dirty="0" smtClean="0"/>
          </a:p>
          <a:p>
            <a:pPr marL="457200" lvl="0" indent="-457200">
              <a:buFont typeface="+mj-lt"/>
              <a:buAutoNum type="arabicPeriod"/>
            </a:pPr>
            <a:r>
              <a:rPr lang="en-GB" sz="2000" dirty="0" smtClean="0"/>
              <a:t>Designing the evaluation instruments; collecting the data</a:t>
            </a:r>
            <a:endParaRPr lang="el-GR" sz="2000" dirty="0" smtClean="0"/>
          </a:p>
          <a:p>
            <a:pPr marL="457200" lvl="0" indent="-457200">
              <a:buFont typeface="+mj-lt"/>
              <a:buAutoNum type="arabicPeriod"/>
            </a:pPr>
            <a:r>
              <a:rPr lang="en-GB" sz="2000" dirty="0" smtClean="0"/>
              <a:t>Processing and interpreting data</a:t>
            </a:r>
            <a:endParaRPr lang="el-GR" sz="2000" dirty="0" smtClean="0"/>
          </a:p>
          <a:p>
            <a:pPr marL="457200" indent="-457200">
              <a:buFont typeface="+mj-lt"/>
              <a:buAutoNum type="arabicPeriod"/>
            </a:pPr>
            <a:r>
              <a:rPr lang="en-GB" sz="2000" dirty="0" smtClean="0"/>
              <a:t> Reporting findings</a:t>
            </a:r>
            <a:endParaRPr lang="el-GR" sz="2000" dirty="0" smtClean="0"/>
          </a:p>
          <a:p>
            <a:pPr marL="457200" indent="-457200">
              <a:buFont typeface="+mj-lt"/>
              <a:buAutoNum type="arabicPeriod"/>
            </a:pPr>
            <a:r>
              <a:rPr lang="en-GB" sz="2000" dirty="0" smtClean="0"/>
              <a:t>Using findings to make decisions about further action</a:t>
            </a:r>
            <a:endParaRPr lang="el-GR" sz="2000" dirty="0" smtClean="0"/>
          </a:p>
          <a:p>
            <a:pPr marL="457200" indent="-457200">
              <a:buFont typeface="+mj-lt"/>
              <a:buAutoNum type="arabicPeriod"/>
            </a:pPr>
            <a:r>
              <a:rPr lang="en-GB" sz="2000" dirty="0" smtClean="0"/>
              <a:t>Taking action</a:t>
            </a:r>
            <a:endParaRPr lang="el-GR" sz="2000" dirty="0" smtClean="0"/>
          </a:p>
          <a:p>
            <a:pPr marL="457200" indent="-457200">
              <a:buFont typeface="+mj-lt"/>
              <a:buAutoNum type="arabicPeriod"/>
            </a:pPr>
            <a:r>
              <a:rPr lang="en-GB" sz="2000" dirty="0" smtClean="0"/>
              <a:t>Returning to step 1. </a:t>
            </a:r>
            <a:endParaRPr lang="el-GR" sz="2000" dirty="0" smtClean="0"/>
          </a:p>
          <a:p>
            <a:pPr>
              <a:buNone/>
            </a:pPr>
            <a:r>
              <a:rPr lang="en-GB" sz="1200" i="1" dirty="0" smtClean="0"/>
              <a:t>Based on Alderson 1992, Hopkins 1989, Lynch 1996, Rea-</a:t>
            </a:r>
            <a:r>
              <a:rPr lang="en-GB" sz="1200" i="1" dirty="0" err="1" smtClean="0"/>
              <a:t>Dickins</a:t>
            </a:r>
            <a:r>
              <a:rPr lang="en-GB" sz="1200" i="1" dirty="0" smtClean="0"/>
              <a:t> and Germaine 1992, Taylor Fitz-Gibbon and Morris 1987.   </a:t>
            </a:r>
            <a:endParaRPr lang="el-GR" sz="1200" i="1" dirty="0" smtClean="0"/>
          </a:p>
          <a:p>
            <a:r>
              <a:rPr lang="en-GB" sz="2000" dirty="0" smtClean="0"/>
              <a:t> </a:t>
            </a:r>
            <a:endParaRPr lang="el-GR" sz="2000" dirty="0" smtClean="0"/>
          </a:p>
          <a:p>
            <a:endParaRPr lang="el-GR" sz="2000" dirty="0"/>
          </a:p>
        </p:txBody>
      </p:sp>
      <p:pic>
        <p:nvPicPr>
          <p:cNvPr id="4" name="Picture 3" descr="assessmenty.jpg"/>
          <p:cNvPicPr>
            <a:picLocks noChangeAspect="1"/>
          </p:cNvPicPr>
          <p:nvPr/>
        </p:nvPicPr>
        <p:blipFill>
          <a:blip r:embed="rId2" cstate="print"/>
          <a:stretch>
            <a:fillRect/>
          </a:stretch>
        </p:blipFill>
        <p:spPr>
          <a:xfrm>
            <a:off x="6444208" y="142852"/>
            <a:ext cx="2247360" cy="1371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5776" y="260648"/>
            <a:ext cx="6588224" cy="1656184"/>
          </a:xfrm>
        </p:spPr>
        <p:txBody>
          <a:bodyPr/>
          <a:lstStyle/>
          <a:p>
            <a:r>
              <a:rPr lang="en-US" sz="3200" dirty="0" smtClean="0"/>
              <a:t>Step 1: Planning the evaluation (evaluation framework)</a:t>
            </a:r>
            <a:endParaRPr lang="el-GR" sz="3200" dirty="0"/>
          </a:p>
        </p:txBody>
      </p:sp>
      <p:sp>
        <p:nvSpPr>
          <p:cNvPr id="3" name="Content Placeholder 2"/>
          <p:cNvSpPr>
            <a:spLocks noGrp="1"/>
          </p:cNvSpPr>
          <p:nvPr>
            <p:ph idx="1"/>
          </p:nvPr>
        </p:nvSpPr>
        <p:spPr>
          <a:xfrm>
            <a:off x="914400" y="1772816"/>
            <a:ext cx="8229600" cy="4856584"/>
          </a:xfrm>
        </p:spPr>
        <p:txBody>
          <a:bodyPr/>
          <a:lstStyle/>
          <a:p>
            <a:r>
              <a:rPr lang="en-GB" sz="2000" i="1" dirty="0" smtClean="0"/>
              <a:t> Why are we carrying out the evaluation and who is the information for?</a:t>
            </a:r>
            <a:endParaRPr lang="el-GR" sz="2000" dirty="0" smtClean="0"/>
          </a:p>
          <a:p>
            <a:pPr lvl="0"/>
            <a:r>
              <a:rPr lang="en-GB" sz="2000" i="1" dirty="0" smtClean="0"/>
              <a:t>What aspect(s) of the teaching and learning curriculum will be evaluated?</a:t>
            </a:r>
            <a:endParaRPr lang="el-GR" sz="2000" dirty="0" smtClean="0"/>
          </a:p>
          <a:p>
            <a:pPr lvl="0"/>
            <a:r>
              <a:rPr lang="en-GB" sz="2000" i="1" dirty="0" smtClean="0"/>
              <a:t>What are the criteria to be used in the evaluation? What are your evaluation questions?</a:t>
            </a:r>
            <a:endParaRPr lang="el-GR" sz="2000" dirty="0" smtClean="0"/>
          </a:p>
          <a:p>
            <a:pPr lvl="0"/>
            <a:r>
              <a:rPr lang="en-GB" sz="2000" i="1" dirty="0" smtClean="0"/>
              <a:t>When will the evaluation take place?</a:t>
            </a:r>
            <a:endParaRPr lang="el-GR" sz="2000" dirty="0" smtClean="0"/>
          </a:p>
          <a:p>
            <a:pPr lvl="0"/>
            <a:r>
              <a:rPr lang="en-GB" sz="2000" i="1" dirty="0" smtClean="0"/>
              <a:t>What procedures will be used to collect information?</a:t>
            </a:r>
            <a:endParaRPr lang="el-GR" sz="2000" dirty="0" smtClean="0"/>
          </a:p>
          <a:p>
            <a:pPr lvl="0"/>
            <a:r>
              <a:rPr lang="en-GB" sz="2000" i="1" dirty="0" smtClean="0"/>
              <a:t>Who are we going to get the information from?</a:t>
            </a:r>
            <a:endParaRPr lang="el-GR" sz="2000" dirty="0" smtClean="0"/>
          </a:p>
          <a:p>
            <a:pPr lvl="0"/>
            <a:r>
              <a:rPr lang="en-GB" sz="2000" i="1" dirty="0" smtClean="0"/>
              <a:t>Who will be involved in the evaluation?</a:t>
            </a:r>
            <a:endParaRPr lang="el-GR" sz="2000" dirty="0" smtClean="0"/>
          </a:p>
          <a:p>
            <a:pPr lvl="0"/>
            <a:r>
              <a:rPr lang="en-GB" sz="2000" i="1" dirty="0" smtClean="0"/>
              <a:t>How are we going to manage the evaluation?</a:t>
            </a:r>
            <a:endParaRPr lang="el-GR" sz="2000" dirty="0" smtClean="0"/>
          </a:p>
          <a:p>
            <a:pPr lvl="0"/>
            <a:r>
              <a:rPr lang="en-GB" sz="2000" i="1" dirty="0" smtClean="0"/>
              <a:t>What are we going to do with the information we get?</a:t>
            </a:r>
            <a:endParaRPr lang="el-GR" sz="2000" dirty="0" smtClean="0"/>
          </a:p>
          <a:p>
            <a:pPr lvl="0"/>
            <a:r>
              <a:rPr lang="en-GB" sz="2000" i="1" dirty="0" smtClean="0"/>
              <a:t>What are the constraints and problems that need to be taken into account when planning and carrying out the evaluation? </a:t>
            </a:r>
            <a:endParaRPr lang="el-GR" sz="2000" dirty="0" smtClean="0"/>
          </a:p>
          <a:p>
            <a:endParaRPr lang="el-G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620688"/>
            <a:ext cx="6537920" cy="1512912"/>
          </a:xfrm>
        </p:spPr>
        <p:txBody>
          <a:bodyPr/>
          <a:lstStyle/>
          <a:p>
            <a:pPr lvl="0"/>
            <a:r>
              <a:rPr lang="en-GB" sz="3200" i="1" dirty="0" smtClean="0">
                <a:solidFill>
                  <a:schemeClr val="bg2">
                    <a:lumMod val="75000"/>
                  </a:schemeClr>
                </a:solidFill>
              </a:rPr>
              <a:t>What aspect(s) of  teaching and learning will be evaluated?</a:t>
            </a:r>
            <a:r>
              <a:rPr lang="el-GR" dirty="0" smtClean="0">
                <a:solidFill>
                  <a:schemeClr val="bg2">
                    <a:lumMod val="75000"/>
                  </a:schemeClr>
                </a:solidFill>
              </a:rPr>
              <a:t/>
            </a:r>
            <a:br>
              <a:rPr lang="el-GR" dirty="0" smtClean="0">
                <a:solidFill>
                  <a:schemeClr val="bg2">
                    <a:lumMod val="75000"/>
                  </a:schemeClr>
                </a:solidFill>
              </a:rPr>
            </a:br>
            <a:endParaRPr lang="el-GR" dirty="0">
              <a:solidFill>
                <a:schemeClr val="bg2">
                  <a:lumMod val="75000"/>
                </a:schemeClr>
              </a:solidFill>
            </a:endParaRPr>
          </a:p>
        </p:txBody>
      </p:sp>
      <p:sp>
        <p:nvSpPr>
          <p:cNvPr id="3" name="Content Placeholder 2"/>
          <p:cNvSpPr>
            <a:spLocks noGrp="1"/>
          </p:cNvSpPr>
          <p:nvPr>
            <p:ph idx="1"/>
          </p:nvPr>
        </p:nvSpPr>
        <p:spPr>
          <a:xfrm>
            <a:off x="914400" y="1700808"/>
            <a:ext cx="7978080" cy="4928592"/>
          </a:xfrm>
        </p:spPr>
        <p:txBody>
          <a:bodyPr/>
          <a:lstStyle/>
          <a:p>
            <a:pPr lvl="0"/>
            <a:r>
              <a:rPr lang="en-GB" sz="2000" i="1" dirty="0" smtClean="0"/>
              <a:t>Curriculum design</a:t>
            </a:r>
            <a:r>
              <a:rPr lang="en-GB" sz="2000" dirty="0" smtClean="0"/>
              <a:t>: how effective was the planning and organisation of the programme? How feasible were its objectives?</a:t>
            </a:r>
            <a:endParaRPr lang="el-GR" sz="2000" dirty="0" smtClean="0"/>
          </a:p>
          <a:p>
            <a:pPr lvl="0"/>
            <a:r>
              <a:rPr lang="en-GB" sz="2000" i="1" dirty="0" smtClean="0"/>
              <a:t>Classroom processes</a:t>
            </a:r>
            <a:r>
              <a:rPr lang="en-GB" sz="2000" dirty="0" smtClean="0"/>
              <a:t>: to what extent was the programme implemented?</a:t>
            </a:r>
            <a:endParaRPr lang="el-GR" sz="2000" dirty="0" smtClean="0"/>
          </a:p>
          <a:p>
            <a:pPr lvl="0"/>
            <a:r>
              <a:rPr lang="en-GB" sz="2000" i="1" dirty="0" smtClean="0"/>
              <a:t>Materials of instruction:</a:t>
            </a:r>
            <a:r>
              <a:rPr lang="en-GB" sz="2000" dirty="0" smtClean="0"/>
              <a:t> did materials aid student learning?</a:t>
            </a:r>
            <a:endParaRPr lang="el-GR" sz="2000" dirty="0" smtClean="0"/>
          </a:p>
          <a:p>
            <a:pPr lvl="0"/>
            <a:r>
              <a:rPr lang="en-GB" sz="2000" i="1" dirty="0" smtClean="0"/>
              <a:t>Monitoring of pupil progress</a:t>
            </a:r>
            <a:r>
              <a:rPr lang="en-GB" sz="2000" dirty="0" smtClean="0"/>
              <a:t>: what are students learning?</a:t>
            </a:r>
            <a:endParaRPr lang="el-GR" sz="2000" dirty="0" smtClean="0"/>
          </a:p>
          <a:p>
            <a:pPr lvl="0"/>
            <a:r>
              <a:rPr lang="en-GB" sz="2000" i="1" dirty="0" smtClean="0"/>
              <a:t>Teacher  practices</a:t>
            </a:r>
            <a:r>
              <a:rPr lang="en-GB" sz="2000" dirty="0" smtClean="0"/>
              <a:t>: are teachers aiding learners in achieving the objectives of the programme?</a:t>
            </a:r>
            <a:endParaRPr lang="el-GR" sz="2000" dirty="0" smtClean="0"/>
          </a:p>
          <a:p>
            <a:pPr lvl="0"/>
            <a:r>
              <a:rPr lang="en-GB" sz="2000" i="1" dirty="0" smtClean="0"/>
              <a:t>Learning environment</a:t>
            </a:r>
            <a:r>
              <a:rPr lang="en-GB" sz="2000" dirty="0" smtClean="0"/>
              <a:t>: Is the learning environment responsive to student needs?</a:t>
            </a:r>
            <a:endParaRPr lang="el-GR" sz="2000" dirty="0" smtClean="0"/>
          </a:p>
          <a:p>
            <a:pPr lvl="0"/>
            <a:r>
              <a:rPr lang="en-GB" sz="2000" i="1" dirty="0" smtClean="0"/>
              <a:t>Staff development</a:t>
            </a:r>
            <a:r>
              <a:rPr lang="en-GB" sz="2000" dirty="0" smtClean="0"/>
              <a:t>: Is staff provided with opportunities for further development?</a:t>
            </a:r>
            <a:endParaRPr lang="el-GR" sz="2000" dirty="0" smtClean="0"/>
          </a:p>
          <a:p>
            <a:pPr lvl="0"/>
            <a:r>
              <a:rPr lang="en-GB" sz="2000" i="1" dirty="0" smtClean="0"/>
              <a:t>Decision making</a:t>
            </a:r>
            <a:r>
              <a:rPr lang="en-GB" sz="2000" dirty="0" smtClean="0"/>
              <a:t>: Are decision making structures effective in achieving the goals of a programme?</a:t>
            </a:r>
            <a:endParaRPr lang="el-GR" sz="2000" dirty="0" smtClean="0"/>
          </a:p>
          <a:p>
            <a:r>
              <a:rPr lang="en-GB" sz="2000" dirty="0" smtClean="0"/>
              <a:t>(Based on Sanders 1992)</a:t>
            </a:r>
            <a:endParaRPr lang="el-GR" sz="2000" dirty="0" smtClean="0"/>
          </a:p>
          <a:p>
            <a:endParaRPr lang="el-GR"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764704"/>
            <a:ext cx="6177880" cy="1368896"/>
          </a:xfrm>
        </p:spPr>
        <p:txBody>
          <a:bodyPr/>
          <a:lstStyle/>
          <a:p>
            <a:r>
              <a:rPr lang="en-GB" sz="2800" i="1" dirty="0" smtClean="0"/>
              <a:t>What are your evaluation questions?</a:t>
            </a:r>
            <a:endParaRPr lang="el-GR" sz="2800" dirty="0"/>
          </a:p>
        </p:txBody>
      </p:sp>
      <p:sp>
        <p:nvSpPr>
          <p:cNvPr id="3" name="Content Placeholder 2"/>
          <p:cNvSpPr>
            <a:spLocks noGrp="1"/>
          </p:cNvSpPr>
          <p:nvPr>
            <p:ph idx="1"/>
          </p:nvPr>
        </p:nvSpPr>
        <p:spPr>
          <a:xfrm>
            <a:off x="914400" y="1844824"/>
            <a:ext cx="7315200" cy="4784576"/>
          </a:xfrm>
        </p:spPr>
        <p:txBody>
          <a:bodyPr/>
          <a:lstStyle/>
          <a:p>
            <a:pPr>
              <a:lnSpc>
                <a:spcPct val="90000"/>
              </a:lnSpc>
              <a:buFont typeface="Wingdings" pitchFamily="2" charset="2"/>
              <a:buChar char="ü"/>
              <a:defRPr/>
            </a:pPr>
            <a:r>
              <a:rPr lang="en-US" sz="2000" dirty="0" smtClean="0"/>
              <a:t>Identify key stakeholders and audiences early to help shape questions. </a:t>
            </a:r>
          </a:p>
          <a:p>
            <a:pPr>
              <a:lnSpc>
                <a:spcPct val="90000"/>
              </a:lnSpc>
              <a:buFont typeface="Wingdings" pitchFamily="2" charset="2"/>
              <a:buChar char="ü"/>
              <a:defRPr/>
            </a:pPr>
            <a:r>
              <a:rPr lang="en-US" sz="2000" dirty="0" smtClean="0"/>
              <a:t>Formulate potential evaluation questions of interest considering stakeholders and audiences.</a:t>
            </a:r>
          </a:p>
          <a:p>
            <a:pPr>
              <a:lnSpc>
                <a:spcPct val="90000"/>
              </a:lnSpc>
              <a:buFont typeface="Wingdings" pitchFamily="2" charset="2"/>
              <a:buChar char="ü"/>
              <a:defRPr/>
            </a:pPr>
            <a:r>
              <a:rPr lang="en-US" sz="2000" dirty="0" smtClean="0"/>
              <a:t>Define outcomes in measurable terms, including criteria for success.</a:t>
            </a:r>
          </a:p>
          <a:p>
            <a:pPr>
              <a:lnSpc>
                <a:spcPct val="90000"/>
              </a:lnSpc>
              <a:buFont typeface="Wingdings" pitchFamily="2" charset="2"/>
              <a:buChar char="ü"/>
              <a:defRPr/>
            </a:pPr>
            <a:r>
              <a:rPr lang="en-US" sz="2000" dirty="0" smtClean="0"/>
              <a:t>Determine feasibility and prioritize and eliminate questions.</a:t>
            </a:r>
          </a:p>
          <a:p>
            <a:pPr>
              <a:lnSpc>
                <a:spcPct val="90000"/>
              </a:lnSpc>
              <a:defRPr/>
            </a:pPr>
            <a:r>
              <a:rPr lang="en-US" sz="2000" dirty="0" smtClean="0"/>
              <a:t>Examples</a:t>
            </a:r>
          </a:p>
          <a:p>
            <a:pPr>
              <a:lnSpc>
                <a:spcPct val="90000"/>
              </a:lnSpc>
              <a:defRPr/>
            </a:pPr>
            <a:r>
              <a:rPr lang="en-US" sz="2000" i="1" dirty="0" smtClean="0"/>
              <a:t>Are teachers using the suggested method in the classroom?</a:t>
            </a:r>
          </a:p>
          <a:p>
            <a:pPr>
              <a:lnSpc>
                <a:spcPct val="90000"/>
              </a:lnSpc>
              <a:defRPr/>
            </a:pPr>
            <a:r>
              <a:rPr lang="en-US" sz="2000" i="1" dirty="0" smtClean="0"/>
              <a:t>Do the materials reflect the principles of the curriculum?</a:t>
            </a:r>
          </a:p>
          <a:p>
            <a:pPr>
              <a:lnSpc>
                <a:spcPct val="90000"/>
              </a:lnSpc>
              <a:defRPr/>
            </a:pPr>
            <a:r>
              <a:rPr lang="en-US" sz="2000" i="1" dirty="0" smtClean="0"/>
              <a:t>Do the materials respond to student needs?</a:t>
            </a:r>
          </a:p>
          <a:p>
            <a:pPr>
              <a:lnSpc>
                <a:spcPct val="90000"/>
              </a:lnSpc>
              <a:defRPr/>
            </a:pPr>
            <a:r>
              <a:rPr lang="en-US" sz="2000" i="1" dirty="0" smtClean="0"/>
              <a:t>Are assessment methods compatible with syllabus objectives?</a:t>
            </a:r>
            <a:endParaRPr lang="el-GR" sz="20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696" y="620688"/>
            <a:ext cx="6393904" cy="1512912"/>
          </a:xfrm>
        </p:spPr>
        <p:txBody>
          <a:bodyPr/>
          <a:lstStyle/>
          <a:p>
            <a:r>
              <a:rPr lang="en-GB" sz="2800" i="1" dirty="0" smtClean="0"/>
              <a:t>What procedures will be used to collect information?</a:t>
            </a:r>
            <a:endParaRPr lang="el-GR" sz="2800" dirty="0"/>
          </a:p>
        </p:txBody>
      </p:sp>
      <p:sp>
        <p:nvSpPr>
          <p:cNvPr id="3" name="Content Placeholder 2"/>
          <p:cNvSpPr>
            <a:spLocks noGrp="1"/>
          </p:cNvSpPr>
          <p:nvPr>
            <p:ph idx="1"/>
          </p:nvPr>
        </p:nvSpPr>
        <p:spPr>
          <a:xfrm>
            <a:off x="914400" y="1916832"/>
            <a:ext cx="7315200" cy="4712568"/>
          </a:xfrm>
        </p:spPr>
        <p:txBody>
          <a:bodyPr/>
          <a:lstStyle/>
          <a:p>
            <a:r>
              <a:rPr lang="en-US" dirty="0" smtClean="0"/>
              <a:t>Depending on the purpose of the evaluation and the evaluation questions appropriate methods of data collection need to used. </a:t>
            </a:r>
            <a:endParaRPr lang="el-GR" dirty="0"/>
          </a:p>
        </p:txBody>
      </p:sp>
      <p:pic>
        <p:nvPicPr>
          <p:cNvPr id="4" name="Picture 3" descr="measurement.jpg"/>
          <p:cNvPicPr>
            <a:picLocks noChangeAspect="1"/>
          </p:cNvPicPr>
          <p:nvPr/>
        </p:nvPicPr>
        <p:blipFill>
          <a:blip r:embed="rId2" cstate="print"/>
          <a:stretch>
            <a:fillRect/>
          </a:stretch>
        </p:blipFill>
        <p:spPr>
          <a:xfrm>
            <a:off x="1357290" y="4643446"/>
            <a:ext cx="4371990" cy="2057400"/>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115616" y="764704"/>
          <a:ext cx="6984776" cy="576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descr="images.jpg"/>
          <p:cNvPicPr>
            <a:picLocks noChangeAspect="1"/>
          </p:cNvPicPr>
          <p:nvPr/>
        </p:nvPicPr>
        <p:blipFill>
          <a:blip r:embed="rId7" cstate="print"/>
          <a:stretch>
            <a:fillRect/>
          </a:stretch>
        </p:blipFill>
        <p:spPr>
          <a:xfrm>
            <a:off x="3105150" y="2647950"/>
            <a:ext cx="2933700" cy="15621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F84392D2-205D-4E3E-A82D-71A86E68F286}"/>
                                            </p:graphicEl>
                                          </p:spTgt>
                                        </p:tgtEl>
                                        <p:attrNameLst>
                                          <p:attrName>style.visibility</p:attrName>
                                        </p:attrNameLst>
                                      </p:cBhvr>
                                      <p:to>
                                        <p:strVal val="visible"/>
                                      </p:to>
                                    </p:set>
                                    <p:animEffect transition="in" filter="fade">
                                      <p:cBhvr>
                                        <p:cTn id="7" dur="2000"/>
                                        <p:tgtEl>
                                          <p:spTgt spid="4">
                                            <p:graphicEl>
                                              <a:dgm id="{F84392D2-205D-4E3E-A82D-71A86E68F286}"/>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3DFC08C3-0EC0-4986-8F83-6AB8DBBCB094}"/>
                                            </p:graphicEl>
                                          </p:spTgt>
                                        </p:tgtEl>
                                        <p:attrNameLst>
                                          <p:attrName>style.visibility</p:attrName>
                                        </p:attrNameLst>
                                      </p:cBhvr>
                                      <p:to>
                                        <p:strVal val="visible"/>
                                      </p:to>
                                    </p:set>
                                    <p:animEffect transition="in" filter="fade">
                                      <p:cBhvr>
                                        <p:cTn id="12" dur="2000"/>
                                        <p:tgtEl>
                                          <p:spTgt spid="4">
                                            <p:graphicEl>
                                              <a:dgm id="{3DFC08C3-0EC0-4986-8F83-6AB8DBBCB094}"/>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graphicEl>
                                              <a:dgm id="{A928F0FA-E77B-4644-981D-A8C57277FCAA}"/>
                                            </p:graphicEl>
                                          </p:spTgt>
                                        </p:tgtEl>
                                        <p:attrNameLst>
                                          <p:attrName>style.visibility</p:attrName>
                                        </p:attrNameLst>
                                      </p:cBhvr>
                                      <p:to>
                                        <p:strVal val="visible"/>
                                      </p:to>
                                    </p:set>
                                    <p:animEffect transition="in" filter="fade">
                                      <p:cBhvr>
                                        <p:cTn id="15" dur="2000"/>
                                        <p:tgtEl>
                                          <p:spTgt spid="4">
                                            <p:graphicEl>
                                              <a:dgm id="{A928F0FA-E77B-4644-981D-A8C57277FCAA}"/>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graphicEl>
                                              <a:dgm id="{416FE39A-1194-489E-9832-FDC171E8B813}"/>
                                            </p:graphicEl>
                                          </p:spTgt>
                                        </p:tgtEl>
                                        <p:attrNameLst>
                                          <p:attrName>style.visibility</p:attrName>
                                        </p:attrNameLst>
                                      </p:cBhvr>
                                      <p:to>
                                        <p:strVal val="visible"/>
                                      </p:to>
                                    </p:set>
                                    <p:animEffect transition="in" filter="fade">
                                      <p:cBhvr>
                                        <p:cTn id="20" dur="2000"/>
                                        <p:tgtEl>
                                          <p:spTgt spid="4">
                                            <p:graphicEl>
                                              <a:dgm id="{416FE39A-1194-489E-9832-FDC171E8B813}"/>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
                                            <p:graphicEl>
                                              <a:dgm id="{8FC40550-93FD-40E8-ACF1-7489AC52013B}"/>
                                            </p:graphicEl>
                                          </p:spTgt>
                                        </p:tgtEl>
                                        <p:attrNameLst>
                                          <p:attrName>style.visibility</p:attrName>
                                        </p:attrNameLst>
                                      </p:cBhvr>
                                      <p:to>
                                        <p:strVal val="visible"/>
                                      </p:to>
                                    </p:set>
                                    <p:animEffect transition="in" filter="fade">
                                      <p:cBhvr>
                                        <p:cTn id="23" dur="2000"/>
                                        <p:tgtEl>
                                          <p:spTgt spid="4">
                                            <p:graphicEl>
                                              <a:dgm id="{8FC40550-93FD-40E8-ACF1-7489AC52013B}"/>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4">
                                            <p:graphicEl>
                                              <a:dgm id="{DB89BAF5-4815-4D64-9D7A-28C82DAB773B}"/>
                                            </p:graphicEl>
                                          </p:spTgt>
                                        </p:tgtEl>
                                        <p:attrNameLst>
                                          <p:attrName>style.visibility</p:attrName>
                                        </p:attrNameLst>
                                      </p:cBhvr>
                                      <p:to>
                                        <p:strVal val="visible"/>
                                      </p:to>
                                    </p:set>
                                    <p:animEffect transition="in" filter="fade">
                                      <p:cBhvr>
                                        <p:cTn id="28" dur="2000"/>
                                        <p:tgtEl>
                                          <p:spTgt spid="4">
                                            <p:graphicEl>
                                              <a:dgm id="{DB89BAF5-4815-4D64-9D7A-28C82DAB773B}"/>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
                                            <p:graphicEl>
                                              <a:dgm id="{ACF4144A-CC6E-41F9-9165-2381FA0637E9}"/>
                                            </p:graphicEl>
                                          </p:spTgt>
                                        </p:tgtEl>
                                        <p:attrNameLst>
                                          <p:attrName>style.visibility</p:attrName>
                                        </p:attrNameLst>
                                      </p:cBhvr>
                                      <p:to>
                                        <p:strVal val="visible"/>
                                      </p:to>
                                    </p:set>
                                    <p:animEffect transition="in" filter="fade">
                                      <p:cBhvr>
                                        <p:cTn id="31" dur="2000"/>
                                        <p:tgtEl>
                                          <p:spTgt spid="4">
                                            <p:graphicEl>
                                              <a:dgm id="{ACF4144A-CC6E-41F9-9165-2381FA0637E9}"/>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4">
                                            <p:graphicEl>
                                              <a:dgm id="{8616BA96-E28A-42A9-81B1-9AE0CBA9AEAE}"/>
                                            </p:graphicEl>
                                          </p:spTgt>
                                        </p:tgtEl>
                                        <p:attrNameLst>
                                          <p:attrName>style.visibility</p:attrName>
                                        </p:attrNameLst>
                                      </p:cBhvr>
                                      <p:to>
                                        <p:strVal val="visible"/>
                                      </p:to>
                                    </p:set>
                                    <p:animEffect transition="in" filter="fade">
                                      <p:cBhvr>
                                        <p:cTn id="36" dur="2000"/>
                                        <p:tgtEl>
                                          <p:spTgt spid="4">
                                            <p:graphicEl>
                                              <a:dgm id="{8616BA96-E28A-42A9-81B1-9AE0CBA9AEAE}"/>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4">
                                            <p:graphicEl>
                                              <a:dgm id="{67701C16-7D9D-4E02-9FFE-2DC027E4938C}"/>
                                            </p:graphicEl>
                                          </p:spTgt>
                                        </p:tgtEl>
                                        <p:attrNameLst>
                                          <p:attrName>style.visibility</p:attrName>
                                        </p:attrNameLst>
                                      </p:cBhvr>
                                      <p:to>
                                        <p:strVal val="visible"/>
                                      </p:to>
                                    </p:set>
                                    <p:animEffect transition="in" filter="fade">
                                      <p:cBhvr>
                                        <p:cTn id="39" dur="2000"/>
                                        <p:tgtEl>
                                          <p:spTgt spid="4">
                                            <p:graphicEl>
                                              <a:dgm id="{67701C16-7D9D-4E02-9FFE-2DC027E4938C}"/>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4">
                                            <p:graphicEl>
                                              <a:dgm id="{09BED6A9-4208-4D31-86AB-F59029A2FD07}"/>
                                            </p:graphicEl>
                                          </p:spTgt>
                                        </p:tgtEl>
                                        <p:attrNameLst>
                                          <p:attrName>style.visibility</p:attrName>
                                        </p:attrNameLst>
                                      </p:cBhvr>
                                      <p:to>
                                        <p:strVal val="visible"/>
                                      </p:to>
                                    </p:set>
                                    <p:animEffect transition="in" filter="fade">
                                      <p:cBhvr>
                                        <p:cTn id="44" dur="2000"/>
                                        <p:tgtEl>
                                          <p:spTgt spid="4">
                                            <p:graphicEl>
                                              <a:dgm id="{09BED6A9-4208-4D31-86AB-F59029A2FD07}"/>
                                            </p:graphic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4">
                                            <p:graphicEl>
                                              <a:dgm id="{E1EBDFDF-95C5-4127-8498-F4C23641BF02}"/>
                                            </p:graphicEl>
                                          </p:spTgt>
                                        </p:tgtEl>
                                        <p:attrNameLst>
                                          <p:attrName>style.visibility</p:attrName>
                                        </p:attrNameLst>
                                      </p:cBhvr>
                                      <p:to>
                                        <p:strVal val="visible"/>
                                      </p:to>
                                    </p:set>
                                    <p:animEffect transition="in" filter="fade">
                                      <p:cBhvr>
                                        <p:cTn id="47" dur="2000"/>
                                        <p:tgtEl>
                                          <p:spTgt spid="4">
                                            <p:graphicEl>
                                              <a:dgm id="{E1EBDFDF-95C5-4127-8498-F4C23641BF02}"/>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graphicEl>
                                              <a:dgm id="{6F6A39C2-B32F-4917-A26D-C215A3879741}"/>
                                            </p:graphicEl>
                                          </p:spTgt>
                                        </p:tgtEl>
                                        <p:attrNameLst>
                                          <p:attrName>style.visibility</p:attrName>
                                        </p:attrNameLst>
                                      </p:cBhvr>
                                      <p:to>
                                        <p:strVal val="visible"/>
                                      </p:to>
                                    </p:set>
                                    <p:animEffect transition="in" filter="fade">
                                      <p:cBhvr>
                                        <p:cTn id="52" dur="2000"/>
                                        <p:tgtEl>
                                          <p:spTgt spid="4">
                                            <p:graphicEl>
                                              <a:dgm id="{6F6A39C2-B32F-4917-A26D-C215A3879741}"/>
                                            </p:graphic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4">
                                            <p:graphicEl>
                                              <a:dgm id="{672F1D69-DFE7-44CC-A687-E5A63EFE7337}"/>
                                            </p:graphicEl>
                                          </p:spTgt>
                                        </p:tgtEl>
                                        <p:attrNameLst>
                                          <p:attrName>style.visibility</p:attrName>
                                        </p:attrNameLst>
                                      </p:cBhvr>
                                      <p:to>
                                        <p:strVal val="visible"/>
                                      </p:to>
                                    </p:set>
                                    <p:animEffect transition="in" filter="fade">
                                      <p:cBhvr>
                                        <p:cTn id="55" dur="2000"/>
                                        <p:tgtEl>
                                          <p:spTgt spid="4">
                                            <p:graphicEl>
                                              <a:dgm id="{672F1D69-DFE7-44CC-A687-E5A63EFE7337}"/>
                                            </p:graphic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4">
                                            <p:graphicEl>
                                              <a:dgm id="{0ECEC49B-2466-46C9-81C7-2D11EFA8F90E}"/>
                                            </p:graphicEl>
                                          </p:spTgt>
                                        </p:tgtEl>
                                        <p:attrNameLst>
                                          <p:attrName>style.visibility</p:attrName>
                                        </p:attrNameLst>
                                      </p:cBhvr>
                                      <p:to>
                                        <p:strVal val="visible"/>
                                      </p:to>
                                    </p:set>
                                    <p:animEffect transition="in" filter="fade">
                                      <p:cBhvr>
                                        <p:cTn id="60" dur="2000"/>
                                        <p:tgtEl>
                                          <p:spTgt spid="4">
                                            <p:graphicEl>
                                              <a:dgm id="{0ECEC49B-2466-46C9-81C7-2D11EFA8F90E}"/>
                                            </p:graphicEl>
                                          </p:spTgt>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4">
                                            <p:graphicEl>
                                              <a:dgm id="{E06F42C1-588A-4983-A63B-03532A384947}"/>
                                            </p:graphicEl>
                                          </p:spTgt>
                                        </p:tgtEl>
                                        <p:attrNameLst>
                                          <p:attrName>style.visibility</p:attrName>
                                        </p:attrNameLst>
                                      </p:cBhvr>
                                      <p:to>
                                        <p:strVal val="visible"/>
                                      </p:to>
                                    </p:set>
                                    <p:animEffect transition="in" filter="fade">
                                      <p:cBhvr>
                                        <p:cTn id="63" dur="2000"/>
                                        <p:tgtEl>
                                          <p:spTgt spid="4">
                                            <p:graphicEl>
                                              <a:dgm id="{E06F42C1-588A-4983-A63B-03532A384947}"/>
                                            </p:graphicEl>
                                          </p:spTgt>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4">
                                            <p:graphicEl>
                                              <a:dgm id="{1A406AC6-9F7A-46BA-9EB5-232C4A5C7D92}"/>
                                            </p:graphicEl>
                                          </p:spTgt>
                                        </p:tgtEl>
                                        <p:attrNameLst>
                                          <p:attrName>style.visibility</p:attrName>
                                        </p:attrNameLst>
                                      </p:cBhvr>
                                      <p:to>
                                        <p:strVal val="visible"/>
                                      </p:to>
                                    </p:set>
                                    <p:animEffect transition="in" filter="fade">
                                      <p:cBhvr>
                                        <p:cTn id="68" dur="2000"/>
                                        <p:tgtEl>
                                          <p:spTgt spid="4">
                                            <p:graphicEl>
                                              <a:dgm id="{1A406AC6-9F7A-46BA-9EB5-232C4A5C7D92}"/>
                                            </p:graphicEl>
                                          </p:spTgt>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4">
                                            <p:graphicEl>
                                              <a:dgm id="{6CE5A9EF-0126-4F78-98E7-C826F5022F63}"/>
                                            </p:graphicEl>
                                          </p:spTgt>
                                        </p:tgtEl>
                                        <p:attrNameLst>
                                          <p:attrName>style.visibility</p:attrName>
                                        </p:attrNameLst>
                                      </p:cBhvr>
                                      <p:to>
                                        <p:strVal val="visible"/>
                                      </p:to>
                                    </p:set>
                                    <p:animEffect transition="in" filter="fade">
                                      <p:cBhvr>
                                        <p:cTn id="71" dur="2000"/>
                                        <p:tgtEl>
                                          <p:spTgt spid="4">
                                            <p:graphicEl>
                                              <a:dgm id="{6CE5A9EF-0126-4F78-98E7-C826F5022F63}"/>
                                            </p:graphicEl>
                                          </p:spTgt>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4">
                                            <p:graphicEl>
                                              <a:dgm id="{54CDBBC1-FE7E-4FEF-99FF-B662E7A9030A}"/>
                                            </p:graphicEl>
                                          </p:spTgt>
                                        </p:tgtEl>
                                        <p:attrNameLst>
                                          <p:attrName>style.visibility</p:attrName>
                                        </p:attrNameLst>
                                      </p:cBhvr>
                                      <p:to>
                                        <p:strVal val="visible"/>
                                      </p:to>
                                    </p:set>
                                    <p:animEffect transition="in" filter="fade">
                                      <p:cBhvr>
                                        <p:cTn id="74" dur="2000"/>
                                        <p:tgtEl>
                                          <p:spTgt spid="4">
                                            <p:graphicEl>
                                              <a:dgm id="{54CDBBC1-FE7E-4FEF-99FF-B662E7A9030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412776"/>
            <a:ext cx="7315200" cy="715962"/>
          </a:xfrm>
        </p:spPr>
        <p:txBody>
          <a:bodyPr/>
          <a:lstStyle/>
          <a:p>
            <a:pPr lvl="1"/>
            <a:r>
              <a:rPr lang="en-GB" sz="3600" b="1" dirty="0" smtClean="0">
                <a:solidFill>
                  <a:schemeClr val="bg2">
                    <a:lumMod val="75000"/>
                  </a:schemeClr>
                </a:solidFill>
              </a:rPr>
              <a:t>Who will evaluate?</a:t>
            </a:r>
            <a:r>
              <a:rPr lang="el-GR" sz="4000" dirty="0" smtClean="0">
                <a:solidFill>
                  <a:schemeClr val="bg2">
                    <a:lumMod val="75000"/>
                  </a:schemeClr>
                </a:solidFill>
              </a:rPr>
              <a:t/>
            </a:r>
            <a:br>
              <a:rPr lang="el-GR" sz="4000" dirty="0" smtClean="0">
                <a:solidFill>
                  <a:schemeClr val="bg2">
                    <a:lumMod val="75000"/>
                  </a:schemeClr>
                </a:solidFill>
              </a:rPr>
            </a:br>
            <a:endParaRPr lang="el-GR" dirty="0">
              <a:solidFill>
                <a:schemeClr val="bg2">
                  <a:lumMod val="75000"/>
                </a:schemeClr>
              </a:solidFill>
            </a:endParaRPr>
          </a:p>
        </p:txBody>
      </p:sp>
      <p:sp>
        <p:nvSpPr>
          <p:cNvPr id="5017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5" name="Diagram 4"/>
          <p:cNvGraphicFramePr/>
          <p:nvPr/>
        </p:nvGraphicFramePr>
        <p:xfrm>
          <a:off x="395536" y="1772816"/>
          <a:ext cx="8064896"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graphicEl>
                                              <a:dgm id="{D535AFD5-3337-42EE-9049-4A618C32FED0}"/>
                                            </p:graphicEl>
                                          </p:spTgt>
                                        </p:tgtEl>
                                        <p:attrNameLst>
                                          <p:attrName>style.visibility</p:attrName>
                                        </p:attrNameLst>
                                      </p:cBhvr>
                                      <p:to>
                                        <p:strVal val="visible"/>
                                      </p:to>
                                    </p:set>
                                    <p:animEffect transition="in" filter="wipe(down)">
                                      <p:cBhvr>
                                        <p:cTn id="7" dur="500"/>
                                        <p:tgtEl>
                                          <p:spTgt spid="5">
                                            <p:graphicEl>
                                              <a:dgm id="{D535AFD5-3337-42EE-9049-4A618C32FED0}"/>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graphicEl>
                                              <a:dgm id="{3665A996-94F6-4E03-BE95-FAD3AA3E363A}"/>
                                            </p:graphicEl>
                                          </p:spTgt>
                                        </p:tgtEl>
                                        <p:attrNameLst>
                                          <p:attrName>style.visibility</p:attrName>
                                        </p:attrNameLst>
                                      </p:cBhvr>
                                      <p:to>
                                        <p:strVal val="visible"/>
                                      </p:to>
                                    </p:set>
                                    <p:animEffect transition="in" filter="wipe(down)">
                                      <p:cBhvr>
                                        <p:cTn id="12" dur="500"/>
                                        <p:tgtEl>
                                          <p:spTgt spid="5">
                                            <p:graphicEl>
                                              <a:dgm id="{3665A996-94F6-4E03-BE95-FAD3AA3E363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476672"/>
            <a:ext cx="6321896" cy="1152128"/>
          </a:xfrm>
        </p:spPr>
        <p:txBody>
          <a:bodyPr/>
          <a:lstStyle/>
          <a:p>
            <a:r>
              <a:rPr lang="en-US" b="1" dirty="0" smtClean="0">
                <a:solidFill>
                  <a:schemeClr val="bg2">
                    <a:lumMod val="50000"/>
                  </a:schemeClr>
                </a:solidFill>
              </a:rPr>
              <a:t>Tyler’s objectives model</a:t>
            </a:r>
            <a:endParaRPr lang="el-GR" b="1" dirty="0">
              <a:solidFill>
                <a:schemeClr val="bg2">
                  <a:lumMod val="50000"/>
                </a:schemeClr>
              </a:solidFill>
            </a:endParaRPr>
          </a:p>
        </p:txBody>
      </p:sp>
      <p:sp>
        <p:nvSpPr>
          <p:cNvPr id="6" name="Down Arrow 5"/>
          <p:cNvSpPr/>
          <p:nvPr/>
        </p:nvSpPr>
        <p:spPr bwMode="auto">
          <a:xfrm flipH="1">
            <a:off x="2051719" y="2996952"/>
            <a:ext cx="45719" cy="432048"/>
          </a:xfrm>
          <a:prstGeom prst="downArrow">
            <a:avLst/>
          </a:pr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2"/>
              </a:solidFill>
              <a:effectLst/>
              <a:latin typeface="Arial" pitchFamily="34" charset="0"/>
            </a:endParaRPr>
          </a:p>
        </p:txBody>
      </p:sp>
      <p:graphicFrame>
        <p:nvGraphicFramePr>
          <p:cNvPr id="7" name="Content Placeholder 6"/>
          <p:cNvGraphicFramePr>
            <a:graphicFrameLocks noGrp="1"/>
          </p:cNvGraphicFramePr>
          <p:nvPr>
            <p:ph idx="1"/>
          </p:nvPr>
        </p:nvGraphicFramePr>
        <p:xfrm>
          <a:off x="1259632" y="1772816"/>
          <a:ext cx="73152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F54E86A5-369A-4104-AFB9-F8F455064C05}"/>
                                            </p:graphicEl>
                                          </p:spTgt>
                                        </p:tgtEl>
                                        <p:attrNameLst>
                                          <p:attrName>style.visibility</p:attrName>
                                        </p:attrNameLst>
                                      </p:cBhvr>
                                      <p:to>
                                        <p:strVal val="visible"/>
                                      </p:to>
                                    </p:set>
                                    <p:animEffect transition="in" filter="fade">
                                      <p:cBhvr>
                                        <p:cTn id="7" dur="2000"/>
                                        <p:tgtEl>
                                          <p:spTgt spid="7">
                                            <p:graphicEl>
                                              <a:dgm id="{F54E86A5-369A-4104-AFB9-F8F455064C05}"/>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0A23B2DE-7AC4-430B-8903-7649EDB83DB4}"/>
                                            </p:graphicEl>
                                          </p:spTgt>
                                        </p:tgtEl>
                                        <p:attrNameLst>
                                          <p:attrName>style.visibility</p:attrName>
                                        </p:attrNameLst>
                                      </p:cBhvr>
                                      <p:to>
                                        <p:strVal val="visible"/>
                                      </p:to>
                                    </p:set>
                                    <p:animEffect transition="in" filter="fade">
                                      <p:cBhvr>
                                        <p:cTn id="12" dur="2000"/>
                                        <p:tgtEl>
                                          <p:spTgt spid="7">
                                            <p:graphicEl>
                                              <a:dgm id="{0A23B2DE-7AC4-430B-8903-7649EDB83DB4}"/>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5518B826-4F83-4727-A5A4-C6360CACB82D}"/>
                                            </p:graphicEl>
                                          </p:spTgt>
                                        </p:tgtEl>
                                        <p:attrNameLst>
                                          <p:attrName>style.visibility</p:attrName>
                                        </p:attrNameLst>
                                      </p:cBhvr>
                                      <p:to>
                                        <p:strVal val="visible"/>
                                      </p:to>
                                    </p:set>
                                    <p:animEffect transition="in" filter="fade">
                                      <p:cBhvr>
                                        <p:cTn id="17" dur="2000"/>
                                        <p:tgtEl>
                                          <p:spTgt spid="7">
                                            <p:graphicEl>
                                              <a:dgm id="{5518B826-4F83-4727-A5A4-C6360CACB82D}"/>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D5890FD5-83DA-48C0-8D31-ADB44BA6F96A}"/>
                                            </p:graphicEl>
                                          </p:spTgt>
                                        </p:tgtEl>
                                        <p:attrNameLst>
                                          <p:attrName>style.visibility</p:attrName>
                                        </p:attrNameLst>
                                      </p:cBhvr>
                                      <p:to>
                                        <p:strVal val="visible"/>
                                      </p:to>
                                    </p:set>
                                    <p:animEffect transition="in" filter="fade">
                                      <p:cBhvr>
                                        <p:cTn id="22" dur="2000"/>
                                        <p:tgtEl>
                                          <p:spTgt spid="7">
                                            <p:graphicEl>
                                              <a:dgm id="{D5890FD5-83DA-48C0-8D31-ADB44BA6F96A}"/>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graphicEl>
                                              <a:dgm id="{729D1BA0-25BA-476F-93A3-119BB872D4EB}"/>
                                            </p:graphicEl>
                                          </p:spTgt>
                                        </p:tgtEl>
                                        <p:attrNameLst>
                                          <p:attrName>style.visibility</p:attrName>
                                        </p:attrNameLst>
                                      </p:cBhvr>
                                      <p:to>
                                        <p:strVal val="visible"/>
                                      </p:to>
                                    </p:set>
                                    <p:animEffect transition="in" filter="fade">
                                      <p:cBhvr>
                                        <p:cTn id="27" dur="2000"/>
                                        <p:tgtEl>
                                          <p:spTgt spid="7">
                                            <p:graphicEl>
                                              <a:dgm id="{729D1BA0-25BA-476F-93A3-119BB872D4EB}"/>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graphicEl>
                                              <a:dgm id="{B15EBCC5-446E-4B31-98FE-487308622A90}"/>
                                            </p:graphicEl>
                                          </p:spTgt>
                                        </p:tgtEl>
                                        <p:attrNameLst>
                                          <p:attrName>style.visibility</p:attrName>
                                        </p:attrNameLst>
                                      </p:cBhvr>
                                      <p:to>
                                        <p:strVal val="visible"/>
                                      </p:to>
                                    </p:set>
                                    <p:animEffect transition="in" filter="fade">
                                      <p:cBhvr>
                                        <p:cTn id="32" dur="2000"/>
                                        <p:tgtEl>
                                          <p:spTgt spid="7">
                                            <p:graphicEl>
                                              <a:dgm id="{B15EBCC5-446E-4B31-98FE-487308622A90}"/>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graphicEl>
                                              <a:dgm id="{8C363019-7F39-4ED2-8951-F99EC0E340A9}"/>
                                            </p:graphicEl>
                                          </p:spTgt>
                                        </p:tgtEl>
                                        <p:attrNameLst>
                                          <p:attrName>style.visibility</p:attrName>
                                        </p:attrNameLst>
                                      </p:cBhvr>
                                      <p:to>
                                        <p:strVal val="visible"/>
                                      </p:to>
                                    </p:set>
                                    <p:animEffect transition="in" filter="fade">
                                      <p:cBhvr>
                                        <p:cTn id="37" dur="2000"/>
                                        <p:tgtEl>
                                          <p:spTgt spid="7">
                                            <p:graphicEl>
                                              <a:dgm id="{8C363019-7F39-4ED2-8951-F99EC0E340A9}"/>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
                                            <p:graphicEl>
                                              <a:dgm id="{C7700123-A07B-47E4-9AED-7CD78555F5CB}"/>
                                            </p:graphicEl>
                                          </p:spTgt>
                                        </p:tgtEl>
                                        <p:attrNameLst>
                                          <p:attrName>style.visibility</p:attrName>
                                        </p:attrNameLst>
                                      </p:cBhvr>
                                      <p:to>
                                        <p:strVal val="visible"/>
                                      </p:to>
                                    </p:set>
                                    <p:animEffect transition="in" filter="fade">
                                      <p:cBhvr>
                                        <p:cTn id="42" dur="2000"/>
                                        <p:tgtEl>
                                          <p:spTgt spid="7">
                                            <p:graphicEl>
                                              <a:dgm id="{C7700123-A07B-47E4-9AED-7CD78555F5CB}"/>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Conditions to be met</a:t>
            </a:r>
            <a:endParaRPr lang="el-GR" dirty="0"/>
          </a:p>
        </p:txBody>
      </p:sp>
      <p:sp>
        <p:nvSpPr>
          <p:cNvPr id="3" name="Content Placeholder 2"/>
          <p:cNvSpPr>
            <a:spLocks noGrp="1"/>
          </p:cNvSpPr>
          <p:nvPr>
            <p:ph idx="1"/>
          </p:nvPr>
        </p:nvSpPr>
        <p:spPr/>
        <p:txBody>
          <a:bodyPr/>
          <a:lstStyle/>
          <a:p>
            <a:pPr>
              <a:defRPr/>
            </a:pPr>
            <a:r>
              <a:rPr lang="en-US" sz="2000" dirty="0" smtClean="0"/>
              <a:t>Information gathered is not perceived as valuable or useful (Wrong questions asked)</a:t>
            </a:r>
          </a:p>
          <a:p>
            <a:pPr>
              <a:defRPr/>
            </a:pPr>
            <a:r>
              <a:rPr lang="en-US" sz="2000" dirty="0" smtClean="0"/>
              <a:t>Information gathered is not seen as credible or convincing (wrong techniques used)</a:t>
            </a:r>
          </a:p>
          <a:p>
            <a:pPr>
              <a:defRPr/>
            </a:pPr>
            <a:r>
              <a:rPr lang="en-US" sz="2000" dirty="0" smtClean="0"/>
              <a:t>Report is late or not understandable (does not contribute to decision making process)</a:t>
            </a:r>
          </a:p>
          <a:p>
            <a:endParaRPr lang="el-GR" dirty="0"/>
          </a:p>
        </p:txBody>
      </p:sp>
      <p:pic>
        <p:nvPicPr>
          <p:cNvPr id="4" name="Picture 5" descr="C:\Program Files\Microsoft Office\Clipart\corpbas\j0078824.wmf"/>
          <p:cNvPicPr>
            <a:picLocks noChangeAspect="1" noChangeArrowheads="1"/>
          </p:cNvPicPr>
          <p:nvPr/>
        </p:nvPicPr>
        <p:blipFill>
          <a:blip r:embed="rId2" cstate="print"/>
          <a:srcRect/>
          <a:stretch>
            <a:fillRect/>
          </a:stretch>
        </p:blipFill>
        <p:spPr>
          <a:xfrm>
            <a:off x="4067944" y="4437112"/>
            <a:ext cx="2530633" cy="216058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1619672" y="1268760"/>
          <a:ext cx="5904656"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DF2A78A1-EB07-4978-9861-09407A39C870}"/>
                                            </p:graphicEl>
                                          </p:spTgt>
                                        </p:tgtEl>
                                        <p:attrNameLst>
                                          <p:attrName>style.visibility</p:attrName>
                                        </p:attrNameLst>
                                      </p:cBhvr>
                                      <p:to>
                                        <p:strVal val="visible"/>
                                      </p:to>
                                    </p:set>
                                    <p:animEffect transition="in" filter="fade">
                                      <p:cBhvr>
                                        <p:cTn id="7" dur="2000"/>
                                        <p:tgtEl>
                                          <p:spTgt spid="6">
                                            <p:graphicEl>
                                              <a:dgm id="{DF2A78A1-EB07-4978-9861-09407A39C870}"/>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BD3BCF0C-52A2-4DBA-BD39-1E6F848AA86B}"/>
                                            </p:graphicEl>
                                          </p:spTgt>
                                        </p:tgtEl>
                                        <p:attrNameLst>
                                          <p:attrName>style.visibility</p:attrName>
                                        </p:attrNameLst>
                                      </p:cBhvr>
                                      <p:to>
                                        <p:strVal val="visible"/>
                                      </p:to>
                                    </p:set>
                                    <p:animEffect transition="in" filter="fade">
                                      <p:cBhvr>
                                        <p:cTn id="12" dur="2000"/>
                                        <p:tgtEl>
                                          <p:spTgt spid="6">
                                            <p:graphicEl>
                                              <a:dgm id="{BD3BCF0C-52A2-4DBA-BD39-1E6F848AA86B}"/>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graphicEl>
                                              <a:dgm id="{3B2A6D20-C4CA-4F49-B4B4-5730D4BDE052}"/>
                                            </p:graphicEl>
                                          </p:spTgt>
                                        </p:tgtEl>
                                        <p:attrNameLst>
                                          <p:attrName>style.visibility</p:attrName>
                                        </p:attrNameLst>
                                      </p:cBhvr>
                                      <p:to>
                                        <p:strVal val="visible"/>
                                      </p:to>
                                    </p:set>
                                    <p:animEffect transition="in" filter="fade">
                                      <p:cBhvr>
                                        <p:cTn id="17" dur="2000"/>
                                        <p:tgtEl>
                                          <p:spTgt spid="6">
                                            <p:graphicEl>
                                              <a:dgm id="{3B2A6D20-C4CA-4F49-B4B4-5730D4BDE052}"/>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graphicEl>
                                              <a:dgm id="{2EF72B46-FD78-43FF-B27F-32F449B4CA91}"/>
                                            </p:graphicEl>
                                          </p:spTgt>
                                        </p:tgtEl>
                                        <p:attrNameLst>
                                          <p:attrName>style.visibility</p:attrName>
                                        </p:attrNameLst>
                                      </p:cBhvr>
                                      <p:to>
                                        <p:strVal val="visible"/>
                                      </p:to>
                                    </p:set>
                                    <p:animEffect transition="in" filter="fade">
                                      <p:cBhvr>
                                        <p:cTn id="22" dur="2000"/>
                                        <p:tgtEl>
                                          <p:spTgt spid="6">
                                            <p:graphicEl>
                                              <a:dgm id="{2EF72B46-FD78-43FF-B27F-32F449B4CA91}"/>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graphicEl>
                                              <a:dgm id="{21FEF5D1-FDE1-4F99-B2F7-E57107B4A652}"/>
                                            </p:graphicEl>
                                          </p:spTgt>
                                        </p:tgtEl>
                                        <p:attrNameLst>
                                          <p:attrName>style.visibility</p:attrName>
                                        </p:attrNameLst>
                                      </p:cBhvr>
                                      <p:to>
                                        <p:strVal val="visible"/>
                                      </p:to>
                                    </p:set>
                                    <p:animEffect transition="in" filter="fade">
                                      <p:cBhvr>
                                        <p:cTn id="27" dur="2000"/>
                                        <p:tgtEl>
                                          <p:spTgt spid="6">
                                            <p:graphicEl>
                                              <a:dgm id="{21FEF5D1-FDE1-4F99-B2F7-E57107B4A65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lvl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9752" y="692696"/>
            <a:ext cx="6393904" cy="1080864"/>
          </a:xfrm>
        </p:spPr>
        <p:txBody>
          <a:bodyPr/>
          <a:lstStyle/>
          <a:p>
            <a:r>
              <a:rPr lang="en-US" sz="3200" b="1" dirty="0" smtClean="0">
                <a:solidFill>
                  <a:schemeClr val="bg2">
                    <a:lumMod val="50000"/>
                  </a:schemeClr>
                </a:solidFill>
              </a:rPr>
              <a:t>Criticisms of the </a:t>
            </a:r>
            <a:r>
              <a:rPr lang="en-US" sz="3200" b="1" dirty="0" err="1" smtClean="0">
                <a:solidFill>
                  <a:schemeClr val="bg2">
                    <a:lumMod val="50000"/>
                  </a:schemeClr>
                </a:solidFill>
              </a:rPr>
              <a:t>Tylerian</a:t>
            </a:r>
            <a:r>
              <a:rPr lang="en-US" sz="3200" b="1" dirty="0" smtClean="0">
                <a:solidFill>
                  <a:schemeClr val="bg2">
                    <a:lumMod val="50000"/>
                  </a:schemeClr>
                </a:solidFill>
              </a:rPr>
              <a:t> model of evaluation</a:t>
            </a:r>
            <a:endParaRPr lang="el-GR" sz="3200" b="1" dirty="0">
              <a:solidFill>
                <a:schemeClr val="bg2">
                  <a:lumMod val="50000"/>
                </a:schemeClr>
              </a:solidFill>
            </a:endParaRPr>
          </a:p>
        </p:txBody>
      </p:sp>
      <p:sp>
        <p:nvSpPr>
          <p:cNvPr id="3" name="Content Placeholder 2"/>
          <p:cNvSpPr>
            <a:spLocks noGrp="1"/>
          </p:cNvSpPr>
          <p:nvPr>
            <p:ph idx="1"/>
          </p:nvPr>
        </p:nvSpPr>
        <p:spPr>
          <a:xfrm>
            <a:off x="683568" y="1844824"/>
            <a:ext cx="8208912" cy="4784576"/>
          </a:xfrm>
        </p:spPr>
        <p:txBody>
          <a:bodyPr/>
          <a:lstStyle/>
          <a:p>
            <a:r>
              <a:rPr lang="en-GB" sz="2400" dirty="0" smtClean="0"/>
              <a:t>The results of large scale evaluations in the 60’s which adopted the </a:t>
            </a:r>
            <a:r>
              <a:rPr lang="en-GB" sz="2400" dirty="0" err="1" smtClean="0">
                <a:solidFill>
                  <a:srgbClr val="B4F0FE"/>
                </a:solidFill>
              </a:rPr>
              <a:t>Tylerian</a:t>
            </a:r>
            <a:r>
              <a:rPr lang="en-GB" sz="2400" dirty="0" smtClean="0">
                <a:solidFill>
                  <a:srgbClr val="B4F0FE"/>
                </a:solidFill>
              </a:rPr>
              <a:t> approach </a:t>
            </a:r>
            <a:r>
              <a:rPr lang="en-GB" sz="2400" dirty="0" smtClean="0"/>
              <a:t>were quite </a:t>
            </a:r>
            <a:r>
              <a:rPr lang="en-GB" sz="2400" dirty="0" smtClean="0">
                <a:solidFill>
                  <a:srgbClr val="B4F0FE"/>
                </a:solidFill>
              </a:rPr>
              <a:t>disappointing</a:t>
            </a:r>
            <a:r>
              <a:rPr lang="en-GB" sz="2400" dirty="0" smtClean="0"/>
              <a:t>. </a:t>
            </a:r>
          </a:p>
          <a:p>
            <a:r>
              <a:rPr lang="en-GB" sz="2400" dirty="0" err="1" smtClean="0">
                <a:solidFill>
                  <a:srgbClr val="B4F0FE"/>
                </a:solidFill>
              </a:rPr>
              <a:t>Stenhouse</a:t>
            </a:r>
            <a:r>
              <a:rPr lang="en-GB" sz="2400" dirty="0" smtClean="0"/>
              <a:t> in 1975, as Director of the Humanities Curriculum Project in the UK, expressed his concerns with the </a:t>
            </a:r>
            <a:r>
              <a:rPr lang="en-GB" sz="2400" dirty="0" err="1" smtClean="0"/>
              <a:t>Tylerian</a:t>
            </a:r>
            <a:r>
              <a:rPr lang="en-GB" sz="2400" dirty="0" smtClean="0"/>
              <a:t> model. </a:t>
            </a:r>
          </a:p>
          <a:p>
            <a:pPr lvl="0"/>
            <a:r>
              <a:rPr lang="en-GB" sz="2400" i="1" dirty="0" smtClean="0"/>
              <a:t>“The objectives model of evaluation, may give us an indication of whether objectives have been achieved but gives us no indication of how these objectives were achieved. It pays no attention to the </a:t>
            </a:r>
            <a:r>
              <a:rPr lang="en-GB" sz="2400" i="1" dirty="0" smtClean="0">
                <a:solidFill>
                  <a:srgbClr val="B4F0FE"/>
                </a:solidFill>
              </a:rPr>
              <a:t>processes</a:t>
            </a:r>
            <a:r>
              <a:rPr lang="en-GB" sz="2400" i="1" dirty="0" smtClean="0"/>
              <a:t> by which these objectives were achieved; as such it does little or nothing to improve the quality of teaching and learning”. </a:t>
            </a:r>
          </a:p>
          <a:p>
            <a:pPr lvl="0"/>
            <a:endParaRPr lang="el-GR" sz="2000" i="1" dirty="0" smtClean="0"/>
          </a:p>
          <a:p>
            <a:endParaRPr lang="el-G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1052736"/>
            <a:ext cx="7315200" cy="715962"/>
          </a:xfrm>
        </p:spPr>
        <p:txBody>
          <a:bodyPr/>
          <a:lstStyle/>
          <a:p>
            <a:r>
              <a:rPr lang="en-US" sz="3600" b="1" dirty="0" smtClean="0">
                <a:solidFill>
                  <a:schemeClr val="bg2">
                    <a:lumMod val="50000"/>
                  </a:schemeClr>
                </a:solidFill>
              </a:rPr>
              <a:t>Move from product to process…</a:t>
            </a:r>
            <a:endParaRPr lang="el-GR" sz="3600" b="1" dirty="0">
              <a:solidFill>
                <a:schemeClr val="bg2">
                  <a:lumMod val="50000"/>
                </a:schemeClr>
              </a:solidFill>
            </a:endParaRPr>
          </a:p>
        </p:txBody>
      </p:sp>
      <p:sp>
        <p:nvSpPr>
          <p:cNvPr id="3" name="Content Placeholder 2"/>
          <p:cNvSpPr>
            <a:spLocks noGrp="1"/>
          </p:cNvSpPr>
          <p:nvPr>
            <p:ph idx="1"/>
          </p:nvPr>
        </p:nvSpPr>
        <p:spPr>
          <a:xfrm>
            <a:off x="914400" y="1916832"/>
            <a:ext cx="7315200" cy="4712568"/>
          </a:xfrm>
        </p:spPr>
        <p:txBody>
          <a:bodyPr/>
          <a:lstStyle/>
          <a:p>
            <a:r>
              <a:rPr lang="en-GB" sz="2400" i="1" dirty="0" err="1" smtClean="0"/>
              <a:t>Stenhouse’s</a:t>
            </a:r>
            <a:r>
              <a:rPr lang="en-GB" sz="2400" i="1" dirty="0" smtClean="0"/>
              <a:t> critique gave rise to a </a:t>
            </a:r>
            <a:r>
              <a:rPr lang="en-GB" sz="2400" i="1" dirty="0" smtClean="0">
                <a:solidFill>
                  <a:srgbClr val="B4F0FE"/>
                </a:solidFill>
              </a:rPr>
              <a:t>new wave </a:t>
            </a:r>
            <a:r>
              <a:rPr lang="en-GB" sz="2400" i="1" dirty="0" smtClean="0"/>
              <a:t>in the evaluation scene and led to the development of an alternative approach to curriculum evaluation which focused more on the </a:t>
            </a:r>
            <a:r>
              <a:rPr lang="en-GB" sz="2400" i="1" dirty="0" smtClean="0">
                <a:solidFill>
                  <a:srgbClr val="B4F0FE"/>
                </a:solidFill>
              </a:rPr>
              <a:t>process of curriculum development </a:t>
            </a:r>
            <a:r>
              <a:rPr lang="en-GB" sz="2400" i="1" dirty="0" smtClean="0"/>
              <a:t>and relied on </a:t>
            </a:r>
            <a:r>
              <a:rPr lang="en-GB" sz="2400" i="1" dirty="0" smtClean="0">
                <a:solidFill>
                  <a:srgbClr val="B4F0FE"/>
                </a:solidFill>
              </a:rPr>
              <a:t>description and interpretation</a:t>
            </a:r>
            <a:r>
              <a:rPr lang="en-GB" sz="2400" i="1" dirty="0" smtClean="0"/>
              <a:t>. </a:t>
            </a:r>
          </a:p>
          <a:p>
            <a:r>
              <a:rPr lang="en-GB" sz="2400" i="1" dirty="0" smtClean="0"/>
              <a:t>At the same time (late 60’s to late 70’s) a plethora of models or approaches to evaluation were developed... </a:t>
            </a:r>
            <a:endParaRPr lang="el-GR" sz="2400" dirty="0"/>
          </a:p>
        </p:txBody>
      </p:sp>
      <p:pic>
        <p:nvPicPr>
          <p:cNvPr id="5" name="Picture 4" descr="assessmenty.jpg"/>
          <p:cNvPicPr>
            <a:picLocks noChangeAspect="1"/>
          </p:cNvPicPr>
          <p:nvPr/>
        </p:nvPicPr>
        <p:blipFill>
          <a:blip r:embed="rId2" cstate="print"/>
          <a:stretch>
            <a:fillRect/>
          </a:stretch>
        </p:blipFill>
        <p:spPr>
          <a:xfrm>
            <a:off x="5810250" y="5486400"/>
            <a:ext cx="3333750" cy="13716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5816" y="404664"/>
            <a:ext cx="5313784" cy="1080120"/>
          </a:xfrm>
        </p:spPr>
        <p:txBody>
          <a:bodyPr/>
          <a:lstStyle/>
          <a:p>
            <a:r>
              <a:rPr lang="en-US" sz="3200" b="1" dirty="0" smtClean="0">
                <a:solidFill>
                  <a:schemeClr val="bg2">
                    <a:lumMod val="50000"/>
                  </a:schemeClr>
                </a:solidFill>
              </a:rPr>
              <a:t>Evaluation in language teaching</a:t>
            </a:r>
            <a:endParaRPr lang="el-GR" sz="3200" b="1" dirty="0">
              <a:solidFill>
                <a:schemeClr val="bg2">
                  <a:lumMod val="50000"/>
                </a:schemeClr>
              </a:solidFill>
            </a:endParaRPr>
          </a:p>
        </p:txBody>
      </p:sp>
      <p:sp>
        <p:nvSpPr>
          <p:cNvPr id="3" name="Content Placeholder 2"/>
          <p:cNvSpPr>
            <a:spLocks noGrp="1"/>
          </p:cNvSpPr>
          <p:nvPr>
            <p:ph idx="1"/>
          </p:nvPr>
        </p:nvSpPr>
        <p:spPr>
          <a:xfrm>
            <a:off x="914400" y="1628800"/>
            <a:ext cx="8050088" cy="5000600"/>
          </a:xfrm>
        </p:spPr>
        <p:txBody>
          <a:bodyPr/>
          <a:lstStyle/>
          <a:p>
            <a:r>
              <a:rPr lang="en-GB" sz="2400" dirty="0" smtClean="0"/>
              <a:t>Within </a:t>
            </a:r>
            <a:r>
              <a:rPr lang="en-GB" sz="2400" dirty="0" smtClean="0">
                <a:solidFill>
                  <a:srgbClr val="B4F0FE"/>
                </a:solidFill>
              </a:rPr>
              <a:t>language education</a:t>
            </a:r>
            <a:r>
              <a:rPr lang="en-GB" sz="2400" dirty="0" smtClean="0"/>
              <a:t>, the first evaluation studies to be carried out were the so-called </a:t>
            </a:r>
            <a:r>
              <a:rPr lang="en-GB" sz="2400" i="1" dirty="0" smtClean="0">
                <a:solidFill>
                  <a:srgbClr val="B4F0FE"/>
                </a:solidFill>
              </a:rPr>
              <a:t>methods comparison studies </a:t>
            </a:r>
            <a:r>
              <a:rPr lang="en-GB" sz="2400" dirty="0" smtClean="0"/>
              <a:t>which set out to compare the effectiveness of language teaching methods following an experimental approach much along the  lines set by the </a:t>
            </a:r>
            <a:r>
              <a:rPr lang="en-GB" sz="2400" dirty="0" err="1" smtClean="0"/>
              <a:t>Tylerian</a:t>
            </a:r>
            <a:r>
              <a:rPr lang="en-GB" sz="2400" dirty="0" smtClean="0"/>
              <a:t> tradition. </a:t>
            </a:r>
          </a:p>
          <a:p>
            <a:r>
              <a:rPr lang="en-GB" sz="2400" dirty="0" smtClean="0"/>
              <a:t>As Alderson (1992:283) points out: </a:t>
            </a:r>
            <a:endParaRPr lang="el-GR" sz="2400" i="1" dirty="0" smtClean="0"/>
          </a:p>
          <a:p>
            <a:pPr>
              <a:buNone/>
            </a:pPr>
            <a:r>
              <a:rPr lang="en-GB" sz="2400" i="1" dirty="0" smtClean="0"/>
              <a:t>A common evaluation paradigm for language education in the 1960’s and 1970’s was to identify a suitable set of groups of learners, to match them with appropriate control students, to administer a treatment to the experimental group and compare the results of such an experiment with the outcomes of the control group. </a:t>
            </a:r>
            <a:endParaRPr lang="el-GR" sz="2400" i="1" dirty="0" smtClean="0"/>
          </a:p>
          <a:p>
            <a:endParaRPr lang="el-G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5776" y="764704"/>
            <a:ext cx="5673824" cy="936104"/>
          </a:xfrm>
        </p:spPr>
        <p:txBody>
          <a:bodyPr/>
          <a:lstStyle/>
          <a:p>
            <a:r>
              <a:rPr lang="en-US" sz="3200" b="1" dirty="0" smtClean="0">
                <a:solidFill>
                  <a:schemeClr val="bg2">
                    <a:lumMod val="50000"/>
                  </a:schemeClr>
                </a:solidFill>
              </a:rPr>
              <a:t>Move from product to process in language program evaluation</a:t>
            </a:r>
            <a:endParaRPr lang="el-GR" sz="3200" b="1" dirty="0">
              <a:solidFill>
                <a:schemeClr val="bg2">
                  <a:lumMod val="50000"/>
                </a:schemeClr>
              </a:solidFill>
            </a:endParaRPr>
          </a:p>
        </p:txBody>
      </p:sp>
      <p:sp>
        <p:nvSpPr>
          <p:cNvPr id="3" name="Content Placeholder 2"/>
          <p:cNvSpPr>
            <a:spLocks noGrp="1"/>
          </p:cNvSpPr>
          <p:nvPr>
            <p:ph idx="1"/>
          </p:nvPr>
        </p:nvSpPr>
        <p:spPr>
          <a:xfrm>
            <a:off x="914400" y="2060848"/>
            <a:ext cx="7315200" cy="4568552"/>
          </a:xfrm>
        </p:spPr>
        <p:txBody>
          <a:bodyPr/>
          <a:lstStyle/>
          <a:p>
            <a:r>
              <a:rPr lang="en-GB" sz="2000" dirty="0" smtClean="0"/>
              <a:t>The results of such methods comparison studies were largely</a:t>
            </a:r>
            <a:r>
              <a:rPr lang="en-GB" sz="2000" dirty="0" smtClean="0">
                <a:solidFill>
                  <a:srgbClr val="002060"/>
                </a:solidFill>
              </a:rPr>
              <a:t> </a:t>
            </a:r>
            <a:r>
              <a:rPr lang="en-GB" sz="2000" b="1" dirty="0" smtClean="0">
                <a:solidFill>
                  <a:srgbClr val="B4F0FE"/>
                </a:solidFill>
              </a:rPr>
              <a:t>discouraging</a:t>
            </a:r>
            <a:r>
              <a:rPr lang="en-GB" sz="2000" dirty="0" smtClean="0"/>
              <a:t>. With the development of alternative models of evaluation, language program evaluation moved towards the </a:t>
            </a:r>
            <a:r>
              <a:rPr lang="en-GB" sz="2000" b="1" dirty="0" smtClean="0">
                <a:solidFill>
                  <a:srgbClr val="B4F0FE"/>
                </a:solidFill>
              </a:rPr>
              <a:t>investigation of program processes </a:t>
            </a:r>
            <a:r>
              <a:rPr lang="en-GB" sz="2000" dirty="0" smtClean="0"/>
              <a:t>and not only program outcomes. As Lynch (1996: 39) asserts:</a:t>
            </a:r>
            <a:endParaRPr lang="el-GR" sz="2000" i="1" dirty="0" smtClean="0"/>
          </a:p>
          <a:p>
            <a:r>
              <a:rPr lang="en-GB" sz="2000" i="1" dirty="0" smtClean="0"/>
              <a:t>The history of program evaluation in applied linguistics can be seen, thus far, as a move away from a concern with tightly controlled experiments focusing on the analysis of product, or student achievement, to a concern for describing and analysing the process of programs as well. This move has paralleled the paradigm dialog in educational evaluation…Specifically, the concern for investigating process as a part of program evaluation has encouraged the use of naturalistic methods. </a:t>
            </a:r>
            <a:endParaRPr lang="el-GR" sz="2000" i="1" dirty="0" smtClean="0"/>
          </a:p>
          <a:p>
            <a:endParaRPr lang="el-G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3768" y="548680"/>
            <a:ext cx="6192688" cy="1584920"/>
          </a:xfrm>
        </p:spPr>
        <p:txBody>
          <a:bodyPr/>
          <a:lstStyle/>
          <a:p>
            <a:r>
              <a:rPr lang="en-US" dirty="0" smtClean="0">
                <a:solidFill>
                  <a:schemeClr val="accent4">
                    <a:lumMod val="10000"/>
                  </a:schemeClr>
                </a:solidFill>
              </a:rPr>
              <a:t>Large scale  ELT project evaluation</a:t>
            </a:r>
            <a:endParaRPr lang="el-GR" dirty="0">
              <a:solidFill>
                <a:schemeClr val="accent4">
                  <a:lumMod val="10000"/>
                </a:schemeClr>
              </a:solidFill>
            </a:endParaRPr>
          </a:p>
        </p:txBody>
      </p:sp>
      <p:sp>
        <p:nvSpPr>
          <p:cNvPr id="3" name="Content Placeholder 2"/>
          <p:cNvSpPr>
            <a:spLocks noGrp="1"/>
          </p:cNvSpPr>
          <p:nvPr>
            <p:ph idx="1"/>
          </p:nvPr>
        </p:nvSpPr>
        <p:spPr/>
        <p:txBody>
          <a:bodyPr/>
          <a:lstStyle/>
          <a:p>
            <a:r>
              <a:rPr lang="en-GB" sz="2400" i="1" dirty="0" smtClean="0"/>
              <a:t>The implementation of fairly large scale ELT projects funded by government and other agencies (British Council, Overseas Development Agency) from the 1980’s and onwards, gave rise to the need to identify the impact that such projects had and whether they were “value for money”. </a:t>
            </a:r>
            <a:endParaRPr lang="el-G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764704"/>
            <a:ext cx="6537920" cy="1368896"/>
          </a:xfrm>
        </p:spPr>
        <p:txBody>
          <a:bodyPr/>
          <a:lstStyle/>
          <a:p>
            <a:r>
              <a:rPr lang="en-US" sz="3600" dirty="0" smtClean="0">
                <a:solidFill>
                  <a:schemeClr val="bg2">
                    <a:lumMod val="50000"/>
                  </a:schemeClr>
                </a:solidFill>
              </a:rPr>
              <a:t>TWO BASIC TRUTHS ABOUT EVALUATION</a:t>
            </a:r>
            <a:endParaRPr lang="el-GR" sz="3600" dirty="0">
              <a:solidFill>
                <a:schemeClr val="bg2">
                  <a:lumMod val="50000"/>
                </a:schemeClr>
              </a:solidFill>
            </a:endParaRPr>
          </a:p>
        </p:txBody>
      </p:sp>
      <p:sp>
        <p:nvSpPr>
          <p:cNvPr id="3" name="Content Placeholder 2"/>
          <p:cNvSpPr>
            <a:spLocks noGrp="1"/>
          </p:cNvSpPr>
          <p:nvPr>
            <p:ph idx="1"/>
          </p:nvPr>
        </p:nvSpPr>
        <p:spPr>
          <a:xfrm>
            <a:off x="914400" y="1988840"/>
            <a:ext cx="7315200" cy="4640560"/>
          </a:xfrm>
        </p:spPr>
        <p:txBody>
          <a:bodyPr/>
          <a:lstStyle/>
          <a:p>
            <a:pPr>
              <a:buNone/>
            </a:pPr>
            <a:r>
              <a:rPr lang="en-GB" i="1" u="sng" dirty="0" smtClean="0"/>
              <a:t>1: there is no best way of conducting an evaluation. </a:t>
            </a:r>
          </a:p>
          <a:p>
            <a:pPr>
              <a:buNone/>
            </a:pPr>
            <a:r>
              <a:rPr lang="en-GB" sz="2000" i="1" dirty="0" smtClean="0"/>
              <a:t>The models of evaluation that have been developed reflect the very many choices available to evaluators and should not act as blueprints or straitjackets</a:t>
            </a:r>
          </a:p>
          <a:p>
            <a:r>
              <a:rPr lang="en-GB" sz="2000" i="1" dirty="0" smtClean="0"/>
              <a:t>How one decides to conduct an evaluation depends on the purposes of the evaluation, the nature of the program or project being evaluated, the individuals involved and their interrelationships and timescales and resources available. What is essential is that evaluation should be </a:t>
            </a:r>
            <a:r>
              <a:rPr lang="en-GB" sz="2000" i="1" dirty="0" smtClean="0">
                <a:solidFill>
                  <a:srgbClr val="B4F0FE"/>
                </a:solidFill>
              </a:rPr>
              <a:t>explicit, principled and systematic </a:t>
            </a:r>
            <a:endParaRPr lang="el-GR" sz="2000" dirty="0">
              <a:solidFill>
                <a:srgbClr val="B4F0FE"/>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powerpoint-template">
  <a:themeElements>
    <a:clrScheme name="">
      <a:dk1>
        <a:srgbClr val="FFFFFF"/>
      </a:dk1>
      <a:lt1>
        <a:srgbClr val="FFFFFF"/>
      </a:lt1>
      <a:dk2>
        <a:srgbClr val="FFFFFF"/>
      </a:dk2>
      <a:lt2>
        <a:srgbClr val="0034C2"/>
      </a:lt2>
      <a:accent1>
        <a:srgbClr val="003BD3"/>
      </a:accent1>
      <a:accent2>
        <a:srgbClr val="0040FF"/>
      </a:accent2>
      <a:accent3>
        <a:srgbClr val="FFFFFF"/>
      </a:accent3>
      <a:accent4>
        <a:srgbClr val="DADADA"/>
      </a:accent4>
      <a:accent5>
        <a:srgbClr val="AAAFE6"/>
      </a:accent5>
      <a:accent6>
        <a:srgbClr val="0039E7"/>
      </a:accent6>
      <a:hlink>
        <a:srgbClr val="2FC2FF"/>
      </a:hlink>
      <a:folHlink>
        <a:srgbClr val="FFFFFF"/>
      </a:folHlink>
    </a:clrScheme>
    <a:fontScheme name="powerpoint-template-24">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powerpoint-template-24 1">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FBB240"/>
        </a:lt2>
        <a:accent1>
          <a:srgbClr val="FFC842"/>
        </a:accent1>
        <a:accent2>
          <a:srgbClr val="FED06E"/>
        </a:accent2>
        <a:accent3>
          <a:srgbClr val="FFFFFF"/>
        </a:accent3>
        <a:accent4>
          <a:srgbClr val="404040"/>
        </a:accent4>
        <a:accent5>
          <a:srgbClr val="FFE0B0"/>
        </a:accent5>
        <a:accent6>
          <a:srgbClr val="E6BC63"/>
        </a:accent6>
        <a:hlink>
          <a:srgbClr val="FDDB9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FE564C"/>
        </a:lt2>
        <a:accent1>
          <a:srgbClr val="FFC842"/>
        </a:accent1>
        <a:accent2>
          <a:srgbClr val="FED06E"/>
        </a:accent2>
        <a:accent3>
          <a:srgbClr val="FFFFFF"/>
        </a:accent3>
        <a:accent4>
          <a:srgbClr val="404040"/>
        </a:accent4>
        <a:accent5>
          <a:srgbClr val="FFE0B0"/>
        </a:accent5>
        <a:accent6>
          <a:srgbClr val="E6BC63"/>
        </a:accent6>
        <a:hlink>
          <a:srgbClr val="FDDB9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BB2A32"/>
        </a:lt2>
        <a:accent1>
          <a:srgbClr val="FFC842"/>
        </a:accent1>
        <a:accent2>
          <a:srgbClr val="FED06E"/>
        </a:accent2>
        <a:accent3>
          <a:srgbClr val="FFFFFF"/>
        </a:accent3>
        <a:accent4>
          <a:srgbClr val="404040"/>
        </a:accent4>
        <a:accent5>
          <a:srgbClr val="FFE0B0"/>
        </a:accent5>
        <a:accent6>
          <a:srgbClr val="E6BC63"/>
        </a:accent6>
        <a:hlink>
          <a:srgbClr val="FDDB9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5">
        <a:dk1>
          <a:srgbClr val="4D4D4D"/>
        </a:dk1>
        <a:lt1>
          <a:srgbClr val="FFFFFF"/>
        </a:lt1>
        <a:dk2>
          <a:srgbClr val="4D4D4D"/>
        </a:dk2>
        <a:lt2>
          <a:srgbClr val="E84A25"/>
        </a:lt2>
        <a:accent1>
          <a:srgbClr val="ED6A24"/>
        </a:accent1>
        <a:accent2>
          <a:srgbClr val="F99E1C"/>
        </a:accent2>
        <a:accent3>
          <a:srgbClr val="FFFFFF"/>
        </a:accent3>
        <a:accent4>
          <a:srgbClr val="404040"/>
        </a:accent4>
        <a:accent5>
          <a:srgbClr val="F4B9AC"/>
        </a:accent5>
        <a:accent6>
          <a:srgbClr val="E28F18"/>
        </a:accent6>
        <a:hlink>
          <a:srgbClr val="F1B545"/>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6">
        <a:dk1>
          <a:srgbClr val="4D4D4D"/>
        </a:dk1>
        <a:lt1>
          <a:srgbClr val="FFFFFF"/>
        </a:lt1>
        <a:dk2>
          <a:srgbClr val="4D4D4D"/>
        </a:dk2>
        <a:lt2>
          <a:srgbClr val="B92D14"/>
        </a:lt2>
        <a:accent1>
          <a:srgbClr val="D34E13"/>
        </a:accent1>
        <a:accent2>
          <a:srgbClr val="DC9009"/>
        </a:accent2>
        <a:accent3>
          <a:srgbClr val="FFFFFF"/>
        </a:accent3>
        <a:accent4>
          <a:srgbClr val="404040"/>
        </a:accent4>
        <a:accent5>
          <a:srgbClr val="E6B2AA"/>
        </a:accent5>
        <a:accent6>
          <a:srgbClr val="C78207"/>
        </a:accent6>
        <a:hlink>
          <a:srgbClr val="EEC63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7">
        <a:dk1>
          <a:srgbClr val="4D4D4D"/>
        </a:dk1>
        <a:lt1>
          <a:srgbClr val="FFFFFF"/>
        </a:lt1>
        <a:dk2>
          <a:srgbClr val="4D4D4D"/>
        </a:dk2>
        <a:lt2>
          <a:srgbClr val="AE6310"/>
        </a:lt2>
        <a:accent1>
          <a:srgbClr val="E79613"/>
        </a:accent1>
        <a:accent2>
          <a:srgbClr val="E1720D"/>
        </a:accent2>
        <a:accent3>
          <a:srgbClr val="FFFFFF"/>
        </a:accent3>
        <a:accent4>
          <a:srgbClr val="404040"/>
        </a:accent4>
        <a:accent5>
          <a:srgbClr val="F1C9AA"/>
        </a:accent5>
        <a:accent6>
          <a:srgbClr val="CC670B"/>
        </a:accent6>
        <a:hlink>
          <a:srgbClr val="C6470A"/>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8">
        <a:dk1>
          <a:srgbClr val="4D4D4D"/>
        </a:dk1>
        <a:lt1>
          <a:srgbClr val="FFFFFF"/>
        </a:lt1>
        <a:dk2>
          <a:srgbClr val="4D4D4D"/>
        </a:dk2>
        <a:lt2>
          <a:srgbClr val="AF5612"/>
        </a:lt2>
        <a:accent1>
          <a:srgbClr val="CB882F"/>
        </a:accent1>
        <a:accent2>
          <a:srgbClr val="E7C432"/>
        </a:accent2>
        <a:accent3>
          <a:srgbClr val="FFFFFF"/>
        </a:accent3>
        <a:accent4>
          <a:srgbClr val="404040"/>
        </a:accent4>
        <a:accent5>
          <a:srgbClr val="E2C3AD"/>
        </a:accent5>
        <a:accent6>
          <a:srgbClr val="D1B12C"/>
        </a:accent6>
        <a:hlink>
          <a:srgbClr val="EECA34"/>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9">
        <a:dk1>
          <a:srgbClr val="4D4D4D"/>
        </a:dk1>
        <a:lt1>
          <a:srgbClr val="FFFFFF"/>
        </a:lt1>
        <a:dk2>
          <a:srgbClr val="4D4D4D"/>
        </a:dk2>
        <a:lt2>
          <a:srgbClr val="9A5E40"/>
        </a:lt2>
        <a:accent1>
          <a:srgbClr val="AE7750"/>
        </a:accent1>
        <a:accent2>
          <a:srgbClr val="C08D60"/>
        </a:accent2>
        <a:accent3>
          <a:srgbClr val="FFFFFF"/>
        </a:accent3>
        <a:accent4>
          <a:srgbClr val="404040"/>
        </a:accent4>
        <a:accent5>
          <a:srgbClr val="D3BDB3"/>
        </a:accent5>
        <a:accent6>
          <a:srgbClr val="AE7F56"/>
        </a:accent6>
        <a:hlink>
          <a:srgbClr val="CCA47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0">
        <a:dk1>
          <a:srgbClr val="4D4D4D"/>
        </a:dk1>
        <a:lt1>
          <a:srgbClr val="FFFFFF"/>
        </a:lt1>
        <a:dk2>
          <a:srgbClr val="4D4D4D"/>
        </a:dk2>
        <a:lt2>
          <a:srgbClr val="D1BB77"/>
        </a:lt2>
        <a:accent1>
          <a:srgbClr val="DBBA87"/>
        </a:accent1>
        <a:accent2>
          <a:srgbClr val="E0B265"/>
        </a:accent2>
        <a:accent3>
          <a:srgbClr val="FFFFFF"/>
        </a:accent3>
        <a:accent4>
          <a:srgbClr val="404040"/>
        </a:accent4>
        <a:accent5>
          <a:srgbClr val="EAD9C3"/>
        </a:accent5>
        <a:accent6>
          <a:srgbClr val="CBA15B"/>
        </a:accent6>
        <a:hlink>
          <a:srgbClr val="E9C277"/>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1">
        <a:dk1>
          <a:srgbClr val="4D4D4D"/>
        </a:dk1>
        <a:lt1>
          <a:srgbClr val="FFFFFF"/>
        </a:lt1>
        <a:dk2>
          <a:srgbClr val="4D4D4D"/>
        </a:dk2>
        <a:lt2>
          <a:srgbClr val="8C8783"/>
        </a:lt2>
        <a:accent1>
          <a:srgbClr val="A39C97"/>
        </a:accent1>
        <a:accent2>
          <a:srgbClr val="B9B1AB"/>
        </a:accent2>
        <a:accent3>
          <a:srgbClr val="FFFFFF"/>
        </a:accent3>
        <a:accent4>
          <a:srgbClr val="404040"/>
        </a:accent4>
        <a:accent5>
          <a:srgbClr val="CECBC9"/>
        </a:accent5>
        <a:accent6>
          <a:srgbClr val="A7A09B"/>
        </a:accent6>
        <a:hlink>
          <a:srgbClr val="F8291E"/>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2">
        <a:dk1>
          <a:srgbClr val="4D4D4D"/>
        </a:dk1>
        <a:lt1>
          <a:srgbClr val="FFFFFF"/>
        </a:lt1>
        <a:dk2>
          <a:srgbClr val="4D4D4D"/>
        </a:dk2>
        <a:lt2>
          <a:srgbClr val="C99565"/>
        </a:lt2>
        <a:accent1>
          <a:srgbClr val="D1A57D"/>
        </a:accent1>
        <a:accent2>
          <a:srgbClr val="E8B688"/>
        </a:accent2>
        <a:accent3>
          <a:srgbClr val="FFFFFF"/>
        </a:accent3>
        <a:accent4>
          <a:srgbClr val="404040"/>
        </a:accent4>
        <a:accent5>
          <a:srgbClr val="E5CFBF"/>
        </a:accent5>
        <a:accent6>
          <a:srgbClr val="D2A57B"/>
        </a:accent6>
        <a:hlink>
          <a:srgbClr val="FFB207"/>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3">
        <a:dk1>
          <a:srgbClr val="4D4D4D"/>
        </a:dk1>
        <a:lt1>
          <a:srgbClr val="FFFFFF"/>
        </a:lt1>
        <a:dk2>
          <a:srgbClr val="4D4D4D"/>
        </a:dk2>
        <a:lt2>
          <a:srgbClr val="79B904"/>
        </a:lt2>
        <a:accent1>
          <a:srgbClr val="92D707"/>
        </a:accent1>
        <a:accent2>
          <a:srgbClr val="ADCF4D"/>
        </a:accent2>
        <a:accent3>
          <a:srgbClr val="FFFFFF"/>
        </a:accent3>
        <a:accent4>
          <a:srgbClr val="404040"/>
        </a:accent4>
        <a:accent5>
          <a:srgbClr val="C7E8AA"/>
        </a:accent5>
        <a:accent6>
          <a:srgbClr val="9CBB45"/>
        </a:accent6>
        <a:hlink>
          <a:srgbClr val="FFA50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4">
        <a:dk1>
          <a:srgbClr val="4D4D4D"/>
        </a:dk1>
        <a:lt1>
          <a:srgbClr val="FFFFFF"/>
        </a:lt1>
        <a:dk2>
          <a:srgbClr val="4D4D4D"/>
        </a:dk2>
        <a:lt2>
          <a:srgbClr val="0090FF"/>
        </a:lt2>
        <a:accent1>
          <a:srgbClr val="29ADFF"/>
        </a:accent1>
        <a:accent2>
          <a:srgbClr val="33CEFF"/>
        </a:accent2>
        <a:accent3>
          <a:srgbClr val="FFFFFF"/>
        </a:accent3>
        <a:accent4>
          <a:srgbClr val="404040"/>
        </a:accent4>
        <a:accent5>
          <a:srgbClr val="ACD3FF"/>
        </a:accent5>
        <a:accent6>
          <a:srgbClr val="2DBAE7"/>
        </a:accent6>
        <a:hlink>
          <a:srgbClr val="5CE52B"/>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5">
        <a:dk1>
          <a:srgbClr val="4D4D4D"/>
        </a:dk1>
        <a:lt1>
          <a:srgbClr val="FFFFFF"/>
        </a:lt1>
        <a:dk2>
          <a:srgbClr val="4D4D4D"/>
        </a:dk2>
        <a:lt2>
          <a:srgbClr val="0090FF"/>
        </a:lt2>
        <a:accent1>
          <a:srgbClr val="29ADFF"/>
        </a:accent1>
        <a:accent2>
          <a:srgbClr val="33CEFF"/>
        </a:accent2>
        <a:accent3>
          <a:srgbClr val="FFFFFF"/>
        </a:accent3>
        <a:accent4>
          <a:srgbClr val="404040"/>
        </a:accent4>
        <a:accent5>
          <a:srgbClr val="ACD3FF"/>
        </a:accent5>
        <a:accent6>
          <a:srgbClr val="2DBAE7"/>
        </a:accent6>
        <a:hlink>
          <a:srgbClr val="5CE52B"/>
        </a:hlink>
        <a:folHlink>
          <a:srgbClr val="FFFFFF"/>
        </a:folHlink>
      </a:clrScheme>
      <a:clrMap bg1="lt1" tx1="dk1" bg2="lt2" tx2="dk2" accent1="accent1" accent2="accent2" accent3="accent3" accent4="accent4" accent5="accent5" accent6="accent6" hlink="hlink" folHlink="folHlink"/>
    </a:extraClrScheme>
    <a:extraClrScheme>
      <a:clrScheme name="powerpoint-template-24 16">
        <a:dk1>
          <a:srgbClr val="4D4D4D"/>
        </a:dk1>
        <a:lt1>
          <a:srgbClr val="FFFFFF"/>
        </a:lt1>
        <a:dk2>
          <a:srgbClr val="4D4D4D"/>
        </a:dk2>
        <a:lt2>
          <a:srgbClr val="3175FD"/>
        </a:lt2>
        <a:accent1>
          <a:srgbClr val="31A4FF"/>
        </a:accent1>
        <a:accent2>
          <a:srgbClr val="1DC9FF"/>
        </a:accent2>
        <a:accent3>
          <a:srgbClr val="FFFFFF"/>
        </a:accent3>
        <a:accent4>
          <a:srgbClr val="404040"/>
        </a:accent4>
        <a:accent5>
          <a:srgbClr val="ADCFFF"/>
        </a:accent5>
        <a:accent6>
          <a:srgbClr val="19B6E7"/>
        </a:accent6>
        <a:hlink>
          <a:srgbClr val="24DFE8"/>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powerpoint-template</Template>
  <TotalTime>464</TotalTime>
  <Words>2330</Words>
  <Application>Microsoft Office PowerPoint</Application>
  <PresentationFormat>On-screen Show (4:3)</PresentationFormat>
  <Paragraphs>175</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powerpoint-template</vt:lpstr>
      <vt:lpstr>Educational Evaluation: Some basic principles</vt:lpstr>
      <vt:lpstr>Evaluation: when did it all begin? </vt:lpstr>
      <vt:lpstr>Tyler’s objectives model</vt:lpstr>
      <vt:lpstr>Criticisms of the Tylerian model of evaluation</vt:lpstr>
      <vt:lpstr>Move from product to process…</vt:lpstr>
      <vt:lpstr>Evaluation in language teaching</vt:lpstr>
      <vt:lpstr>Move from product to process in language program evaluation</vt:lpstr>
      <vt:lpstr>Large scale  ELT project evaluation</vt:lpstr>
      <vt:lpstr>TWO BASIC TRUTHS ABOUT EVALUATION</vt:lpstr>
      <vt:lpstr>TWO BASIC TRUTHS ABOUT EVALUATION</vt:lpstr>
      <vt:lpstr>Slide 11</vt:lpstr>
      <vt:lpstr>Purpose of evaluation</vt:lpstr>
      <vt:lpstr>Evaluation for accountability purposes</vt:lpstr>
      <vt:lpstr>Evaluation for accountability purposes</vt:lpstr>
      <vt:lpstr>Summative evaluation</vt:lpstr>
      <vt:lpstr>The problem with summative evaluation</vt:lpstr>
      <vt:lpstr>Evaluation for purposes of curriculum development</vt:lpstr>
      <vt:lpstr>Formative evaluation</vt:lpstr>
      <vt:lpstr>Summative vs formative evaluation</vt:lpstr>
      <vt:lpstr>Both are necessary….</vt:lpstr>
      <vt:lpstr>Evaluation for purposes of teacher self-development </vt:lpstr>
      <vt:lpstr>Illuminative evaluation</vt:lpstr>
      <vt:lpstr>The Evaluation Process</vt:lpstr>
      <vt:lpstr>Step 1: Planning the evaluation (evaluation framework)</vt:lpstr>
      <vt:lpstr>What aspect(s) of  teaching and learning will be evaluated? </vt:lpstr>
      <vt:lpstr>What are your evaluation questions?</vt:lpstr>
      <vt:lpstr>What procedures will be used to collect information?</vt:lpstr>
      <vt:lpstr>Slide 28</vt:lpstr>
      <vt:lpstr>Who will evaluate? </vt:lpstr>
      <vt:lpstr>Conditions to be met</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kia</dc:creator>
  <cp:lastModifiedBy>kia</cp:lastModifiedBy>
  <cp:revision>50</cp:revision>
  <dcterms:created xsi:type="dcterms:W3CDTF">2013-02-20T07:09:34Z</dcterms:created>
  <dcterms:modified xsi:type="dcterms:W3CDTF">2014-05-14T19:36:46Z</dcterms:modified>
</cp:coreProperties>
</file>