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F1B7D-48E5-4F0E-89B2-4859E98B36F8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40402-79FD-49EC-9EC0-3E9CFECA151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The+Raven+read+by+Christopher+Lee&amp;oq=The+Raven+read+by+&amp;aqs=chrome.0.69i59j69i57j0l6.16738j0j7&amp;sourceid=chrome&amp;ie=UTF-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Edgar Allan Poe (1809-1849)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stories (prefigure the genre of science fiction) are his tales of horror. They prefigure works by H.P. Lovecraft, Stephen King, Raymond Chandler, Ross and John D. MacDonald.</a:t>
            </a:r>
          </a:p>
          <a:p>
            <a:r>
              <a:rPr lang="en-US" dirty="0" smtClean="0"/>
              <a:t>Detective fiction</a:t>
            </a:r>
          </a:p>
          <a:p>
            <a:r>
              <a:rPr lang="en-US" dirty="0" smtClean="0"/>
              <a:t>Metaphysical poetry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Southerner who cherished aristocratic ideals, eclectic tastes, played musical instruments, like many of his characters.</a:t>
            </a:r>
          </a:p>
          <a:p>
            <a:r>
              <a:rPr lang="en-US" dirty="0" smtClean="0"/>
              <a:t>Orphaned at an early age</a:t>
            </a:r>
          </a:p>
          <a:p>
            <a:r>
              <a:rPr lang="en-US" dirty="0" smtClean="0"/>
              <a:t>Married to his cousin Virginia </a:t>
            </a:r>
            <a:r>
              <a:rPr lang="en-US" dirty="0" err="1" smtClean="0"/>
              <a:t>Clemm</a:t>
            </a:r>
            <a:r>
              <a:rPr lang="en-US" dirty="0" smtClean="0"/>
              <a:t> who was 14 years old</a:t>
            </a:r>
          </a:p>
          <a:p>
            <a:r>
              <a:rPr lang="en-US" dirty="0" smtClean="0"/>
              <a:t>Impoverished; was a journalist and writer of criticism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 in the 19</a:t>
            </a:r>
            <a:r>
              <a:rPr lang="en-US" baseline="30000" dirty="0" smtClean="0"/>
              <a:t>th</a:t>
            </a:r>
            <a:r>
              <a:rPr lang="en-US" dirty="0" smtClean="0"/>
              <a:t> c America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Themes of death-in-life, the other side of the American dream—everyman for </a:t>
            </a:r>
            <a:r>
              <a:rPr lang="en-US" dirty="0" err="1" smtClean="0"/>
              <a:t>himself.Loneliness</a:t>
            </a:r>
            <a:r>
              <a:rPr lang="en-US" dirty="0" smtClean="0"/>
              <a:t>. No compensating security</a:t>
            </a:r>
          </a:p>
          <a:p>
            <a:r>
              <a:rPr lang="en-US" dirty="0" smtClean="0"/>
              <a:t>Characters brood on tragedies</a:t>
            </a:r>
          </a:p>
          <a:p>
            <a:r>
              <a:rPr lang="en-US" dirty="0" smtClean="0"/>
              <a:t>Characters return from death like vampires</a:t>
            </a:r>
          </a:p>
          <a:p>
            <a:r>
              <a:rPr lang="en-US" dirty="0" smtClean="0"/>
              <a:t>Gothic settings, deathly interiors</a:t>
            </a:r>
          </a:p>
          <a:p>
            <a:r>
              <a:rPr lang="en-US" dirty="0" smtClean="0"/>
              <a:t>“The Raven” (1845): haunted narrator</a:t>
            </a:r>
          </a:p>
          <a:p>
            <a:pPr>
              <a:buNone/>
            </a:pPr>
            <a:r>
              <a:rPr lang="en-US" dirty="0"/>
              <a:t>m</a:t>
            </a:r>
            <a:r>
              <a:rPr lang="en-US" dirty="0" smtClean="0"/>
              <a:t>ourning for the death of his lost Lenore, at midnight is visited by the bird of death, that repeats the refrain “Nevermore”.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Unsettling scientific knowledge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Radically secularizing the 19</a:t>
            </a:r>
            <a:r>
              <a:rPr lang="en-US" baseline="30000" dirty="0" smtClean="0"/>
              <a:t>th</a:t>
            </a:r>
            <a:r>
              <a:rPr lang="en-US" dirty="0" smtClean="0"/>
              <a:t> c view—Poe was fascinated by it. Themes of dehumanization</a:t>
            </a:r>
          </a:p>
          <a:p>
            <a:r>
              <a:rPr lang="en-US" dirty="0" smtClean="0"/>
              <a:t>Exploration of the psyche’s bare and hidden parts</a:t>
            </a:r>
          </a:p>
          <a:p>
            <a:r>
              <a:rPr lang="en-US" dirty="0" smtClean="0"/>
              <a:t>Delving into extreme emotions-panic</a:t>
            </a:r>
          </a:p>
          <a:p>
            <a:r>
              <a:rPr lang="en-US" dirty="0" smtClean="0"/>
              <a:t>Describes events that are plausible by writing details and elaborate explanation</a:t>
            </a:r>
          </a:p>
          <a:p>
            <a:r>
              <a:rPr lang="en-US" dirty="0" smtClean="0"/>
              <a:t>Romantic primitivism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Raven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hlinkClick r:id="rId2"/>
              </a:rPr>
              <a:t>https://www.google.com/search?q=The+Raven+read+by+Christopher+Lee&amp;oq=The+Raven+read+by+&amp;aqs=chrome.0.69i59j69i57j0l6.16738j0j7&amp;sourceid=chrome&amp;ie=UTF-8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216</Words>
  <Application>Microsoft Office PowerPoint</Application>
  <PresentationFormat>Προβολή στην οθόνη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Edgar Allan Poe (1809-1849)</vt:lpstr>
      <vt:lpstr>Works</vt:lpstr>
      <vt:lpstr>Biography</vt:lpstr>
      <vt:lpstr>Death in the 19th c America</vt:lpstr>
      <vt:lpstr>Unsettling scientific knowledge</vt:lpstr>
      <vt:lpstr>The Raven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Edgar Allan Poe (1809-1849)</dc:title>
  <dc:creator>user</dc:creator>
  <cp:lastModifiedBy>user</cp:lastModifiedBy>
  <cp:revision>6</cp:revision>
  <dcterms:created xsi:type="dcterms:W3CDTF">2020-04-03T11:00:41Z</dcterms:created>
  <dcterms:modified xsi:type="dcterms:W3CDTF">2020-04-03T11:43:24Z</dcterms:modified>
</cp:coreProperties>
</file>