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F1455-CC22-456D-8B93-3CBDB877DA2C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F1455-CC22-456D-8B93-3CBDB877DA2C}" type="datetimeFigureOut">
              <a:rPr lang="el-GR" smtClean="0"/>
              <a:t>10/4/2020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F2B70-641B-4717-9A86-134F49823EB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oemanalysis.com/robert-frost/the-gift-outright" TargetMode="External"/><Relationship Id="rId2" Type="http://schemas.openxmlformats.org/officeDocument/2006/relationships/hyperlink" Target="https://www.poetryfoundation.org/poems/53013/the-gift-outrigh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etryfoundation.org/poems/44263/fire-and-i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in.com/document/439509" TargetMode="External"/><Relationship Id="rId2" Type="http://schemas.openxmlformats.org/officeDocument/2006/relationships/hyperlink" Target="https://www.sps186.org/downloads/basic/370876/WEBQUEST_Chicago_CarlSandburg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etryfoundation.org/poems/45032/fog-56d2245d7b36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etryfoundation.org/articles/88972/langston-hughes-101" TargetMode="External"/><Relationship Id="rId2" Type="http://schemas.openxmlformats.org/officeDocument/2006/relationships/hyperlink" Target="https://www.poetryfoundation.org/poems/44428/the-negro-speaks-of-river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.buffalo.edu/~sww/brooks/poems-GB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llpoetry.com/The-Last-Quatrain-Of-The-Ballad-Of-Emmett-Til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643866" cy="221457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Poets of the American Grain: </a:t>
            </a:r>
            <a:r>
              <a:rPr lang="en-GB" b="1" dirty="0"/>
              <a:t>Chicago, the Harlem Renaissance, and N</a:t>
            </a:r>
            <a:r>
              <a:rPr lang="en-US" b="1" dirty="0" err="1"/>
              <a:t>ew</a:t>
            </a:r>
            <a:r>
              <a:rPr lang="en-US" b="1" dirty="0"/>
              <a:t> </a:t>
            </a:r>
            <a:r>
              <a:rPr lang="en-GB" b="1" dirty="0"/>
              <a:t>England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Robert Frost</a:t>
            </a:r>
            <a:r>
              <a:rPr lang="en-US" dirty="0"/>
              <a:t>, “The Gift Outright”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>
                <a:hlinkClick r:id="rId2"/>
              </a:rPr>
              <a:t>https://www.poetryfoundation.org/poems/53013/the-gift-outright</a:t>
            </a:r>
            <a:endParaRPr lang="el-GR" dirty="0"/>
          </a:p>
          <a:p>
            <a:pPr>
              <a:buNone/>
            </a:pPr>
            <a:r>
              <a:rPr lang="en-GB" dirty="0"/>
              <a:t> </a:t>
            </a:r>
            <a:endParaRPr lang="el-GR" dirty="0"/>
          </a:p>
          <a:p>
            <a:r>
              <a:rPr lang="en-GB" u="sng" dirty="0">
                <a:hlinkClick r:id="rId3"/>
              </a:rPr>
              <a:t>https://poemanalysis.com/robert-frost/the-gift-outright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Robert Frost</a:t>
            </a:r>
            <a:r>
              <a:rPr lang="en-US" dirty="0"/>
              <a:t>, “Fire and Ice”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>
                <a:hlinkClick r:id="rId2"/>
              </a:rPr>
              <a:t>https://www.poetryfoundation.org/poems/44263/fire-and-ice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Carl Sandburg</a:t>
            </a:r>
            <a:r>
              <a:rPr lang="en-US" dirty="0"/>
              <a:t>, “Chicago”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>
                <a:hlinkClick r:id="rId2"/>
              </a:rPr>
              <a:t>https://www.sps186.org/downloads/basic/370876/WEBQUEST_Chicago_CarlSandburg.pdf</a:t>
            </a:r>
            <a:endParaRPr lang="el-GR" dirty="0"/>
          </a:p>
          <a:p>
            <a:pPr>
              <a:buNone/>
            </a:pPr>
            <a:r>
              <a:rPr lang="en-US" dirty="0"/>
              <a:t> </a:t>
            </a:r>
            <a:endParaRPr lang="el-GR" dirty="0"/>
          </a:p>
          <a:p>
            <a:r>
              <a:rPr lang="en-GB" u="sng" dirty="0">
                <a:hlinkClick r:id="rId3"/>
              </a:rPr>
              <a:t>https://www.grin.com/document/439509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Carl Sandburg</a:t>
            </a:r>
            <a:r>
              <a:rPr lang="en-US" dirty="0"/>
              <a:t>, “Fog”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>
                <a:hlinkClick r:id="rId2"/>
              </a:rPr>
              <a:t>https://www.poetryfoundation.org/poems/45032/fog-56d2245d7b36c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Langston Hughes</a:t>
            </a:r>
            <a:r>
              <a:rPr lang="en-GB" dirty="0"/>
              <a:t>, “The Negro Speaks of Rivers”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>
                <a:hlinkClick r:id="rId2"/>
              </a:rPr>
              <a:t>https://www.poetryfoundation.org/poems/44428/the-negro-speaks-of-rivers</a:t>
            </a:r>
            <a:endParaRPr lang="el-GR" dirty="0"/>
          </a:p>
          <a:p>
            <a:pPr>
              <a:buNone/>
            </a:pPr>
            <a:endParaRPr lang="el-GR" dirty="0"/>
          </a:p>
          <a:p>
            <a:r>
              <a:rPr lang="en-GB" u="sng" dirty="0">
                <a:hlinkClick r:id="rId3"/>
              </a:rPr>
              <a:t>https://</a:t>
            </a:r>
            <a:r>
              <a:rPr lang="en-GB" u="sng" dirty="0" smtClean="0">
                <a:hlinkClick r:id="rId3"/>
              </a:rPr>
              <a:t>www.poetryfoundation.org/articles/88972/langston-hughes-101</a:t>
            </a:r>
            <a:r>
              <a:rPr lang="en-US" dirty="0"/>
              <a:t> 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12858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Gwendolyn Brooks</a:t>
            </a:r>
            <a:r>
              <a:rPr lang="en-GB" dirty="0"/>
              <a:t>, “A </a:t>
            </a:r>
            <a:r>
              <a:rPr lang="en-GB" dirty="0" err="1"/>
              <a:t>Bronzeville</a:t>
            </a:r>
            <a:r>
              <a:rPr lang="en-GB" dirty="0"/>
              <a:t> Mother Loiters in Mississippi…”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643182"/>
            <a:ext cx="8329642" cy="3482981"/>
          </a:xfrm>
        </p:spPr>
        <p:txBody>
          <a:bodyPr/>
          <a:lstStyle/>
          <a:p>
            <a:r>
              <a:rPr lang="en-GB" u="sng" dirty="0">
                <a:hlinkClick r:id="rId2"/>
              </a:rPr>
              <a:t>http://www.math.buffalo.edu/~sww/brooks/poems-GB.html#bronzeville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Gwendolyn </a:t>
            </a:r>
            <a:r>
              <a:rPr lang="en-GB" b="1" dirty="0"/>
              <a:t>Brooks</a:t>
            </a:r>
            <a:r>
              <a:rPr lang="en-GB" dirty="0"/>
              <a:t>, “The Last Quatrain of the Ballad of Emmet Till”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85992"/>
            <a:ext cx="8329642" cy="3840171"/>
          </a:xfrm>
        </p:spPr>
        <p:txBody>
          <a:bodyPr/>
          <a:lstStyle/>
          <a:p>
            <a:r>
              <a:rPr lang="en-GB" u="sng" dirty="0">
                <a:hlinkClick r:id="rId2"/>
              </a:rPr>
              <a:t>https://allpoetry.com/The-Last-Quatrain-Of-The-Ballad-Of-Emmett-Till</a:t>
            </a:r>
            <a:endParaRPr lang="el-GR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91</Words>
  <Application>Microsoft Office PowerPoint</Application>
  <PresentationFormat>Προβολή στην οθόνη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Poets of the American Grain: Chicago, the Harlem Renaissance, and New England  </vt:lpstr>
      <vt:lpstr>Robert Frost, “The Gift Outright”  </vt:lpstr>
      <vt:lpstr>Robert Frost, “Fire and Ice” </vt:lpstr>
      <vt:lpstr>Carl Sandburg, “Chicago” </vt:lpstr>
      <vt:lpstr>Carl Sandburg, “Fog” </vt:lpstr>
      <vt:lpstr>Langston Hughes, “The Negro Speaks of Rivers” </vt:lpstr>
      <vt:lpstr>Gwendolyn Brooks, “A Bronzeville Mother Loiters in Mississippi…”  </vt:lpstr>
      <vt:lpstr>   Gwendolyn Brooks, “The Last Quatrain of the Ballad of Emmet Till”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Poets of the American Grain: Chicago, the Harlem Renaissance, and New England</dc:title>
  <dc:creator>user</dc:creator>
  <cp:lastModifiedBy>user</cp:lastModifiedBy>
  <cp:revision>2</cp:revision>
  <dcterms:created xsi:type="dcterms:W3CDTF">2020-04-10T11:26:29Z</dcterms:created>
  <dcterms:modified xsi:type="dcterms:W3CDTF">2020-04-10T11:36:59Z</dcterms:modified>
</cp:coreProperties>
</file>