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83" r:id="rId2"/>
    <p:sldId id="272" r:id="rId3"/>
    <p:sldId id="267" r:id="rId4"/>
    <p:sldId id="262" r:id="rId5"/>
    <p:sldId id="269" r:id="rId6"/>
    <p:sldId id="260" r:id="rId7"/>
    <p:sldId id="259" r:id="rId8"/>
    <p:sldId id="265" r:id="rId9"/>
    <p:sldId id="263" r:id="rId10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D6F9"/>
    <a:srgbClr val="0076A8"/>
    <a:srgbClr val="84AFCB"/>
    <a:srgbClr val="FFC77A"/>
    <a:srgbClr val="FFF260"/>
    <a:srgbClr val="B5AB44"/>
    <a:srgbClr val="003D57"/>
    <a:srgbClr val="CC9F61"/>
    <a:srgbClr val="587A2C"/>
    <a:srgbClr val="84B5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39" autoAdjust="0"/>
    <p:restoredTop sz="94674"/>
  </p:normalViewPr>
  <p:slideViewPr>
    <p:cSldViewPr>
      <p:cViewPr>
        <p:scale>
          <a:sx n="35" d="100"/>
          <a:sy n="35" d="100"/>
        </p:scale>
        <p:origin x="-78" y="-4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86CB1-AA30-0B4D-8479-07F8D12261BE}" type="datetimeFigureOut">
              <a:rPr lang="es-ES" smtClean="0"/>
              <a:t>23/10/2024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2F1733-7E8E-2445-9D5A-D8612B787DD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1020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BF492860-F48A-0840-A61A-E69F55FFD8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" y="0"/>
            <a:ext cx="16246136" cy="9144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833600" y="8461375"/>
            <a:ext cx="1092200" cy="365125"/>
          </a:xfrm>
        </p:spPr>
        <p:txBody>
          <a:bodyPr/>
          <a:lstStyle>
            <a:lvl1pPr>
              <a:defRPr lang="en-US" sz="2500" kern="1200" smtClean="0">
                <a:solidFill>
                  <a:srgbClr val="FFFFFF"/>
                </a:solidFill>
                <a:latin typeface="Cormorant" pitchFamily="18" charset="0"/>
                <a:ea typeface="+mn-ea"/>
                <a:cs typeface="Cormorant" pitchFamily="18" charset="0"/>
              </a:defRPr>
            </a:lvl1pPr>
          </a:lstStyle>
          <a:p>
            <a:fld id="{B6F15528-21DE-4FAA-801E-634DDDAF4B2B}" type="slidenum">
              <a:rPr lang="es-ES" smtClean="0"/>
              <a:pPr/>
              <a:t>‹#›</a:t>
            </a:fld>
            <a:endParaRPr lang="en-US" sz="2500" kern="1200" dirty="0">
              <a:solidFill>
                <a:srgbClr val="FFFFFF"/>
              </a:solidFill>
              <a:latin typeface="Cormorant" pitchFamily="18" charset="0"/>
              <a:ea typeface="+mn-e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BF492860-F48A-0840-A61A-E69F55FFD8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" y="0"/>
            <a:ext cx="16246136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90600" y="457200"/>
            <a:ext cx="14300200" cy="1470025"/>
          </a:xfrm>
        </p:spPr>
        <p:txBody>
          <a:bodyPr/>
          <a:lstStyle>
            <a:lvl1pPr>
              <a:defRPr lang="en-US" sz="8000" b="1" kern="1200" dirty="0">
                <a:solidFill>
                  <a:srgbClr val="FFFFFF"/>
                </a:solidFill>
                <a:latin typeface="Cormorant Unicase" pitchFamily="18" charset="0"/>
                <a:ea typeface="+mn-ea"/>
                <a:cs typeface="Cormorant Unicase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833600" y="8461375"/>
            <a:ext cx="1092200" cy="365125"/>
          </a:xfrm>
        </p:spPr>
        <p:txBody>
          <a:bodyPr/>
          <a:lstStyle>
            <a:lvl1pPr>
              <a:defRPr lang="en-US" sz="2500" kern="1200" smtClean="0">
                <a:solidFill>
                  <a:srgbClr val="FFFFFF"/>
                </a:solidFill>
                <a:latin typeface="Cormorant" pitchFamily="18" charset="0"/>
                <a:ea typeface="+mn-ea"/>
                <a:cs typeface="Cormorant" pitchFamily="18" charset="0"/>
              </a:defRPr>
            </a:lvl1pPr>
          </a:lstStyle>
          <a:p>
            <a:fld id="{B6F15528-21DE-4FAA-801E-634DDDAF4B2B}" type="slidenum">
              <a:rPr lang="es-ES" smtClean="0"/>
              <a:pPr/>
              <a:t>‹#›</a:t>
            </a:fld>
            <a:endParaRPr lang="en-US" sz="2500" kern="1200" dirty="0">
              <a:solidFill>
                <a:srgbClr val="FFFFFF"/>
              </a:solidFill>
              <a:latin typeface="Cormorant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42505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833600" y="8461375"/>
            <a:ext cx="1092200" cy="365125"/>
          </a:xfrm>
        </p:spPr>
        <p:txBody>
          <a:bodyPr/>
          <a:lstStyle>
            <a:lvl1pPr>
              <a:defRPr lang="en-US" sz="2500" kern="1200" smtClean="0">
                <a:solidFill>
                  <a:srgbClr val="FFFFFF"/>
                </a:solidFill>
                <a:latin typeface="Cormorant" pitchFamily="18" charset="0"/>
                <a:ea typeface="+mn-ea"/>
                <a:cs typeface="Cormorant" pitchFamily="18" charset="0"/>
              </a:defRPr>
            </a:lvl1pPr>
          </a:lstStyle>
          <a:p>
            <a:fld id="{B6F15528-21DE-4FAA-801E-634DDDAF4B2B}" type="slidenum">
              <a:rPr lang="es-ES" smtClean="0"/>
              <a:pPr/>
              <a:t>‹#›</a:t>
            </a:fld>
            <a:endParaRPr lang="en-US" sz="2500" kern="1200" dirty="0">
              <a:solidFill>
                <a:srgbClr val="FFFFFF"/>
              </a:solidFill>
              <a:latin typeface="Cormorant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09765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7B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833600" y="8461375"/>
            <a:ext cx="1092200" cy="365125"/>
          </a:xfrm>
        </p:spPr>
        <p:txBody>
          <a:bodyPr/>
          <a:lstStyle>
            <a:lvl1pPr>
              <a:defRPr lang="en-US" sz="2500" kern="1200" smtClean="0">
                <a:solidFill>
                  <a:srgbClr val="FFFFFF"/>
                </a:solidFill>
                <a:latin typeface="Cormorant" pitchFamily="18" charset="0"/>
                <a:ea typeface="+mn-ea"/>
                <a:cs typeface="Cormorant" pitchFamily="18" charset="0"/>
              </a:defRPr>
            </a:lvl1pPr>
          </a:lstStyle>
          <a:p>
            <a:fld id="{B6F15528-21DE-4FAA-801E-634DDDAF4B2B}" type="slidenum">
              <a:rPr lang="es-ES" smtClean="0"/>
              <a:pPr/>
              <a:t>‹#›</a:t>
            </a:fld>
            <a:endParaRPr lang="en-US" sz="2500" kern="1200" dirty="0">
              <a:solidFill>
                <a:srgbClr val="FFFFFF"/>
              </a:solidFill>
              <a:latin typeface="Cormorant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80629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5355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B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1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3DAD082-27E2-F082-F802-E1393855D0C5}"/>
              </a:ext>
            </a:extLst>
          </p:cNvPr>
          <p:cNvSpPr txBox="1"/>
          <p:nvPr/>
        </p:nvSpPr>
        <p:spPr>
          <a:xfrm>
            <a:off x="7594600" y="3200400"/>
            <a:ext cx="7848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i="1" dirty="0">
                <a:solidFill>
                  <a:schemeClr val="accent6"/>
                </a:solidFill>
                <a:latin typeface="Lucida Handwriting" panose="03010101010101010101" pitchFamily="66" charset="0"/>
              </a:rPr>
              <a:t>BEOWULF II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7BBDAB1-D240-55B3-D5FA-B8762EF55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0"/>
            <a:ext cx="6181344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406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CC97565E-7766-0444-B379-3540EAD5E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" y="0"/>
            <a:ext cx="16246136" cy="9144000"/>
          </a:xfrm>
          <a:prstGeom prst="rect">
            <a:avLst/>
          </a:prstGeom>
        </p:spPr>
      </p:pic>
      <p:sp>
        <p:nvSpPr>
          <p:cNvPr id="3" name="TextBox 1"/>
          <p:cNvSpPr txBox="1"/>
          <p:nvPr/>
        </p:nvSpPr>
        <p:spPr>
          <a:xfrm>
            <a:off x="1223137" y="152400"/>
            <a:ext cx="13629887" cy="3093154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ctr"/>
            <a:r>
              <a:rPr lang="en-US" altLang="zh-CN" sz="6600" dirty="0">
                <a:solidFill>
                  <a:srgbClr val="FFFFFF"/>
                </a:solidFill>
                <a:latin typeface="Cormorant"/>
                <a:cs typeface="Cormorant Unicase" pitchFamily="18" charset="0"/>
              </a:rPr>
              <a:t>The embedded lays: </a:t>
            </a:r>
            <a:r>
              <a:rPr lang="en-US" altLang="zh-CN" sz="6600" dirty="0">
                <a:solidFill>
                  <a:srgbClr val="FFFFFF"/>
                </a:solidFill>
                <a:latin typeface="Cormorant"/>
                <a:ea typeface="TeXGyreHeros" charset="0"/>
                <a:cs typeface="TeXGyreHeros" charset="0"/>
              </a:rPr>
              <a:t>The Finn saga (ll. 1063-1160)</a:t>
            </a:r>
          </a:p>
          <a:p>
            <a:pPr algn="ctr">
              <a:tabLst/>
            </a:pPr>
            <a:endParaRPr lang="en-US" altLang="zh-CN" sz="6600" dirty="0">
              <a:solidFill>
                <a:srgbClr val="FFFFFF"/>
              </a:solidFill>
              <a:latin typeface="Cormorant"/>
              <a:cs typeface="Cormorant Unicase" pitchFamily="18" charset="0"/>
            </a:endParaRP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xmlns="" id="{253A304F-2DB2-A849-9256-72D044BFC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pPr/>
              <a:t>2</a:t>
            </a:fld>
            <a:endParaRPr lang="en-US" sz="2500" kern="1200" dirty="0">
              <a:solidFill>
                <a:srgbClr val="FFFFFF"/>
              </a:solidFill>
              <a:latin typeface="Cormorant" pitchFamily="18" charset="0"/>
              <a:ea typeface="+mn-ea"/>
            </a:endParaRP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xmlns="" id="{A9B0AE23-014A-E44B-A5EF-4AA4B728A271}"/>
              </a:ext>
            </a:extLst>
          </p:cNvPr>
          <p:cNvSpPr txBox="1"/>
          <p:nvPr/>
        </p:nvSpPr>
        <p:spPr>
          <a:xfrm>
            <a:off x="454116" y="2209800"/>
            <a:ext cx="15895468" cy="7248138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tabLst>
                <a:tab pos="152400" algn="l"/>
              </a:tabLst>
            </a:pPr>
            <a:r>
              <a:rPr lang="en-US" altLang="zh-CN" sz="3600" dirty="0">
                <a:solidFill>
                  <a:srgbClr val="FFFFFF"/>
                </a:solidFill>
                <a:latin typeface="Cormorant" pitchFamily="2" charset="77"/>
                <a:ea typeface="TeXGyreHeros" charset="0"/>
                <a:cs typeface="TeXGyreHeros" charset="0"/>
              </a:rPr>
              <a:t>Why celebrate with a depressing tale?</a:t>
            </a:r>
          </a:p>
          <a:p>
            <a:pPr marL="742950" indent="-742950">
              <a:buAutoNum type="alphaLcPeriod"/>
              <a:tabLst>
                <a:tab pos="152400" algn="l"/>
              </a:tabLst>
            </a:pPr>
            <a:r>
              <a:rPr lang="en-US" altLang="zh-CN" sz="3600" dirty="0">
                <a:solidFill>
                  <a:srgbClr val="FFFFFF"/>
                </a:solidFill>
                <a:latin typeface="Cormorant" pitchFamily="2" charset="77"/>
                <a:ea typeface="TeXGyreHeros" charset="0"/>
                <a:cs typeface="TeXGyreHeros" charset="0"/>
              </a:rPr>
              <a:t>Pessimistic worldview</a:t>
            </a:r>
          </a:p>
          <a:p>
            <a:pPr marL="742950" indent="-742950">
              <a:buAutoNum type="alphaLcPeriod"/>
              <a:tabLst>
                <a:tab pos="152400" algn="l"/>
              </a:tabLst>
            </a:pPr>
            <a:r>
              <a:rPr lang="en-US" altLang="zh-CN" sz="3600" dirty="0">
                <a:solidFill>
                  <a:srgbClr val="FFFFFF"/>
                </a:solidFill>
                <a:latin typeface="Cormorant" pitchFamily="2" charset="77"/>
                <a:ea typeface="TeXGyreHeros" charset="0"/>
                <a:cs typeface="TeXGyreHeros" charset="0"/>
              </a:rPr>
              <a:t>Themes related to Beowulf’s journey:</a:t>
            </a:r>
          </a:p>
          <a:p>
            <a:pPr marL="1314450" lvl="1" indent="-857250">
              <a:buFont typeface="+mj-lt"/>
              <a:buAutoNum type="romanLcPeriod"/>
              <a:tabLst>
                <a:tab pos="152400" algn="l"/>
              </a:tabLst>
            </a:pPr>
            <a:r>
              <a:rPr lang="en-US" altLang="zh-CN" sz="3600" dirty="0">
                <a:solidFill>
                  <a:srgbClr val="FFFFFF"/>
                </a:solidFill>
                <a:latin typeface="Cormorant" pitchFamily="2" charset="77"/>
                <a:ea typeface="TeXGyreHeros" charset="0"/>
                <a:cs typeface="TeXGyreHeros" charset="0"/>
              </a:rPr>
              <a:t>Visiting group of foreigners led by a hero (B. as potential threat?</a:t>
            </a:r>
            <a:r>
              <a:rPr lang="en-US" altLang="zh-CN" sz="3600" dirty="0">
                <a:solidFill>
                  <a:srgbClr val="FFFFFF"/>
                </a:solidFill>
                <a:latin typeface="Cormorant" pitchFamily="2" charset="77"/>
                <a:ea typeface="TeXGyreHeros" charset="0"/>
                <a:cs typeface="TeXGyreHeros" charset="0"/>
                <a:sym typeface="Wingdings" panose="05000000000000000000" pitchFamily="2" charset="2"/>
              </a:rPr>
              <a:t> </a:t>
            </a:r>
            <a:r>
              <a:rPr lang="en-US" altLang="zh-CN" sz="3600" dirty="0" err="1">
                <a:solidFill>
                  <a:srgbClr val="FFFFFF"/>
                </a:solidFill>
                <a:latin typeface="Cormorant" pitchFamily="2" charset="77"/>
                <a:ea typeface="TeXGyreHeros" charset="0"/>
                <a:cs typeface="TeXGyreHeros" charset="0"/>
                <a:sym typeface="Wingdings" panose="05000000000000000000" pitchFamily="2" charset="2"/>
              </a:rPr>
              <a:t>Wealtheow’s</a:t>
            </a:r>
            <a:r>
              <a:rPr lang="en-US" altLang="zh-CN" sz="3600" dirty="0">
                <a:solidFill>
                  <a:srgbClr val="FFFFFF"/>
                </a:solidFill>
                <a:latin typeface="Cormorant" pitchFamily="2" charset="77"/>
                <a:ea typeface="TeXGyreHeros" charset="0"/>
                <a:cs typeface="TeXGyreHeros" charset="0"/>
                <a:sym typeface="Wingdings" panose="05000000000000000000" pitchFamily="2" charset="2"/>
              </a:rPr>
              <a:t> and Hrothgar’s speeches as </a:t>
            </a:r>
            <a:r>
              <a:rPr lang="en-US" altLang="zh-CN" sz="3600" dirty="0" smtClean="0">
                <a:solidFill>
                  <a:srgbClr val="FFFFFF"/>
                </a:solidFill>
                <a:latin typeface="Cormorant" pitchFamily="2" charset="77"/>
                <a:ea typeface="TeXGyreHeros" charset="0"/>
                <a:cs typeface="TeXGyreHeros" charset="0"/>
                <a:sym typeface="Wingdings" panose="05000000000000000000" pitchFamily="2" charset="2"/>
              </a:rPr>
              <a:t>forestalling future </a:t>
            </a:r>
            <a:r>
              <a:rPr lang="en-US" altLang="zh-CN" sz="3600" dirty="0">
                <a:solidFill>
                  <a:srgbClr val="FFFFFF"/>
                </a:solidFill>
                <a:latin typeface="Cormorant" pitchFamily="2" charset="77"/>
                <a:ea typeface="TeXGyreHeros" charset="0"/>
                <a:cs typeface="TeXGyreHeros" charset="0"/>
                <a:sym typeface="Wingdings" panose="05000000000000000000" pitchFamily="2" charset="2"/>
              </a:rPr>
              <a:t>violence)</a:t>
            </a:r>
            <a:endParaRPr lang="en-US" altLang="zh-CN" sz="3600" dirty="0">
              <a:solidFill>
                <a:srgbClr val="FFFFFF"/>
              </a:solidFill>
              <a:latin typeface="Cormorant" pitchFamily="2" charset="77"/>
              <a:ea typeface="TeXGyreHeros" charset="0"/>
              <a:cs typeface="TeXGyreHeros" charset="0"/>
            </a:endParaRPr>
          </a:p>
          <a:p>
            <a:pPr marL="1314450" lvl="1" indent="-857250">
              <a:buFont typeface="+mj-lt"/>
              <a:buAutoNum type="romanLcPeriod"/>
              <a:tabLst>
                <a:tab pos="152400" algn="l"/>
              </a:tabLst>
            </a:pPr>
            <a:r>
              <a:rPr lang="en-US" altLang="zh-CN" sz="3600" dirty="0" err="1">
                <a:solidFill>
                  <a:srgbClr val="FFFFFF"/>
                </a:solidFill>
                <a:latin typeface="Cormorant" pitchFamily="2" charset="77"/>
                <a:ea typeface="TeXGyreHeros" charset="0"/>
                <a:cs typeface="TeXGyreHeros" charset="0"/>
              </a:rPr>
              <a:t>Hnaef</a:t>
            </a:r>
            <a:r>
              <a:rPr lang="en-US" altLang="zh-CN" sz="3600" dirty="0">
                <a:solidFill>
                  <a:srgbClr val="FFFFFF"/>
                </a:solidFill>
                <a:latin typeface="Cormorant" pitchFamily="2" charset="77"/>
                <a:ea typeface="TeXGyreHeros" charset="0"/>
                <a:cs typeface="TeXGyreHeros" charset="0"/>
              </a:rPr>
              <a:t> </a:t>
            </a:r>
            <a:r>
              <a:rPr lang="en-US" altLang="zh-CN" sz="3600" dirty="0" smtClean="0">
                <a:solidFill>
                  <a:srgbClr val="FFFFFF"/>
                </a:solidFill>
                <a:latin typeface="Cormorant" pitchFamily="2" charset="77"/>
                <a:ea typeface="TeXGyreHeros" charset="0"/>
                <a:cs typeface="TeXGyreHeros" charset="0"/>
              </a:rPr>
              <a:t>and his chief thane </a:t>
            </a:r>
            <a:r>
              <a:rPr lang="en-US" altLang="zh-CN" sz="3600" dirty="0" err="1" smtClean="0">
                <a:solidFill>
                  <a:srgbClr val="FFFFFF"/>
                </a:solidFill>
                <a:latin typeface="Cormorant" pitchFamily="2" charset="77"/>
                <a:ea typeface="TeXGyreHeros" charset="0"/>
                <a:cs typeface="TeXGyreHeros" charset="0"/>
              </a:rPr>
              <a:t>Hengest</a:t>
            </a:r>
            <a:r>
              <a:rPr lang="en-US" altLang="zh-CN" sz="3600" dirty="0" smtClean="0">
                <a:solidFill>
                  <a:srgbClr val="FFFFFF"/>
                </a:solidFill>
                <a:latin typeface="Cormorant" pitchFamily="2" charset="77"/>
                <a:ea typeface="TeXGyreHeros" charset="0"/>
                <a:cs typeface="TeXGyreHeros" charset="0"/>
              </a:rPr>
              <a:t> as failed </a:t>
            </a:r>
            <a:r>
              <a:rPr lang="en-US" altLang="zh-CN" sz="3600" dirty="0">
                <a:solidFill>
                  <a:srgbClr val="FFFFFF"/>
                </a:solidFill>
                <a:latin typeface="Cormorant" pitchFamily="2" charset="77"/>
                <a:ea typeface="TeXGyreHeros" charset="0"/>
                <a:cs typeface="TeXGyreHeros" charset="0"/>
              </a:rPr>
              <a:t>B.; if B. had died at the mere, </a:t>
            </a:r>
            <a:r>
              <a:rPr lang="en-US" altLang="zh-CN" sz="3600" dirty="0" err="1">
                <a:solidFill>
                  <a:srgbClr val="FFFFFF"/>
                </a:solidFill>
                <a:latin typeface="Cormorant" pitchFamily="2" charset="77"/>
                <a:ea typeface="TeXGyreHeros" charset="0"/>
                <a:cs typeface="TeXGyreHeros" charset="0"/>
              </a:rPr>
              <a:t>Geats</a:t>
            </a:r>
            <a:r>
              <a:rPr lang="en-US" altLang="zh-CN" sz="3600" dirty="0">
                <a:solidFill>
                  <a:srgbClr val="FFFFFF"/>
                </a:solidFill>
                <a:latin typeface="Cormorant" pitchFamily="2" charset="77"/>
                <a:ea typeface="TeXGyreHeros" charset="0"/>
                <a:cs typeface="TeXGyreHeros" charset="0"/>
              </a:rPr>
              <a:t> to  be “adopted” as retainers by Hrothgar (l. 1474); the impossibility of </a:t>
            </a:r>
            <a:r>
              <a:rPr lang="en-US" altLang="zh-CN" sz="3600" dirty="0" smtClean="0">
                <a:solidFill>
                  <a:srgbClr val="FFFFFF"/>
                </a:solidFill>
                <a:latin typeface="Cormorant" pitchFamily="2" charset="77"/>
                <a:ea typeface="TeXGyreHeros" charset="0"/>
                <a:cs typeface="TeXGyreHeros" charset="0"/>
              </a:rPr>
              <a:t>incorporation; betrayal of thane loyalty vows</a:t>
            </a:r>
            <a:endParaRPr lang="en-US" altLang="zh-CN" sz="3600" dirty="0">
              <a:solidFill>
                <a:srgbClr val="FFFFFF"/>
              </a:solidFill>
              <a:latin typeface="Cormorant" pitchFamily="2" charset="77"/>
              <a:ea typeface="TeXGyreHeros" charset="0"/>
              <a:cs typeface="TeXGyreHeros" charset="0"/>
            </a:endParaRPr>
          </a:p>
          <a:p>
            <a:pPr marL="1314450" lvl="1" indent="-857250">
              <a:buFont typeface="+mj-lt"/>
              <a:buAutoNum type="romanLcPeriod"/>
              <a:tabLst>
                <a:tab pos="152400" algn="l"/>
              </a:tabLst>
            </a:pPr>
            <a:r>
              <a:rPr lang="en-US" altLang="zh-CN" sz="3600" dirty="0">
                <a:solidFill>
                  <a:srgbClr val="FFFFFF"/>
                </a:solidFill>
                <a:latin typeface="Cormorant" pitchFamily="2" charset="77"/>
                <a:ea typeface="TeXGyreHeros" charset="0"/>
                <a:cs typeface="TeXGyreHeros" charset="0"/>
              </a:rPr>
              <a:t>Siege inside a great </a:t>
            </a:r>
            <a:r>
              <a:rPr lang="en-US" altLang="zh-CN" sz="3600" dirty="0" smtClean="0">
                <a:solidFill>
                  <a:srgbClr val="FFFFFF"/>
                </a:solidFill>
                <a:latin typeface="Cormorant" pitchFamily="2" charset="77"/>
                <a:ea typeface="TeXGyreHeros" charset="0"/>
                <a:cs typeface="TeXGyreHeros" charset="0"/>
              </a:rPr>
              <a:t>hall; burning of </a:t>
            </a:r>
            <a:r>
              <a:rPr lang="en-US" altLang="zh-CN" sz="3600" dirty="0" err="1" smtClean="0">
                <a:solidFill>
                  <a:srgbClr val="FFFFFF"/>
                </a:solidFill>
                <a:latin typeface="Cormorant" pitchFamily="2" charset="77"/>
                <a:ea typeface="TeXGyreHeros" charset="0"/>
                <a:cs typeface="TeXGyreHeros" charset="0"/>
              </a:rPr>
              <a:t>Finnsburg</a:t>
            </a:r>
            <a:r>
              <a:rPr lang="en-US" altLang="zh-CN" sz="3600" dirty="0" smtClean="0">
                <a:solidFill>
                  <a:srgbClr val="FFFFFF"/>
                </a:solidFill>
                <a:latin typeface="Cormorant" pitchFamily="2" charset="77"/>
                <a:ea typeface="TeXGyreHeros" charset="0"/>
                <a:cs typeface="TeXGyreHeros" charset="0"/>
              </a:rPr>
              <a:t> (later, </a:t>
            </a:r>
            <a:r>
              <a:rPr lang="en-US" altLang="zh-CN" sz="3600" dirty="0" err="1" smtClean="0">
                <a:solidFill>
                  <a:srgbClr val="FFFFFF"/>
                </a:solidFill>
                <a:latin typeface="Cormorant" pitchFamily="2" charset="77"/>
                <a:ea typeface="TeXGyreHeros" charset="0"/>
                <a:cs typeface="TeXGyreHeros" charset="0"/>
              </a:rPr>
              <a:t>Heorot</a:t>
            </a:r>
            <a:r>
              <a:rPr lang="en-US" altLang="zh-CN" sz="3600" smtClean="0">
                <a:solidFill>
                  <a:srgbClr val="FFFFFF"/>
                </a:solidFill>
                <a:latin typeface="Cormorant" pitchFamily="2" charset="77"/>
                <a:ea typeface="TeXGyreHeros" charset="0"/>
                <a:cs typeface="TeXGyreHeros" charset="0"/>
              </a:rPr>
              <a:t>?)</a:t>
            </a:r>
            <a:endParaRPr lang="en-US" altLang="zh-CN" sz="3600" dirty="0">
              <a:solidFill>
                <a:srgbClr val="FFFFFF"/>
              </a:solidFill>
              <a:latin typeface="Cormorant" pitchFamily="2" charset="77"/>
              <a:ea typeface="TeXGyreHeros" charset="0"/>
              <a:cs typeface="TeXGyreHeros" charset="0"/>
            </a:endParaRPr>
          </a:p>
          <a:p>
            <a:pPr marL="1314450" lvl="1" indent="-857250">
              <a:buFont typeface="+mj-lt"/>
              <a:buAutoNum type="romanLcPeriod"/>
              <a:tabLst>
                <a:tab pos="152400" algn="l"/>
              </a:tabLst>
            </a:pPr>
            <a:r>
              <a:rPr lang="en-US" altLang="zh-CN" sz="3600" dirty="0" err="1">
                <a:solidFill>
                  <a:srgbClr val="FFFFFF"/>
                </a:solidFill>
                <a:latin typeface="Cormorant" pitchFamily="2" charset="77"/>
                <a:ea typeface="TeXGyreHeros" charset="0"/>
                <a:cs typeface="TeXGyreHeros" charset="0"/>
              </a:rPr>
              <a:t>Hildeburh’s</a:t>
            </a:r>
            <a:r>
              <a:rPr lang="en-US" altLang="zh-CN" sz="3600" dirty="0">
                <a:solidFill>
                  <a:srgbClr val="FFFFFF"/>
                </a:solidFill>
                <a:latin typeface="Cormorant" pitchFamily="2" charset="77"/>
                <a:ea typeface="TeXGyreHeros" charset="0"/>
                <a:cs typeface="TeXGyreHeros" charset="0"/>
              </a:rPr>
              <a:t> lament for slain brother and son (and later husband)</a:t>
            </a:r>
            <a:r>
              <a:rPr lang="en-US" altLang="zh-CN" sz="3600" dirty="0">
                <a:solidFill>
                  <a:srgbClr val="FFFFFF"/>
                </a:solidFill>
                <a:latin typeface="Cormorant" pitchFamily="2" charset="77"/>
                <a:ea typeface="TeXGyreHeros" charset="0"/>
                <a:cs typeface="TeXGyreHeros" charset="0"/>
                <a:sym typeface="Wingdings" panose="05000000000000000000" pitchFamily="2" charset="2"/>
              </a:rPr>
              <a:t> Grendel’s mother grief for her son, </a:t>
            </a:r>
            <a:r>
              <a:rPr lang="en-US" altLang="zh-CN" sz="3600" dirty="0" err="1">
                <a:solidFill>
                  <a:srgbClr val="FFFFFF"/>
                </a:solidFill>
                <a:latin typeface="Cormorant" pitchFamily="2" charset="77"/>
                <a:ea typeface="TeXGyreHeros" charset="0"/>
                <a:cs typeface="TeXGyreHeros" charset="0"/>
                <a:sym typeface="Wingdings" panose="05000000000000000000" pitchFamily="2" charset="2"/>
              </a:rPr>
              <a:t>Wealtheow’s</a:t>
            </a:r>
            <a:r>
              <a:rPr lang="en-US" altLang="zh-CN" sz="3600" dirty="0">
                <a:solidFill>
                  <a:srgbClr val="FFFFFF"/>
                </a:solidFill>
                <a:latin typeface="Cormorant" pitchFamily="2" charset="77"/>
                <a:ea typeface="TeXGyreHeros" charset="0"/>
                <a:cs typeface="TeXGyreHeros" charset="0"/>
                <a:sym typeface="Wingdings" panose="05000000000000000000" pitchFamily="2" charset="2"/>
              </a:rPr>
              <a:t> later lament for her sons dead by her nephew </a:t>
            </a:r>
            <a:r>
              <a:rPr lang="en-US" altLang="zh-CN" sz="3600" dirty="0" err="1" smtClean="0">
                <a:solidFill>
                  <a:srgbClr val="FFFFFF"/>
                </a:solidFill>
                <a:latin typeface="Cormorant" pitchFamily="2" charset="77"/>
                <a:ea typeface="TeXGyreHeros" charset="0"/>
                <a:cs typeface="TeXGyreHeros" charset="0"/>
                <a:sym typeface="Wingdings" panose="05000000000000000000" pitchFamily="2" charset="2"/>
              </a:rPr>
              <a:t>Hrothulf</a:t>
            </a:r>
            <a:r>
              <a:rPr lang="en-US" altLang="zh-CN" sz="3600" dirty="0" smtClean="0">
                <a:solidFill>
                  <a:srgbClr val="FFFFFF"/>
                </a:solidFill>
                <a:latin typeface="Cormorant" pitchFamily="2" charset="77"/>
                <a:ea typeface="TeXGyreHeros" charset="0"/>
                <a:cs typeface="TeXGyreHeros" charset="0"/>
                <a:sym typeface="Wingdings" panose="05000000000000000000" pitchFamily="2" charset="2"/>
              </a:rPr>
              <a:t> (foretold by narrator)</a:t>
            </a:r>
            <a:endParaRPr lang="el-GR" altLang="zh-CN" sz="3600" dirty="0">
              <a:solidFill>
                <a:srgbClr val="FFFFFF"/>
              </a:solidFill>
              <a:latin typeface="Cormorant" pitchFamily="2" charset="77"/>
              <a:ea typeface="TeXGyreHeros" charset="0"/>
              <a:cs typeface="TeXGyreHeros" charset="0"/>
              <a:sym typeface="Wingdings" panose="05000000000000000000" pitchFamily="2" charset="2"/>
            </a:endParaRPr>
          </a:p>
          <a:p>
            <a:pPr marL="1314450" lvl="1" indent="-857250">
              <a:buFont typeface="+mj-lt"/>
              <a:buAutoNum type="romanLcPeriod"/>
              <a:tabLst>
                <a:tab pos="152400" algn="l"/>
              </a:tabLst>
            </a:pPr>
            <a:endParaRPr lang="en-US" altLang="zh-CN" sz="3600" dirty="0">
              <a:solidFill>
                <a:srgbClr val="FFFFFF"/>
              </a:solidFill>
              <a:latin typeface="Cormorant" pitchFamily="2" charset="77"/>
              <a:ea typeface="TeXGyreHeros" charset="0"/>
              <a:cs typeface="TeXGyreHeros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CDBB3602-9A13-1349-9477-2BB0C7949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" y="30629"/>
            <a:ext cx="16246136" cy="9144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69765" y="890960"/>
            <a:ext cx="14113928" cy="2516330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altLang="zh-CN" sz="8000" dirty="0">
                <a:solidFill>
                  <a:srgbClr val="FFFFFF"/>
                </a:solidFill>
                <a:latin typeface="Cormorant"/>
                <a:cs typeface="Cormorant Unicase" pitchFamily="18" charset="0"/>
              </a:rPr>
              <a:t>The </a:t>
            </a:r>
            <a:r>
              <a:rPr lang="en-US" altLang="zh-CN" sz="8000" dirty="0" err="1">
                <a:solidFill>
                  <a:srgbClr val="FFFFFF"/>
                </a:solidFill>
                <a:latin typeface="Cormorant"/>
                <a:cs typeface="Cormorant Unicase" pitchFamily="18" charset="0"/>
              </a:rPr>
              <a:t>Heremod</a:t>
            </a:r>
            <a:r>
              <a:rPr lang="en-US" altLang="zh-CN" sz="8000" dirty="0">
                <a:solidFill>
                  <a:srgbClr val="FFFFFF"/>
                </a:solidFill>
                <a:latin typeface="Cormorant"/>
                <a:cs typeface="Cormorant Unicase" pitchFamily="18" charset="0"/>
              </a:rPr>
              <a:t> saga</a:t>
            </a:r>
            <a:r>
              <a:rPr lang="el-GR" altLang="zh-CN" sz="8000" dirty="0">
                <a:solidFill>
                  <a:srgbClr val="FFFFFF"/>
                </a:solidFill>
                <a:latin typeface="Cormorant"/>
                <a:cs typeface="Cormorant Unicase" pitchFamily="18" charset="0"/>
              </a:rPr>
              <a:t> </a:t>
            </a:r>
            <a:r>
              <a:rPr lang="en-US" altLang="zh-CN" sz="8000" dirty="0">
                <a:solidFill>
                  <a:srgbClr val="FFFFFF"/>
                </a:solidFill>
                <a:latin typeface="Cormorant" pitchFamily="2" charset="77"/>
                <a:ea typeface="TeXGyreHeros" charset="0"/>
                <a:cs typeface="TeXGyreHeros" charset="0"/>
                <a:sym typeface="Wingdings" panose="05000000000000000000" pitchFamily="2" charset="2"/>
              </a:rPr>
              <a:t>(ll. 1709-1768)</a:t>
            </a:r>
          </a:p>
          <a:p>
            <a:pPr algn="ctr">
              <a:lnSpc>
                <a:spcPts val="9800"/>
              </a:lnSpc>
              <a:tabLst/>
            </a:pPr>
            <a:endParaRPr lang="en-US" altLang="zh-CN" sz="8000" dirty="0">
              <a:solidFill>
                <a:srgbClr val="FFFFFF"/>
              </a:solidFill>
              <a:latin typeface="Cormorant"/>
              <a:cs typeface="Cormorant Unicase" pitchFamily="18" charset="0"/>
            </a:endParaRP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xmlns="" id="{2CFBFED9-146C-0546-83CE-B87C90B1F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pPr/>
              <a:t>3</a:t>
            </a:fld>
            <a:endParaRPr lang="en-US" sz="2500" kern="1200" dirty="0">
              <a:solidFill>
                <a:srgbClr val="FFFFFF"/>
              </a:solidFill>
              <a:latin typeface="Cormorant" pitchFamily="18" charset="0"/>
              <a:ea typeface="+mn-ea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xmlns="" id="{84108542-47BC-6340-B7D3-5C33EE4EE204}"/>
              </a:ext>
            </a:extLst>
          </p:cNvPr>
          <p:cNvSpPr txBox="1"/>
          <p:nvPr/>
        </p:nvSpPr>
        <p:spPr>
          <a:xfrm>
            <a:off x="1232072" y="4000592"/>
            <a:ext cx="13789314" cy="2364878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marL="1028700" lvl="1" indent="-571500">
              <a:buFont typeface="Arial" panose="020B0604020202020204" pitchFamily="34" charset="0"/>
              <a:buChar char="•"/>
              <a:tabLst>
                <a:tab pos="152400" algn="l"/>
              </a:tabLst>
            </a:pPr>
            <a:r>
              <a:rPr lang="en-US" altLang="zh-CN" sz="4000" dirty="0">
                <a:solidFill>
                  <a:srgbClr val="FFFFFF"/>
                </a:solidFill>
                <a:latin typeface="Cormorant" pitchFamily="2" charset="77"/>
                <a:ea typeface="TeXGyreHeros" charset="0"/>
                <a:cs typeface="TeXGyreHeros" charset="0"/>
                <a:sym typeface="Wingdings" panose="05000000000000000000" pitchFamily="2" charset="2"/>
              </a:rPr>
              <a:t>Lecture against pride, avarice, arrogance of strong warriors</a:t>
            </a:r>
          </a:p>
          <a:p>
            <a:pPr marL="1028700" lvl="1" indent="-571500">
              <a:buFont typeface="Arial" panose="020B0604020202020204" pitchFamily="34" charset="0"/>
              <a:buChar char="•"/>
              <a:tabLst>
                <a:tab pos="152400" algn="l"/>
              </a:tabLst>
            </a:pPr>
            <a:r>
              <a:rPr lang="en-US" altLang="zh-CN" sz="4000" dirty="0">
                <a:solidFill>
                  <a:srgbClr val="FFFFFF"/>
                </a:solidFill>
                <a:latin typeface="Cormorant" pitchFamily="2" charset="77"/>
                <a:ea typeface="TeXGyreHeros" charset="0"/>
                <a:cs typeface="TeXGyreHeros" charset="0"/>
                <a:sym typeface="Wingdings" panose="05000000000000000000" pitchFamily="2" charset="2"/>
              </a:rPr>
              <a:t>Followed by Hrothgar’s lament for his old age</a:t>
            </a:r>
          </a:p>
          <a:p>
            <a:pPr lvl="1">
              <a:tabLst>
                <a:tab pos="152400" algn="l"/>
              </a:tabLst>
            </a:pPr>
            <a:r>
              <a:rPr lang="en-US" altLang="zh-CN" sz="4000" dirty="0">
                <a:solidFill>
                  <a:srgbClr val="FFFFFF"/>
                </a:solidFill>
                <a:latin typeface="Cormorant" pitchFamily="2" charset="77"/>
                <a:ea typeface="TeXGyreHeros" charset="0"/>
                <a:cs typeface="TeXGyreHeros" charset="0"/>
                <a:sym typeface="Wingdings" panose="05000000000000000000" pitchFamily="2" charset="2"/>
              </a:rPr>
              <a:t>	 reversal of fortune</a:t>
            </a:r>
          </a:p>
          <a:p>
            <a:pPr algn="ctr">
              <a:lnSpc>
                <a:spcPts val="3500"/>
              </a:lnSpc>
              <a:tabLst>
                <a:tab pos="292100" algn="l"/>
                <a:tab pos="584200" algn="l"/>
                <a:tab pos="1066800" algn="l"/>
              </a:tabLst>
            </a:pPr>
            <a:endParaRPr lang="en-US" altLang="zh-CN" sz="4000" dirty="0">
              <a:solidFill>
                <a:srgbClr val="FFFFFF"/>
              </a:solidFill>
              <a:latin typeface="Cormorant"/>
            </a:endParaRP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xmlns="" id="{972965DB-DF1B-334F-BDD8-BBB06C64C1A9}"/>
              </a:ext>
            </a:extLst>
          </p:cNvPr>
          <p:cNvGrpSpPr/>
          <p:nvPr/>
        </p:nvGrpSpPr>
        <p:grpSpPr>
          <a:xfrm>
            <a:off x="5535929" y="6741158"/>
            <a:ext cx="5184142" cy="650242"/>
            <a:chOff x="2743199" y="3454399"/>
            <a:chExt cx="5184142" cy="650242"/>
          </a:xfrm>
          <a:solidFill>
            <a:schemeClr val="bg1"/>
          </a:solidFill>
        </p:grpSpPr>
        <p:sp>
          <p:nvSpPr>
            <p:cNvPr id="20" name="Figura">
              <a:extLst>
                <a:ext uri="{FF2B5EF4-FFF2-40B4-BE49-F238E27FC236}">
                  <a16:creationId xmlns:a16="http://schemas.microsoft.com/office/drawing/2014/main" xmlns="" id="{81E09803-C366-F142-B4B3-163CB95333BE}"/>
                </a:ext>
              </a:extLst>
            </p:cNvPr>
            <p:cNvSpPr/>
            <p:nvPr/>
          </p:nvSpPr>
          <p:spPr>
            <a:xfrm>
              <a:off x="2743199" y="3454399"/>
              <a:ext cx="650242" cy="650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33" y="21136"/>
                  </a:moveTo>
                  <a:cubicBezTo>
                    <a:pt x="12952" y="19997"/>
                    <a:pt x="13880" y="18014"/>
                    <a:pt x="13964" y="15778"/>
                  </a:cubicBezTo>
                  <a:cubicBezTo>
                    <a:pt x="14681" y="15314"/>
                    <a:pt x="15314" y="14681"/>
                    <a:pt x="15778" y="13964"/>
                  </a:cubicBezTo>
                  <a:cubicBezTo>
                    <a:pt x="17972" y="13922"/>
                    <a:pt x="19997" y="12952"/>
                    <a:pt x="21136" y="11433"/>
                  </a:cubicBezTo>
                  <a:lnTo>
                    <a:pt x="21600" y="10800"/>
                  </a:lnTo>
                  <a:lnTo>
                    <a:pt x="21136" y="10167"/>
                  </a:lnTo>
                  <a:cubicBezTo>
                    <a:pt x="19997" y="8648"/>
                    <a:pt x="18014" y="7720"/>
                    <a:pt x="15778" y="7636"/>
                  </a:cubicBezTo>
                  <a:cubicBezTo>
                    <a:pt x="15314" y="6919"/>
                    <a:pt x="14681" y="6286"/>
                    <a:pt x="13964" y="5822"/>
                  </a:cubicBezTo>
                  <a:cubicBezTo>
                    <a:pt x="13922" y="3628"/>
                    <a:pt x="12952" y="1603"/>
                    <a:pt x="11433" y="464"/>
                  </a:cubicBezTo>
                  <a:lnTo>
                    <a:pt x="10800" y="0"/>
                  </a:lnTo>
                  <a:lnTo>
                    <a:pt x="10167" y="464"/>
                  </a:lnTo>
                  <a:cubicBezTo>
                    <a:pt x="8648" y="1603"/>
                    <a:pt x="7720" y="3586"/>
                    <a:pt x="7636" y="5822"/>
                  </a:cubicBezTo>
                  <a:cubicBezTo>
                    <a:pt x="6919" y="6286"/>
                    <a:pt x="6286" y="6919"/>
                    <a:pt x="5822" y="7636"/>
                  </a:cubicBezTo>
                  <a:cubicBezTo>
                    <a:pt x="3628" y="7678"/>
                    <a:pt x="1603" y="8648"/>
                    <a:pt x="464" y="10167"/>
                  </a:cubicBezTo>
                  <a:lnTo>
                    <a:pt x="0" y="10800"/>
                  </a:lnTo>
                  <a:lnTo>
                    <a:pt x="464" y="11433"/>
                  </a:lnTo>
                  <a:cubicBezTo>
                    <a:pt x="1603" y="12952"/>
                    <a:pt x="3586" y="13880"/>
                    <a:pt x="5822" y="13964"/>
                  </a:cubicBezTo>
                  <a:cubicBezTo>
                    <a:pt x="6286" y="14681"/>
                    <a:pt x="6919" y="15314"/>
                    <a:pt x="7636" y="15778"/>
                  </a:cubicBezTo>
                  <a:cubicBezTo>
                    <a:pt x="7720" y="17972"/>
                    <a:pt x="8648" y="19997"/>
                    <a:pt x="10167" y="21136"/>
                  </a:cubicBezTo>
                  <a:lnTo>
                    <a:pt x="10800" y="21600"/>
                  </a:lnTo>
                  <a:lnTo>
                    <a:pt x="11433" y="21136"/>
                  </a:lnTo>
                  <a:close/>
                  <a:moveTo>
                    <a:pt x="9830" y="14470"/>
                  </a:moveTo>
                  <a:cubicBezTo>
                    <a:pt x="9956" y="13795"/>
                    <a:pt x="10294" y="12741"/>
                    <a:pt x="10800" y="12319"/>
                  </a:cubicBezTo>
                  <a:cubicBezTo>
                    <a:pt x="11264" y="12698"/>
                    <a:pt x="11644" y="13753"/>
                    <a:pt x="11770" y="14470"/>
                  </a:cubicBezTo>
                  <a:cubicBezTo>
                    <a:pt x="11137" y="14639"/>
                    <a:pt x="10463" y="14639"/>
                    <a:pt x="9830" y="14470"/>
                  </a:cubicBezTo>
                  <a:close/>
                  <a:moveTo>
                    <a:pt x="8269" y="13627"/>
                  </a:moveTo>
                  <a:cubicBezTo>
                    <a:pt x="8817" y="13458"/>
                    <a:pt x="9366" y="13247"/>
                    <a:pt x="9830" y="12952"/>
                  </a:cubicBezTo>
                  <a:cubicBezTo>
                    <a:pt x="9619" y="13373"/>
                    <a:pt x="9492" y="13837"/>
                    <a:pt x="9408" y="14302"/>
                  </a:cubicBezTo>
                  <a:cubicBezTo>
                    <a:pt x="8986" y="14175"/>
                    <a:pt x="8606" y="13922"/>
                    <a:pt x="8269" y="13627"/>
                  </a:cubicBezTo>
                  <a:close/>
                  <a:moveTo>
                    <a:pt x="7256" y="9408"/>
                  </a:moveTo>
                  <a:cubicBezTo>
                    <a:pt x="7425" y="8986"/>
                    <a:pt x="7636" y="8606"/>
                    <a:pt x="7931" y="8269"/>
                  </a:cubicBezTo>
                  <a:cubicBezTo>
                    <a:pt x="8100" y="8817"/>
                    <a:pt x="8311" y="9366"/>
                    <a:pt x="8606" y="9830"/>
                  </a:cubicBezTo>
                  <a:cubicBezTo>
                    <a:pt x="8184" y="9661"/>
                    <a:pt x="7720" y="9492"/>
                    <a:pt x="7256" y="9408"/>
                  </a:cubicBezTo>
                  <a:close/>
                  <a:moveTo>
                    <a:pt x="9155" y="10673"/>
                  </a:moveTo>
                  <a:cubicBezTo>
                    <a:pt x="9197" y="10716"/>
                    <a:pt x="9239" y="10758"/>
                    <a:pt x="9239" y="10800"/>
                  </a:cubicBezTo>
                  <a:cubicBezTo>
                    <a:pt x="9197" y="10842"/>
                    <a:pt x="9155" y="10884"/>
                    <a:pt x="9155" y="10927"/>
                  </a:cubicBezTo>
                  <a:cubicBezTo>
                    <a:pt x="8564" y="11348"/>
                    <a:pt x="7889" y="11644"/>
                    <a:pt x="7130" y="11770"/>
                  </a:cubicBezTo>
                  <a:cubicBezTo>
                    <a:pt x="6961" y="11180"/>
                    <a:pt x="6961" y="10505"/>
                    <a:pt x="7130" y="9872"/>
                  </a:cubicBezTo>
                  <a:cubicBezTo>
                    <a:pt x="7889" y="9956"/>
                    <a:pt x="8564" y="10252"/>
                    <a:pt x="9155" y="10673"/>
                  </a:cubicBezTo>
                  <a:close/>
                  <a:moveTo>
                    <a:pt x="11222" y="12108"/>
                  </a:moveTo>
                  <a:lnTo>
                    <a:pt x="11222" y="12108"/>
                  </a:lnTo>
                  <a:cubicBezTo>
                    <a:pt x="10547" y="11137"/>
                    <a:pt x="9028" y="10716"/>
                    <a:pt x="8269" y="7931"/>
                  </a:cubicBezTo>
                  <a:cubicBezTo>
                    <a:pt x="8269" y="7931"/>
                    <a:pt x="8269" y="7931"/>
                    <a:pt x="8269" y="7931"/>
                  </a:cubicBezTo>
                  <a:cubicBezTo>
                    <a:pt x="8606" y="7636"/>
                    <a:pt x="8986" y="7383"/>
                    <a:pt x="9408" y="7256"/>
                  </a:cubicBezTo>
                  <a:cubicBezTo>
                    <a:pt x="9492" y="7720"/>
                    <a:pt x="9661" y="8184"/>
                    <a:pt x="9830" y="8606"/>
                  </a:cubicBezTo>
                  <a:lnTo>
                    <a:pt x="9830" y="8606"/>
                  </a:lnTo>
                  <a:cubicBezTo>
                    <a:pt x="10336" y="9661"/>
                    <a:pt x="10842" y="9998"/>
                    <a:pt x="11222" y="10336"/>
                  </a:cubicBezTo>
                  <a:cubicBezTo>
                    <a:pt x="11222" y="10336"/>
                    <a:pt x="11222" y="10336"/>
                    <a:pt x="11222" y="10336"/>
                  </a:cubicBezTo>
                  <a:cubicBezTo>
                    <a:pt x="11602" y="10631"/>
                    <a:pt x="11939" y="11011"/>
                    <a:pt x="12108" y="11222"/>
                  </a:cubicBezTo>
                  <a:cubicBezTo>
                    <a:pt x="12108" y="11222"/>
                    <a:pt x="12108" y="11222"/>
                    <a:pt x="12108" y="11222"/>
                  </a:cubicBezTo>
                  <a:cubicBezTo>
                    <a:pt x="12698" y="11939"/>
                    <a:pt x="13078" y="12825"/>
                    <a:pt x="13289" y="13627"/>
                  </a:cubicBezTo>
                  <a:cubicBezTo>
                    <a:pt x="13078" y="13837"/>
                    <a:pt x="12614" y="14133"/>
                    <a:pt x="12150" y="14302"/>
                  </a:cubicBezTo>
                  <a:cubicBezTo>
                    <a:pt x="11939" y="13247"/>
                    <a:pt x="11433" y="12319"/>
                    <a:pt x="11222" y="12108"/>
                  </a:cubicBezTo>
                  <a:close/>
                  <a:moveTo>
                    <a:pt x="11728" y="7130"/>
                  </a:moveTo>
                  <a:cubicBezTo>
                    <a:pt x="11602" y="7889"/>
                    <a:pt x="11306" y="8606"/>
                    <a:pt x="10884" y="9155"/>
                  </a:cubicBezTo>
                  <a:cubicBezTo>
                    <a:pt x="10842" y="9197"/>
                    <a:pt x="10800" y="9239"/>
                    <a:pt x="10758" y="9239"/>
                  </a:cubicBezTo>
                  <a:cubicBezTo>
                    <a:pt x="10716" y="9197"/>
                    <a:pt x="10673" y="9155"/>
                    <a:pt x="10631" y="9155"/>
                  </a:cubicBezTo>
                  <a:cubicBezTo>
                    <a:pt x="10209" y="8564"/>
                    <a:pt x="9914" y="7889"/>
                    <a:pt x="9788" y="7130"/>
                  </a:cubicBezTo>
                  <a:cubicBezTo>
                    <a:pt x="10420" y="6961"/>
                    <a:pt x="11095" y="6961"/>
                    <a:pt x="11728" y="7130"/>
                  </a:cubicBezTo>
                  <a:close/>
                  <a:moveTo>
                    <a:pt x="13627" y="8269"/>
                  </a:moveTo>
                  <a:cubicBezTo>
                    <a:pt x="13627" y="8269"/>
                    <a:pt x="13627" y="8269"/>
                    <a:pt x="13627" y="8269"/>
                  </a:cubicBezTo>
                  <a:cubicBezTo>
                    <a:pt x="13922" y="8606"/>
                    <a:pt x="14175" y="8986"/>
                    <a:pt x="14344" y="9408"/>
                  </a:cubicBezTo>
                  <a:cubicBezTo>
                    <a:pt x="13373" y="9577"/>
                    <a:pt x="12530" y="9998"/>
                    <a:pt x="12023" y="10420"/>
                  </a:cubicBezTo>
                  <a:cubicBezTo>
                    <a:pt x="11897" y="10252"/>
                    <a:pt x="11728" y="10125"/>
                    <a:pt x="11559" y="9998"/>
                  </a:cubicBezTo>
                  <a:cubicBezTo>
                    <a:pt x="11559" y="9998"/>
                    <a:pt x="11559" y="9998"/>
                    <a:pt x="11559" y="9998"/>
                  </a:cubicBezTo>
                  <a:cubicBezTo>
                    <a:pt x="11433" y="9830"/>
                    <a:pt x="11306" y="9703"/>
                    <a:pt x="11137" y="9534"/>
                  </a:cubicBezTo>
                  <a:cubicBezTo>
                    <a:pt x="11180" y="9492"/>
                    <a:pt x="11222" y="9450"/>
                    <a:pt x="11222" y="9408"/>
                  </a:cubicBezTo>
                  <a:cubicBezTo>
                    <a:pt x="13331" y="8311"/>
                    <a:pt x="13078" y="8438"/>
                    <a:pt x="13627" y="8269"/>
                  </a:cubicBezTo>
                  <a:close/>
                  <a:moveTo>
                    <a:pt x="12403" y="10927"/>
                  </a:moveTo>
                  <a:cubicBezTo>
                    <a:pt x="12403" y="10927"/>
                    <a:pt x="12403" y="10884"/>
                    <a:pt x="12403" y="10927"/>
                  </a:cubicBezTo>
                  <a:lnTo>
                    <a:pt x="12403" y="10927"/>
                  </a:lnTo>
                  <a:cubicBezTo>
                    <a:pt x="12361" y="10884"/>
                    <a:pt x="12319" y="10842"/>
                    <a:pt x="12319" y="10800"/>
                  </a:cubicBezTo>
                  <a:cubicBezTo>
                    <a:pt x="12361" y="10758"/>
                    <a:pt x="12403" y="10716"/>
                    <a:pt x="12403" y="10673"/>
                  </a:cubicBezTo>
                  <a:cubicBezTo>
                    <a:pt x="12403" y="10673"/>
                    <a:pt x="12403" y="10673"/>
                    <a:pt x="12403" y="10673"/>
                  </a:cubicBezTo>
                  <a:cubicBezTo>
                    <a:pt x="12952" y="10252"/>
                    <a:pt x="13669" y="9956"/>
                    <a:pt x="14428" y="9830"/>
                  </a:cubicBezTo>
                  <a:cubicBezTo>
                    <a:pt x="14597" y="10420"/>
                    <a:pt x="14597" y="11095"/>
                    <a:pt x="14428" y="11728"/>
                  </a:cubicBezTo>
                  <a:cubicBezTo>
                    <a:pt x="13669" y="11602"/>
                    <a:pt x="12994" y="11306"/>
                    <a:pt x="12403" y="10927"/>
                  </a:cubicBezTo>
                  <a:close/>
                  <a:moveTo>
                    <a:pt x="20798" y="10420"/>
                  </a:moveTo>
                  <a:lnTo>
                    <a:pt x="21094" y="10800"/>
                  </a:lnTo>
                  <a:lnTo>
                    <a:pt x="20798" y="11180"/>
                  </a:lnTo>
                  <a:cubicBezTo>
                    <a:pt x="19195" y="13289"/>
                    <a:pt x="16116" y="13964"/>
                    <a:pt x="13669" y="13289"/>
                  </a:cubicBezTo>
                  <a:cubicBezTo>
                    <a:pt x="13669" y="13289"/>
                    <a:pt x="13669" y="13289"/>
                    <a:pt x="13669" y="13289"/>
                  </a:cubicBezTo>
                  <a:cubicBezTo>
                    <a:pt x="13500" y="12741"/>
                    <a:pt x="13289" y="12192"/>
                    <a:pt x="12994" y="11728"/>
                  </a:cubicBezTo>
                  <a:cubicBezTo>
                    <a:pt x="14892" y="12614"/>
                    <a:pt x="17592" y="12530"/>
                    <a:pt x="19491" y="10800"/>
                  </a:cubicBezTo>
                  <a:cubicBezTo>
                    <a:pt x="18689" y="10083"/>
                    <a:pt x="17845" y="9619"/>
                    <a:pt x="16580" y="9408"/>
                  </a:cubicBezTo>
                  <a:cubicBezTo>
                    <a:pt x="16453" y="8944"/>
                    <a:pt x="16284" y="8480"/>
                    <a:pt x="16073" y="8100"/>
                  </a:cubicBezTo>
                  <a:cubicBezTo>
                    <a:pt x="18014" y="8184"/>
                    <a:pt x="19744" y="9028"/>
                    <a:pt x="20798" y="10420"/>
                  </a:cubicBezTo>
                  <a:close/>
                  <a:moveTo>
                    <a:pt x="16622" y="11728"/>
                  </a:moveTo>
                  <a:cubicBezTo>
                    <a:pt x="16706" y="11095"/>
                    <a:pt x="16706" y="10463"/>
                    <a:pt x="16622" y="9830"/>
                  </a:cubicBezTo>
                  <a:cubicBezTo>
                    <a:pt x="17466" y="9998"/>
                    <a:pt x="18225" y="10294"/>
                    <a:pt x="18816" y="10800"/>
                  </a:cubicBezTo>
                  <a:cubicBezTo>
                    <a:pt x="18225" y="11264"/>
                    <a:pt x="17466" y="11602"/>
                    <a:pt x="16622" y="11728"/>
                  </a:cubicBezTo>
                  <a:close/>
                  <a:moveTo>
                    <a:pt x="16073" y="9323"/>
                  </a:moveTo>
                  <a:lnTo>
                    <a:pt x="16073" y="9323"/>
                  </a:lnTo>
                  <a:cubicBezTo>
                    <a:pt x="16284" y="10083"/>
                    <a:pt x="16327" y="10927"/>
                    <a:pt x="16158" y="11813"/>
                  </a:cubicBezTo>
                  <a:cubicBezTo>
                    <a:pt x="15778" y="11855"/>
                    <a:pt x="15314" y="11855"/>
                    <a:pt x="14850" y="11813"/>
                  </a:cubicBezTo>
                  <a:cubicBezTo>
                    <a:pt x="15441" y="9408"/>
                    <a:pt x="13880" y="8016"/>
                    <a:pt x="13711" y="7805"/>
                  </a:cubicBezTo>
                  <a:cubicBezTo>
                    <a:pt x="13837" y="7341"/>
                    <a:pt x="13880" y="6834"/>
                    <a:pt x="13880" y="6328"/>
                  </a:cubicBezTo>
                  <a:cubicBezTo>
                    <a:pt x="14977" y="7045"/>
                    <a:pt x="15736" y="8142"/>
                    <a:pt x="16073" y="9323"/>
                  </a:cubicBezTo>
                  <a:close/>
                  <a:moveTo>
                    <a:pt x="10420" y="802"/>
                  </a:moveTo>
                  <a:lnTo>
                    <a:pt x="10800" y="506"/>
                  </a:lnTo>
                  <a:lnTo>
                    <a:pt x="11180" y="802"/>
                  </a:lnTo>
                  <a:cubicBezTo>
                    <a:pt x="13247" y="2362"/>
                    <a:pt x="13964" y="5400"/>
                    <a:pt x="13289" y="7931"/>
                  </a:cubicBezTo>
                  <a:cubicBezTo>
                    <a:pt x="13289" y="7931"/>
                    <a:pt x="13289" y="7931"/>
                    <a:pt x="13289" y="7931"/>
                  </a:cubicBezTo>
                  <a:cubicBezTo>
                    <a:pt x="12741" y="8100"/>
                    <a:pt x="12192" y="8311"/>
                    <a:pt x="11728" y="8606"/>
                  </a:cubicBezTo>
                  <a:cubicBezTo>
                    <a:pt x="12530" y="6834"/>
                    <a:pt x="12614" y="4134"/>
                    <a:pt x="10800" y="2109"/>
                  </a:cubicBezTo>
                  <a:cubicBezTo>
                    <a:pt x="10083" y="2911"/>
                    <a:pt x="9619" y="3755"/>
                    <a:pt x="9408" y="5020"/>
                  </a:cubicBezTo>
                  <a:cubicBezTo>
                    <a:pt x="8944" y="5147"/>
                    <a:pt x="8480" y="5316"/>
                    <a:pt x="8100" y="5527"/>
                  </a:cubicBezTo>
                  <a:cubicBezTo>
                    <a:pt x="8184" y="3586"/>
                    <a:pt x="9028" y="1814"/>
                    <a:pt x="10420" y="802"/>
                  </a:cubicBezTo>
                  <a:close/>
                  <a:moveTo>
                    <a:pt x="9830" y="4936"/>
                  </a:moveTo>
                  <a:cubicBezTo>
                    <a:pt x="9998" y="4092"/>
                    <a:pt x="10294" y="3333"/>
                    <a:pt x="10800" y="2742"/>
                  </a:cubicBezTo>
                  <a:cubicBezTo>
                    <a:pt x="11264" y="3333"/>
                    <a:pt x="11602" y="4092"/>
                    <a:pt x="11770" y="4936"/>
                  </a:cubicBezTo>
                  <a:cubicBezTo>
                    <a:pt x="11095" y="4852"/>
                    <a:pt x="10463" y="4852"/>
                    <a:pt x="9830" y="4936"/>
                  </a:cubicBezTo>
                  <a:close/>
                  <a:moveTo>
                    <a:pt x="9323" y="5484"/>
                  </a:moveTo>
                  <a:lnTo>
                    <a:pt x="9323" y="5484"/>
                  </a:lnTo>
                  <a:cubicBezTo>
                    <a:pt x="10083" y="5273"/>
                    <a:pt x="10927" y="5231"/>
                    <a:pt x="11813" y="5400"/>
                  </a:cubicBezTo>
                  <a:cubicBezTo>
                    <a:pt x="11855" y="5780"/>
                    <a:pt x="11855" y="6244"/>
                    <a:pt x="11813" y="6708"/>
                  </a:cubicBezTo>
                  <a:cubicBezTo>
                    <a:pt x="10589" y="6412"/>
                    <a:pt x="9239" y="6666"/>
                    <a:pt x="8184" y="7509"/>
                  </a:cubicBezTo>
                  <a:cubicBezTo>
                    <a:pt x="6877" y="8522"/>
                    <a:pt x="6286" y="10252"/>
                    <a:pt x="6708" y="11855"/>
                  </a:cubicBezTo>
                  <a:cubicBezTo>
                    <a:pt x="6244" y="11897"/>
                    <a:pt x="5822" y="11897"/>
                    <a:pt x="5400" y="11855"/>
                  </a:cubicBezTo>
                  <a:cubicBezTo>
                    <a:pt x="5231" y="11011"/>
                    <a:pt x="5273" y="10125"/>
                    <a:pt x="5484" y="9366"/>
                  </a:cubicBezTo>
                  <a:lnTo>
                    <a:pt x="5484" y="9366"/>
                  </a:lnTo>
                  <a:cubicBezTo>
                    <a:pt x="5991" y="7552"/>
                    <a:pt x="7425" y="5991"/>
                    <a:pt x="9323" y="5484"/>
                  </a:cubicBezTo>
                  <a:close/>
                  <a:moveTo>
                    <a:pt x="4936" y="11728"/>
                  </a:moveTo>
                  <a:cubicBezTo>
                    <a:pt x="4092" y="11559"/>
                    <a:pt x="3333" y="11264"/>
                    <a:pt x="2742" y="10758"/>
                  </a:cubicBezTo>
                  <a:cubicBezTo>
                    <a:pt x="3333" y="10294"/>
                    <a:pt x="4092" y="9956"/>
                    <a:pt x="4936" y="9788"/>
                  </a:cubicBezTo>
                  <a:cubicBezTo>
                    <a:pt x="4852" y="10463"/>
                    <a:pt x="4852" y="11095"/>
                    <a:pt x="4936" y="11728"/>
                  </a:cubicBezTo>
                  <a:close/>
                  <a:moveTo>
                    <a:pt x="802" y="11180"/>
                  </a:moveTo>
                  <a:lnTo>
                    <a:pt x="506" y="10800"/>
                  </a:lnTo>
                  <a:lnTo>
                    <a:pt x="802" y="10420"/>
                  </a:lnTo>
                  <a:cubicBezTo>
                    <a:pt x="1814" y="9070"/>
                    <a:pt x="3586" y="8184"/>
                    <a:pt x="5569" y="8058"/>
                  </a:cubicBezTo>
                  <a:cubicBezTo>
                    <a:pt x="5358" y="8480"/>
                    <a:pt x="5189" y="8902"/>
                    <a:pt x="5063" y="9366"/>
                  </a:cubicBezTo>
                  <a:cubicBezTo>
                    <a:pt x="3755" y="9577"/>
                    <a:pt x="2911" y="10041"/>
                    <a:pt x="2152" y="10758"/>
                  </a:cubicBezTo>
                  <a:lnTo>
                    <a:pt x="2320" y="10927"/>
                  </a:lnTo>
                  <a:cubicBezTo>
                    <a:pt x="4134" y="12572"/>
                    <a:pt x="7552" y="12741"/>
                    <a:pt x="9619" y="11095"/>
                  </a:cubicBezTo>
                  <a:cubicBezTo>
                    <a:pt x="9745" y="11222"/>
                    <a:pt x="9914" y="11391"/>
                    <a:pt x="10083" y="11517"/>
                  </a:cubicBezTo>
                  <a:cubicBezTo>
                    <a:pt x="10209" y="11686"/>
                    <a:pt x="10336" y="11855"/>
                    <a:pt x="10505" y="11981"/>
                  </a:cubicBezTo>
                  <a:cubicBezTo>
                    <a:pt x="10209" y="12319"/>
                    <a:pt x="9197" y="12994"/>
                    <a:pt x="8016" y="13289"/>
                  </a:cubicBezTo>
                  <a:lnTo>
                    <a:pt x="8016" y="13289"/>
                  </a:lnTo>
                  <a:cubicBezTo>
                    <a:pt x="8016" y="13289"/>
                    <a:pt x="8016" y="13289"/>
                    <a:pt x="8016" y="13289"/>
                  </a:cubicBezTo>
                  <a:cubicBezTo>
                    <a:pt x="5358" y="13964"/>
                    <a:pt x="2320" y="13247"/>
                    <a:pt x="802" y="11180"/>
                  </a:cubicBezTo>
                  <a:close/>
                  <a:moveTo>
                    <a:pt x="6286" y="13964"/>
                  </a:moveTo>
                  <a:cubicBezTo>
                    <a:pt x="6792" y="13964"/>
                    <a:pt x="7298" y="13880"/>
                    <a:pt x="7762" y="13795"/>
                  </a:cubicBezTo>
                  <a:cubicBezTo>
                    <a:pt x="7973" y="13922"/>
                    <a:pt x="9619" y="15736"/>
                    <a:pt x="12192" y="14808"/>
                  </a:cubicBezTo>
                  <a:cubicBezTo>
                    <a:pt x="13205" y="14470"/>
                    <a:pt x="13542" y="13964"/>
                    <a:pt x="13753" y="13795"/>
                  </a:cubicBezTo>
                  <a:cubicBezTo>
                    <a:pt x="14217" y="13922"/>
                    <a:pt x="14723" y="13964"/>
                    <a:pt x="15230" y="13964"/>
                  </a:cubicBezTo>
                  <a:cubicBezTo>
                    <a:pt x="13837" y="15905"/>
                    <a:pt x="11433" y="16706"/>
                    <a:pt x="9281" y="16073"/>
                  </a:cubicBezTo>
                  <a:lnTo>
                    <a:pt x="9281" y="16073"/>
                  </a:lnTo>
                  <a:cubicBezTo>
                    <a:pt x="8184" y="15778"/>
                    <a:pt x="7045" y="15019"/>
                    <a:pt x="6286" y="13964"/>
                  </a:cubicBezTo>
                  <a:close/>
                  <a:moveTo>
                    <a:pt x="11728" y="16622"/>
                  </a:moveTo>
                  <a:cubicBezTo>
                    <a:pt x="11559" y="17466"/>
                    <a:pt x="11264" y="18225"/>
                    <a:pt x="10758" y="18816"/>
                  </a:cubicBezTo>
                  <a:cubicBezTo>
                    <a:pt x="10294" y="18225"/>
                    <a:pt x="9956" y="17466"/>
                    <a:pt x="9788" y="16622"/>
                  </a:cubicBezTo>
                  <a:cubicBezTo>
                    <a:pt x="10463" y="16706"/>
                    <a:pt x="11095" y="16706"/>
                    <a:pt x="11728" y="16622"/>
                  </a:cubicBezTo>
                  <a:close/>
                  <a:moveTo>
                    <a:pt x="10420" y="20798"/>
                  </a:moveTo>
                  <a:cubicBezTo>
                    <a:pt x="9070" y="19786"/>
                    <a:pt x="8184" y="18014"/>
                    <a:pt x="8058" y="16031"/>
                  </a:cubicBezTo>
                  <a:cubicBezTo>
                    <a:pt x="8480" y="16242"/>
                    <a:pt x="8902" y="16411"/>
                    <a:pt x="9366" y="16538"/>
                  </a:cubicBezTo>
                  <a:cubicBezTo>
                    <a:pt x="9577" y="17845"/>
                    <a:pt x="10041" y="18689"/>
                    <a:pt x="10758" y="19448"/>
                  </a:cubicBezTo>
                  <a:cubicBezTo>
                    <a:pt x="11475" y="18689"/>
                    <a:pt x="11939" y="17803"/>
                    <a:pt x="12150" y="16538"/>
                  </a:cubicBezTo>
                  <a:cubicBezTo>
                    <a:pt x="12614" y="16411"/>
                    <a:pt x="13078" y="16242"/>
                    <a:pt x="13458" y="16031"/>
                  </a:cubicBezTo>
                  <a:cubicBezTo>
                    <a:pt x="13331" y="18014"/>
                    <a:pt x="12488" y="19744"/>
                    <a:pt x="11095" y="20798"/>
                  </a:cubicBezTo>
                  <a:lnTo>
                    <a:pt x="10716" y="21094"/>
                  </a:lnTo>
                  <a:lnTo>
                    <a:pt x="10420" y="20798"/>
                  </a:lnTo>
                  <a:close/>
                </a:path>
              </a:pathLst>
            </a:custGeom>
            <a:grpFill/>
            <a:ln w="25400">
              <a:noFill/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1" name="Figura">
              <a:extLst>
                <a:ext uri="{FF2B5EF4-FFF2-40B4-BE49-F238E27FC236}">
                  <a16:creationId xmlns:a16="http://schemas.microsoft.com/office/drawing/2014/main" xmlns="" id="{73D4944E-55FD-824B-9B5C-F9A67CE817FA}"/>
                </a:ext>
              </a:extLst>
            </p:cNvPr>
            <p:cNvSpPr/>
            <p:nvPr/>
          </p:nvSpPr>
          <p:spPr>
            <a:xfrm>
              <a:off x="3390899" y="3454399"/>
              <a:ext cx="650242" cy="650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33" y="21136"/>
                  </a:moveTo>
                  <a:cubicBezTo>
                    <a:pt x="12952" y="19997"/>
                    <a:pt x="13880" y="18014"/>
                    <a:pt x="13964" y="15778"/>
                  </a:cubicBezTo>
                  <a:cubicBezTo>
                    <a:pt x="14681" y="15314"/>
                    <a:pt x="15314" y="14681"/>
                    <a:pt x="15778" y="13964"/>
                  </a:cubicBezTo>
                  <a:cubicBezTo>
                    <a:pt x="17972" y="13922"/>
                    <a:pt x="19997" y="12952"/>
                    <a:pt x="21136" y="11433"/>
                  </a:cubicBezTo>
                  <a:lnTo>
                    <a:pt x="21600" y="10800"/>
                  </a:lnTo>
                  <a:lnTo>
                    <a:pt x="21136" y="10167"/>
                  </a:lnTo>
                  <a:cubicBezTo>
                    <a:pt x="19997" y="8648"/>
                    <a:pt x="18014" y="7720"/>
                    <a:pt x="15778" y="7636"/>
                  </a:cubicBezTo>
                  <a:cubicBezTo>
                    <a:pt x="15314" y="6919"/>
                    <a:pt x="14681" y="6286"/>
                    <a:pt x="13964" y="5822"/>
                  </a:cubicBezTo>
                  <a:cubicBezTo>
                    <a:pt x="13922" y="3628"/>
                    <a:pt x="12952" y="1603"/>
                    <a:pt x="11433" y="464"/>
                  </a:cubicBezTo>
                  <a:lnTo>
                    <a:pt x="10800" y="0"/>
                  </a:lnTo>
                  <a:lnTo>
                    <a:pt x="10167" y="464"/>
                  </a:lnTo>
                  <a:cubicBezTo>
                    <a:pt x="8648" y="1603"/>
                    <a:pt x="7720" y="3586"/>
                    <a:pt x="7636" y="5822"/>
                  </a:cubicBezTo>
                  <a:cubicBezTo>
                    <a:pt x="6919" y="6286"/>
                    <a:pt x="6286" y="6919"/>
                    <a:pt x="5822" y="7636"/>
                  </a:cubicBezTo>
                  <a:cubicBezTo>
                    <a:pt x="3628" y="7678"/>
                    <a:pt x="1603" y="8648"/>
                    <a:pt x="464" y="10167"/>
                  </a:cubicBezTo>
                  <a:lnTo>
                    <a:pt x="0" y="10800"/>
                  </a:lnTo>
                  <a:lnTo>
                    <a:pt x="464" y="11433"/>
                  </a:lnTo>
                  <a:cubicBezTo>
                    <a:pt x="1603" y="12952"/>
                    <a:pt x="3586" y="13880"/>
                    <a:pt x="5822" y="13964"/>
                  </a:cubicBezTo>
                  <a:cubicBezTo>
                    <a:pt x="6286" y="14681"/>
                    <a:pt x="6919" y="15314"/>
                    <a:pt x="7636" y="15778"/>
                  </a:cubicBezTo>
                  <a:cubicBezTo>
                    <a:pt x="7678" y="17972"/>
                    <a:pt x="8648" y="19997"/>
                    <a:pt x="10167" y="21136"/>
                  </a:cubicBezTo>
                  <a:lnTo>
                    <a:pt x="10800" y="21600"/>
                  </a:lnTo>
                  <a:lnTo>
                    <a:pt x="11433" y="21136"/>
                  </a:lnTo>
                  <a:close/>
                  <a:moveTo>
                    <a:pt x="9830" y="14470"/>
                  </a:moveTo>
                  <a:cubicBezTo>
                    <a:pt x="9956" y="13795"/>
                    <a:pt x="10294" y="12741"/>
                    <a:pt x="10800" y="12319"/>
                  </a:cubicBezTo>
                  <a:cubicBezTo>
                    <a:pt x="11264" y="12698"/>
                    <a:pt x="11644" y="13753"/>
                    <a:pt x="11770" y="14470"/>
                  </a:cubicBezTo>
                  <a:cubicBezTo>
                    <a:pt x="11137" y="14639"/>
                    <a:pt x="10463" y="14639"/>
                    <a:pt x="9830" y="14470"/>
                  </a:cubicBezTo>
                  <a:close/>
                  <a:moveTo>
                    <a:pt x="8269" y="13627"/>
                  </a:moveTo>
                  <a:cubicBezTo>
                    <a:pt x="8817" y="13458"/>
                    <a:pt x="9366" y="13247"/>
                    <a:pt x="9830" y="12952"/>
                  </a:cubicBezTo>
                  <a:cubicBezTo>
                    <a:pt x="9619" y="13373"/>
                    <a:pt x="9492" y="13837"/>
                    <a:pt x="9408" y="14302"/>
                  </a:cubicBezTo>
                  <a:cubicBezTo>
                    <a:pt x="8986" y="14175"/>
                    <a:pt x="8606" y="13922"/>
                    <a:pt x="8269" y="13627"/>
                  </a:cubicBezTo>
                  <a:close/>
                  <a:moveTo>
                    <a:pt x="7256" y="9408"/>
                  </a:moveTo>
                  <a:cubicBezTo>
                    <a:pt x="7425" y="8986"/>
                    <a:pt x="7636" y="8606"/>
                    <a:pt x="7931" y="8269"/>
                  </a:cubicBezTo>
                  <a:cubicBezTo>
                    <a:pt x="8100" y="8817"/>
                    <a:pt x="8311" y="9366"/>
                    <a:pt x="8606" y="9830"/>
                  </a:cubicBezTo>
                  <a:cubicBezTo>
                    <a:pt x="8184" y="9661"/>
                    <a:pt x="7720" y="9492"/>
                    <a:pt x="7256" y="9408"/>
                  </a:cubicBezTo>
                  <a:close/>
                  <a:moveTo>
                    <a:pt x="9155" y="10673"/>
                  </a:moveTo>
                  <a:cubicBezTo>
                    <a:pt x="9197" y="10716"/>
                    <a:pt x="9239" y="10758"/>
                    <a:pt x="9239" y="10800"/>
                  </a:cubicBezTo>
                  <a:cubicBezTo>
                    <a:pt x="9197" y="10842"/>
                    <a:pt x="9155" y="10884"/>
                    <a:pt x="9155" y="10927"/>
                  </a:cubicBezTo>
                  <a:cubicBezTo>
                    <a:pt x="8564" y="11348"/>
                    <a:pt x="7889" y="11644"/>
                    <a:pt x="7130" y="11770"/>
                  </a:cubicBezTo>
                  <a:cubicBezTo>
                    <a:pt x="6961" y="11180"/>
                    <a:pt x="6961" y="10505"/>
                    <a:pt x="7130" y="9872"/>
                  </a:cubicBezTo>
                  <a:cubicBezTo>
                    <a:pt x="7889" y="9956"/>
                    <a:pt x="8606" y="10252"/>
                    <a:pt x="9155" y="10673"/>
                  </a:cubicBezTo>
                  <a:close/>
                  <a:moveTo>
                    <a:pt x="11222" y="12108"/>
                  </a:moveTo>
                  <a:lnTo>
                    <a:pt x="11222" y="12108"/>
                  </a:lnTo>
                  <a:cubicBezTo>
                    <a:pt x="10547" y="11137"/>
                    <a:pt x="9028" y="10716"/>
                    <a:pt x="8269" y="7931"/>
                  </a:cubicBezTo>
                  <a:cubicBezTo>
                    <a:pt x="8269" y="7931"/>
                    <a:pt x="8269" y="7931"/>
                    <a:pt x="8269" y="7931"/>
                  </a:cubicBezTo>
                  <a:cubicBezTo>
                    <a:pt x="8606" y="7636"/>
                    <a:pt x="8986" y="7383"/>
                    <a:pt x="9408" y="7256"/>
                  </a:cubicBezTo>
                  <a:cubicBezTo>
                    <a:pt x="9492" y="7720"/>
                    <a:pt x="9661" y="8184"/>
                    <a:pt x="9830" y="8606"/>
                  </a:cubicBezTo>
                  <a:lnTo>
                    <a:pt x="9830" y="8606"/>
                  </a:lnTo>
                  <a:cubicBezTo>
                    <a:pt x="10336" y="9661"/>
                    <a:pt x="10842" y="9998"/>
                    <a:pt x="11222" y="10336"/>
                  </a:cubicBezTo>
                  <a:cubicBezTo>
                    <a:pt x="11222" y="10336"/>
                    <a:pt x="11222" y="10336"/>
                    <a:pt x="11222" y="10336"/>
                  </a:cubicBezTo>
                  <a:cubicBezTo>
                    <a:pt x="11602" y="10631"/>
                    <a:pt x="11939" y="11011"/>
                    <a:pt x="12108" y="11222"/>
                  </a:cubicBezTo>
                  <a:cubicBezTo>
                    <a:pt x="12108" y="11222"/>
                    <a:pt x="12108" y="11222"/>
                    <a:pt x="12108" y="11222"/>
                  </a:cubicBezTo>
                  <a:cubicBezTo>
                    <a:pt x="12698" y="11939"/>
                    <a:pt x="13078" y="12825"/>
                    <a:pt x="13289" y="13627"/>
                  </a:cubicBezTo>
                  <a:cubicBezTo>
                    <a:pt x="13078" y="13837"/>
                    <a:pt x="12614" y="14133"/>
                    <a:pt x="12150" y="14302"/>
                  </a:cubicBezTo>
                  <a:cubicBezTo>
                    <a:pt x="11939" y="13247"/>
                    <a:pt x="11433" y="12319"/>
                    <a:pt x="11222" y="12108"/>
                  </a:cubicBezTo>
                  <a:close/>
                  <a:moveTo>
                    <a:pt x="11728" y="7130"/>
                  </a:moveTo>
                  <a:cubicBezTo>
                    <a:pt x="11602" y="7889"/>
                    <a:pt x="11306" y="8606"/>
                    <a:pt x="10884" y="9155"/>
                  </a:cubicBezTo>
                  <a:cubicBezTo>
                    <a:pt x="10842" y="9197"/>
                    <a:pt x="10800" y="9239"/>
                    <a:pt x="10758" y="9239"/>
                  </a:cubicBezTo>
                  <a:cubicBezTo>
                    <a:pt x="10716" y="9197"/>
                    <a:pt x="10673" y="9155"/>
                    <a:pt x="10631" y="9155"/>
                  </a:cubicBezTo>
                  <a:cubicBezTo>
                    <a:pt x="10209" y="8564"/>
                    <a:pt x="9914" y="7889"/>
                    <a:pt x="9788" y="7130"/>
                  </a:cubicBezTo>
                  <a:cubicBezTo>
                    <a:pt x="10420" y="6961"/>
                    <a:pt x="11095" y="6961"/>
                    <a:pt x="11728" y="7130"/>
                  </a:cubicBezTo>
                  <a:close/>
                  <a:moveTo>
                    <a:pt x="13627" y="8269"/>
                  </a:moveTo>
                  <a:cubicBezTo>
                    <a:pt x="13627" y="8269"/>
                    <a:pt x="13627" y="8269"/>
                    <a:pt x="13627" y="8269"/>
                  </a:cubicBezTo>
                  <a:cubicBezTo>
                    <a:pt x="13922" y="8606"/>
                    <a:pt x="14175" y="8986"/>
                    <a:pt x="14344" y="9408"/>
                  </a:cubicBezTo>
                  <a:cubicBezTo>
                    <a:pt x="13373" y="9577"/>
                    <a:pt x="12530" y="9998"/>
                    <a:pt x="12023" y="10420"/>
                  </a:cubicBezTo>
                  <a:cubicBezTo>
                    <a:pt x="11897" y="10252"/>
                    <a:pt x="11728" y="10125"/>
                    <a:pt x="11559" y="9998"/>
                  </a:cubicBezTo>
                  <a:cubicBezTo>
                    <a:pt x="11559" y="9998"/>
                    <a:pt x="11559" y="9998"/>
                    <a:pt x="11559" y="9998"/>
                  </a:cubicBezTo>
                  <a:cubicBezTo>
                    <a:pt x="11433" y="9830"/>
                    <a:pt x="11306" y="9703"/>
                    <a:pt x="11137" y="9534"/>
                  </a:cubicBezTo>
                  <a:cubicBezTo>
                    <a:pt x="11180" y="9492"/>
                    <a:pt x="11222" y="9450"/>
                    <a:pt x="11222" y="9408"/>
                  </a:cubicBezTo>
                  <a:cubicBezTo>
                    <a:pt x="13331" y="8311"/>
                    <a:pt x="13078" y="8438"/>
                    <a:pt x="13627" y="8269"/>
                  </a:cubicBezTo>
                  <a:close/>
                  <a:moveTo>
                    <a:pt x="12403" y="10927"/>
                  </a:moveTo>
                  <a:cubicBezTo>
                    <a:pt x="12403" y="10927"/>
                    <a:pt x="12403" y="10884"/>
                    <a:pt x="12403" y="10927"/>
                  </a:cubicBezTo>
                  <a:lnTo>
                    <a:pt x="12403" y="10927"/>
                  </a:lnTo>
                  <a:cubicBezTo>
                    <a:pt x="12361" y="10884"/>
                    <a:pt x="12319" y="10842"/>
                    <a:pt x="12319" y="10800"/>
                  </a:cubicBezTo>
                  <a:cubicBezTo>
                    <a:pt x="12361" y="10758"/>
                    <a:pt x="12403" y="10716"/>
                    <a:pt x="12403" y="10673"/>
                  </a:cubicBezTo>
                  <a:cubicBezTo>
                    <a:pt x="12403" y="10673"/>
                    <a:pt x="12403" y="10673"/>
                    <a:pt x="12403" y="10673"/>
                  </a:cubicBezTo>
                  <a:cubicBezTo>
                    <a:pt x="12994" y="10252"/>
                    <a:pt x="13669" y="9956"/>
                    <a:pt x="14428" y="9830"/>
                  </a:cubicBezTo>
                  <a:cubicBezTo>
                    <a:pt x="14597" y="10420"/>
                    <a:pt x="14597" y="11095"/>
                    <a:pt x="14428" y="11728"/>
                  </a:cubicBezTo>
                  <a:cubicBezTo>
                    <a:pt x="13669" y="11602"/>
                    <a:pt x="12994" y="11306"/>
                    <a:pt x="12403" y="10927"/>
                  </a:cubicBezTo>
                  <a:close/>
                  <a:moveTo>
                    <a:pt x="20798" y="10420"/>
                  </a:moveTo>
                  <a:lnTo>
                    <a:pt x="21094" y="10800"/>
                  </a:lnTo>
                  <a:lnTo>
                    <a:pt x="20798" y="11180"/>
                  </a:lnTo>
                  <a:cubicBezTo>
                    <a:pt x="19195" y="13289"/>
                    <a:pt x="16116" y="13964"/>
                    <a:pt x="13669" y="13289"/>
                  </a:cubicBezTo>
                  <a:cubicBezTo>
                    <a:pt x="13669" y="13289"/>
                    <a:pt x="13669" y="13289"/>
                    <a:pt x="13669" y="13289"/>
                  </a:cubicBezTo>
                  <a:cubicBezTo>
                    <a:pt x="13500" y="12741"/>
                    <a:pt x="13289" y="12192"/>
                    <a:pt x="12994" y="11728"/>
                  </a:cubicBezTo>
                  <a:cubicBezTo>
                    <a:pt x="14892" y="12614"/>
                    <a:pt x="17592" y="12530"/>
                    <a:pt x="19491" y="10800"/>
                  </a:cubicBezTo>
                  <a:cubicBezTo>
                    <a:pt x="18689" y="10083"/>
                    <a:pt x="17845" y="9619"/>
                    <a:pt x="16580" y="9408"/>
                  </a:cubicBezTo>
                  <a:cubicBezTo>
                    <a:pt x="16453" y="8944"/>
                    <a:pt x="16284" y="8480"/>
                    <a:pt x="16073" y="8100"/>
                  </a:cubicBezTo>
                  <a:cubicBezTo>
                    <a:pt x="18014" y="8184"/>
                    <a:pt x="19744" y="9028"/>
                    <a:pt x="20798" y="10420"/>
                  </a:cubicBezTo>
                  <a:close/>
                  <a:moveTo>
                    <a:pt x="16622" y="11728"/>
                  </a:moveTo>
                  <a:cubicBezTo>
                    <a:pt x="16706" y="11095"/>
                    <a:pt x="16706" y="10463"/>
                    <a:pt x="16622" y="9830"/>
                  </a:cubicBezTo>
                  <a:cubicBezTo>
                    <a:pt x="17466" y="9998"/>
                    <a:pt x="18225" y="10294"/>
                    <a:pt x="18816" y="10800"/>
                  </a:cubicBezTo>
                  <a:cubicBezTo>
                    <a:pt x="18225" y="11264"/>
                    <a:pt x="17466" y="11602"/>
                    <a:pt x="16622" y="11728"/>
                  </a:cubicBezTo>
                  <a:close/>
                  <a:moveTo>
                    <a:pt x="16073" y="9323"/>
                  </a:moveTo>
                  <a:lnTo>
                    <a:pt x="16073" y="9323"/>
                  </a:lnTo>
                  <a:cubicBezTo>
                    <a:pt x="16284" y="10083"/>
                    <a:pt x="16327" y="10927"/>
                    <a:pt x="16158" y="11813"/>
                  </a:cubicBezTo>
                  <a:cubicBezTo>
                    <a:pt x="15778" y="11855"/>
                    <a:pt x="15314" y="11855"/>
                    <a:pt x="14850" y="11813"/>
                  </a:cubicBezTo>
                  <a:cubicBezTo>
                    <a:pt x="15441" y="9408"/>
                    <a:pt x="13880" y="8016"/>
                    <a:pt x="13711" y="7805"/>
                  </a:cubicBezTo>
                  <a:cubicBezTo>
                    <a:pt x="13837" y="7341"/>
                    <a:pt x="13880" y="6834"/>
                    <a:pt x="13880" y="6328"/>
                  </a:cubicBezTo>
                  <a:cubicBezTo>
                    <a:pt x="14977" y="7045"/>
                    <a:pt x="15736" y="8142"/>
                    <a:pt x="16073" y="9323"/>
                  </a:cubicBezTo>
                  <a:close/>
                  <a:moveTo>
                    <a:pt x="10420" y="802"/>
                  </a:moveTo>
                  <a:lnTo>
                    <a:pt x="10800" y="506"/>
                  </a:lnTo>
                  <a:lnTo>
                    <a:pt x="11180" y="802"/>
                  </a:lnTo>
                  <a:cubicBezTo>
                    <a:pt x="13247" y="2362"/>
                    <a:pt x="13964" y="5400"/>
                    <a:pt x="13289" y="7931"/>
                  </a:cubicBezTo>
                  <a:cubicBezTo>
                    <a:pt x="13289" y="7931"/>
                    <a:pt x="13289" y="7931"/>
                    <a:pt x="13289" y="7931"/>
                  </a:cubicBezTo>
                  <a:cubicBezTo>
                    <a:pt x="12741" y="8100"/>
                    <a:pt x="12192" y="8311"/>
                    <a:pt x="11728" y="8606"/>
                  </a:cubicBezTo>
                  <a:cubicBezTo>
                    <a:pt x="12530" y="6834"/>
                    <a:pt x="12614" y="4134"/>
                    <a:pt x="10800" y="2109"/>
                  </a:cubicBezTo>
                  <a:cubicBezTo>
                    <a:pt x="10083" y="2911"/>
                    <a:pt x="9619" y="3755"/>
                    <a:pt x="9408" y="5020"/>
                  </a:cubicBezTo>
                  <a:cubicBezTo>
                    <a:pt x="8944" y="5147"/>
                    <a:pt x="8480" y="5316"/>
                    <a:pt x="8100" y="5527"/>
                  </a:cubicBezTo>
                  <a:cubicBezTo>
                    <a:pt x="8184" y="3586"/>
                    <a:pt x="9028" y="1814"/>
                    <a:pt x="10420" y="802"/>
                  </a:cubicBezTo>
                  <a:close/>
                  <a:moveTo>
                    <a:pt x="9830" y="4936"/>
                  </a:moveTo>
                  <a:cubicBezTo>
                    <a:pt x="9998" y="4092"/>
                    <a:pt x="10294" y="3333"/>
                    <a:pt x="10800" y="2742"/>
                  </a:cubicBezTo>
                  <a:cubicBezTo>
                    <a:pt x="11264" y="3333"/>
                    <a:pt x="11602" y="4092"/>
                    <a:pt x="11770" y="4936"/>
                  </a:cubicBezTo>
                  <a:cubicBezTo>
                    <a:pt x="11095" y="4852"/>
                    <a:pt x="10463" y="4852"/>
                    <a:pt x="9830" y="4936"/>
                  </a:cubicBezTo>
                  <a:close/>
                  <a:moveTo>
                    <a:pt x="9323" y="5484"/>
                  </a:moveTo>
                  <a:lnTo>
                    <a:pt x="9323" y="5484"/>
                  </a:lnTo>
                  <a:cubicBezTo>
                    <a:pt x="10083" y="5273"/>
                    <a:pt x="10927" y="5231"/>
                    <a:pt x="11813" y="5400"/>
                  </a:cubicBezTo>
                  <a:cubicBezTo>
                    <a:pt x="11855" y="5780"/>
                    <a:pt x="11855" y="6244"/>
                    <a:pt x="11813" y="6708"/>
                  </a:cubicBezTo>
                  <a:cubicBezTo>
                    <a:pt x="10589" y="6412"/>
                    <a:pt x="9239" y="6666"/>
                    <a:pt x="8184" y="7509"/>
                  </a:cubicBezTo>
                  <a:cubicBezTo>
                    <a:pt x="6877" y="8522"/>
                    <a:pt x="6286" y="10252"/>
                    <a:pt x="6708" y="11855"/>
                  </a:cubicBezTo>
                  <a:cubicBezTo>
                    <a:pt x="6244" y="11897"/>
                    <a:pt x="5822" y="11897"/>
                    <a:pt x="5400" y="11855"/>
                  </a:cubicBezTo>
                  <a:cubicBezTo>
                    <a:pt x="5231" y="11011"/>
                    <a:pt x="5273" y="10125"/>
                    <a:pt x="5484" y="9366"/>
                  </a:cubicBezTo>
                  <a:lnTo>
                    <a:pt x="5484" y="9366"/>
                  </a:lnTo>
                  <a:cubicBezTo>
                    <a:pt x="5991" y="7552"/>
                    <a:pt x="7467" y="5991"/>
                    <a:pt x="9323" y="5484"/>
                  </a:cubicBezTo>
                  <a:close/>
                  <a:moveTo>
                    <a:pt x="4978" y="11728"/>
                  </a:moveTo>
                  <a:cubicBezTo>
                    <a:pt x="4134" y="11559"/>
                    <a:pt x="3375" y="11264"/>
                    <a:pt x="2784" y="10758"/>
                  </a:cubicBezTo>
                  <a:cubicBezTo>
                    <a:pt x="3375" y="10294"/>
                    <a:pt x="4134" y="9956"/>
                    <a:pt x="4978" y="9788"/>
                  </a:cubicBezTo>
                  <a:cubicBezTo>
                    <a:pt x="4852" y="10463"/>
                    <a:pt x="4852" y="11095"/>
                    <a:pt x="4978" y="11728"/>
                  </a:cubicBezTo>
                  <a:close/>
                  <a:moveTo>
                    <a:pt x="802" y="11180"/>
                  </a:moveTo>
                  <a:lnTo>
                    <a:pt x="506" y="10800"/>
                  </a:lnTo>
                  <a:lnTo>
                    <a:pt x="802" y="10420"/>
                  </a:lnTo>
                  <a:cubicBezTo>
                    <a:pt x="1814" y="9070"/>
                    <a:pt x="3586" y="8184"/>
                    <a:pt x="5569" y="8058"/>
                  </a:cubicBezTo>
                  <a:cubicBezTo>
                    <a:pt x="5358" y="8480"/>
                    <a:pt x="5189" y="8902"/>
                    <a:pt x="5063" y="9366"/>
                  </a:cubicBezTo>
                  <a:cubicBezTo>
                    <a:pt x="3755" y="9577"/>
                    <a:pt x="2911" y="10041"/>
                    <a:pt x="2152" y="10758"/>
                  </a:cubicBezTo>
                  <a:lnTo>
                    <a:pt x="2320" y="10927"/>
                  </a:lnTo>
                  <a:cubicBezTo>
                    <a:pt x="4134" y="12572"/>
                    <a:pt x="7552" y="12741"/>
                    <a:pt x="9619" y="11095"/>
                  </a:cubicBezTo>
                  <a:cubicBezTo>
                    <a:pt x="9745" y="11222"/>
                    <a:pt x="9914" y="11391"/>
                    <a:pt x="10083" y="11517"/>
                  </a:cubicBezTo>
                  <a:cubicBezTo>
                    <a:pt x="10209" y="11686"/>
                    <a:pt x="10336" y="11855"/>
                    <a:pt x="10505" y="11981"/>
                  </a:cubicBezTo>
                  <a:cubicBezTo>
                    <a:pt x="10209" y="12319"/>
                    <a:pt x="9197" y="12994"/>
                    <a:pt x="8016" y="13289"/>
                  </a:cubicBezTo>
                  <a:lnTo>
                    <a:pt x="8016" y="13289"/>
                  </a:lnTo>
                  <a:cubicBezTo>
                    <a:pt x="8016" y="13289"/>
                    <a:pt x="8016" y="13289"/>
                    <a:pt x="8016" y="13289"/>
                  </a:cubicBezTo>
                  <a:cubicBezTo>
                    <a:pt x="5358" y="13964"/>
                    <a:pt x="2320" y="13247"/>
                    <a:pt x="802" y="11180"/>
                  </a:cubicBezTo>
                  <a:close/>
                  <a:moveTo>
                    <a:pt x="6328" y="13964"/>
                  </a:moveTo>
                  <a:cubicBezTo>
                    <a:pt x="6834" y="13964"/>
                    <a:pt x="7341" y="13880"/>
                    <a:pt x="7805" y="13795"/>
                  </a:cubicBezTo>
                  <a:cubicBezTo>
                    <a:pt x="8016" y="13922"/>
                    <a:pt x="9661" y="15736"/>
                    <a:pt x="12234" y="14808"/>
                  </a:cubicBezTo>
                  <a:cubicBezTo>
                    <a:pt x="13247" y="14470"/>
                    <a:pt x="13584" y="13964"/>
                    <a:pt x="13795" y="13795"/>
                  </a:cubicBezTo>
                  <a:cubicBezTo>
                    <a:pt x="14259" y="13922"/>
                    <a:pt x="14766" y="13964"/>
                    <a:pt x="15272" y="13964"/>
                  </a:cubicBezTo>
                  <a:cubicBezTo>
                    <a:pt x="13880" y="15905"/>
                    <a:pt x="11475" y="16706"/>
                    <a:pt x="9323" y="16073"/>
                  </a:cubicBezTo>
                  <a:lnTo>
                    <a:pt x="9323" y="16073"/>
                  </a:lnTo>
                  <a:cubicBezTo>
                    <a:pt x="8184" y="15778"/>
                    <a:pt x="7045" y="15019"/>
                    <a:pt x="6328" y="13964"/>
                  </a:cubicBezTo>
                  <a:close/>
                  <a:moveTo>
                    <a:pt x="11728" y="16622"/>
                  </a:moveTo>
                  <a:cubicBezTo>
                    <a:pt x="11559" y="17466"/>
                    <a:pt x="11264" y="18225"/>
                    <a:pt x="10758" y="18816"/>
                  </a:cubicBezTo>
                  <a:cubicBezTo>
                    <a:pt x="10294" y="18225"/>
                    <a:pt x="9956" y="17466"/>
                    <a:pt x="9788" y="16622"/>
                  </a:cubicBezTo>
                  <a:cubicBezTo>
                    <a:pt x="10463" y="16706"/>
                    <a:pt x="11095" y="16706"/>
                    <a:pt x="11728" y="16622"/>
                  </a:cubicBezTo>
                  <a:close/>
                  <a:moveTo>
                    <a:pt x="10420" y="20798"/>
                  </a:moveTo>
                  <a:cubicBezTo>
                    <a:pt x="9070" y="19786"/>
                    <a:pt x="8184" y="18014"/>
                    <a:pt x="8058" y="16031"/>
                  </a:cubicBezTo>
                  <a:cubicBezTo>
                    <a:pt x="8480" y="16242"/>
                    <a:pt x="8902" y="16411"/>
                    <a:pt x="9366" y="16538"/>
                  </a:cubicBezTo>
                  <a:cubicBezTo>
                    <a:pt x="9577" y="17845"/>
                    <a:pt x="10041" y="18689"/>
                    <a:pt x="10758" y="19448"/>
                  </a:cubicBezTo>
                  <a:cubicBezTo>
                    <a:pt x="11475" y="18689"/>
                    <a:pt x="11939" y="17803"/>
                    <a:pt x="12150" y="16538"/>
                  </a:cubicBezTo>
                  <a:cubicBezTo>
                    <a:pt x="12614" y="16411"/>
                    <a:pt x="13078" y="16242"/>
                    <a:pt x="13458" y="16031"/>
                  </a:cubicBezTo>
                  <a:cubicBezTo>
                    <a:pt x="13331" y="18014"/>
                    <a:pt x="12488" y="19744"/>
                    <a:pt x="11095" y="20798"/>
                  </a:cubicBezTo>
                  <a:lnTo>
                    <a:pt x="10716" y="21094"/>
                  </a:lnTo>
                  <a:lnTo>
                    <a:pt x="10420" y="20798"/>
                  </a:lnTo>
                  <a:close/>
                </a:path>
              </a:pathLst>
            </a:custGeom>
            <a:grpFill/>
            <a:ln w="25400">
              <a:noFill/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2" name="Figura">
              <a:extLst>
                <a:ext uri="{FF2B5EF4-FFF2-40B4-BE49-F238E27FC236}">
                  <a16:creationId xmlns:a16="http://schemas.microsoft.com/office/drawing/2014/main" xmlns="" id="{D167BC69-FB3D-4044-A195-990BC5CF5CFB}"/>
                </a:ext>
              </a:extLst>
            </p:cNvPr>
            <p:cNvSpPr/>
            <p:nvPr/>
          </p:nvSpPr>
          <p:spPr>
            <a:xfrm>
              <a:off x="4038599" y="3454399"/>
              <a:ext cx="650242" cy="650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33" y="21136"/>
                  </a:moveTo>
                  <a:cubicBezTo>
                    <a:pt x="12952" y="19997"/>
                    <a:pt x="13880" y="18014"/>
                    <a:pt x="13964" y="15778"/>
                  </a:cubicBezTo>
                  <a:cubicBezTo>
                    <a:pt x="14681" y="15314"/>
                    <a:pt x="15314" y="14681"/>
                    <a:pt x="15778" y="13964"/>
                  </a:cubicBezTo>
                  <a:cubicBezTo>
                    <a:pt x="17972" y="13922"/>
                    <a:pt x="19997" y="12952"/>
                    <a:pt x="21136" y="11433"/>
                  </a:cubicBezTo>
                  <a:lnTo>
                    <a:pt x="21600" y="10800"/>
                  </a:lnTo>
                  <a:lnTo>
                    <a:pt x="21136" y="10167"/>
                  </a:lnTo>
                  <a:cubicBezTo>
                    <a:pt x="19997" y="8648"/>
                    <a:pt x="18014" y="7720"/>
                    <a:pt x="15778" y="7636"/>
                  </a:cubicBezTo>
                  <a:cubicBezTo>
                    <a:pt x="15314" y="6919"/>
                    <a:pt x="14681" y="6286"/>
                    <a:pt x="13964" y="5822"/>
                  </a:cubicBezTo>
                  <a:cubicBezTo>
                    <a:pt x="13922" y="3628"/>
                    <a:pt x="12952" y="1603"/>
                    <a:pt x="11433" y="464"/>
                  </a:cubicBezTo>
                  <a:lnTo>
                    <a:pt x="10800" y="0"/>
                  </a:lnTo>
                  <a:lnTo>
                    <a:pt x="10167" y="464"/>
                  </a:lnTo>
                  <a:cubicBezTo>
                    <a:pt x="8648" y="1603"/>
                    <a:pt x="7720" y="3586"/>
                    <a:pt x="7636" y="5822"/>
                  </a:cubicBezTo>
                  <a:cubicBezTo>
                    <a:pt x="6919" y="6286"/>
                    <a:pt x="6286" y="6919"/>
                    <a:pt x="5822" y="7636"/>
                  </a:cubicBezTo>
                  <a:cubicBezTo>
                    <a:pt x="3628" y="7678"/>
                    <a:pt x="1603" y="8648"/>
                    <a:pt x="464" y="10167"/>
                  </a:cubicBezTo>
                  <a:lnTo>
                    <a:pt x="0" y="10800"/>
                  </a:lnTo>
                  <a:lnTo>
                    <a:pt x="464" y="11433"/>
                  </a:lnTo>
                  <a:cubicBezTo>
                    <a:pt x="1603" y="12952"/>
                    <a:pt x="3586" y="13880"/>
                    <a:pt x="5822" y="13964"/>
                  </a:cubicBezTo>
                  <a:cubicBezTo>
                    <a:pt x="6286" y="14681"/>
                    <a:pt x="6919" y="15314"/>
                    <a:pt x="7636" y="15778"/>
                  </a:cubicBezTo>
                  <a:cubicBezTo>
                    <a:pt x="7678" y="17972"/>
                    <a:pt x="8648" y="19997"/>
                    <a:pt x="10167" y="21136"/>
                  </a:cubicBezTo>
                  <a:lnTo>
                    <a:pt x="10800" y="21600"/>
                  </a:lnTo>
                  <a:lnTo>
                    <a:pt x="11433" y="21136"/>
                  </a:lnTo>
                  <a:close/>
                  <a:moveTo>
                    <a:pt x="9830" y="14470"/>
                  </a:moveTo>
                  <a:cubicBezTo>
                    <a:pt x="9956" y="13795"/>
                    <a:pt x="10294" y="12741"/>
                    <a:pt x="10800" y="12319"/>
                  </a:cubicBezTo>
                  <a:cubicBezTo>
                    <a:pt x="11264" y="12698"/>
                    <a:pt x="11644" y="13753"/>
                    <a:pt x="11770" y="14470"/>
                  </a:cubicBezTo>
                  <a:cubicBezTo>
                    <a:pt x="11137" y="14639"/>
                    <a:pt x="10463" y="14639"/>
                    <a:pt x="9830" y="14470"/>
                  </a:cubicBezTo>
                  <a:close/>
                  <a:moveTo>
                    <a:pt x="8269" y="13627"/>
                  </a:moveTo>
                  <a:cubicBezTo>
                    <a:pt x="8817" y="13458"/>
                    <a:pt x="9366" y="13247"/>
                    <a:pt x="9830" y="12952"/>
                  </a:cubicBezTo>
                  <a:cubicBezTo>
                    <a:pt x="9619" y="13373"/>
                    <a:pt x="9492" y="13837"/>
                    <a:pt x="9408" y="14302"/>
                  </a:cubicBezTo>
                  <a:cubicBezTo>
                    <a:pt x="8986" y="14175"/>
                    <a:pt x="8606" y="13922"/>
                    <a:pt x="8269" y="13627"/>
                  </a:cubicBezTo>
                  <a:close/>
                  <a:moveTo>
                    <a:pt x="7256" y="9408"/>
                  </a:moveTo>
                  <a:cubicBezTo>
                    <a:pt x="7425" y="8986"/>
                    <a:pt x="7636" y="8606"/>
                    <a:pt x="7931" y="8269"/>
                  </a:cubicBezTo>
                  <a:cubicBezTo>
                    <a:pt x="8100" y="8817"/>
                    <a:pt x="8311" y="9366"/>
                    <a:pt x="8606" y="9830"/>
                  </a:cubicBezTo>
                  <a:cubicBezTo>
                    <a:pt x="8184" y="9661"/>
                    <a:pt x="7720" y="9492"/>
                    <a:pt x="7256" y="9408"/>
                  </a:cubicBezTo>
                  <a:close/>
                  <a:moveTo>
                    <a:pt x="9155" y="10673"/>
                  </a:moveTo>
                  <a:cubicBezTo>
                    <a:pt x="9197" y="10716"/>
                    <a:pt x="9239" y="10758"/>
                    <a:pt x="9239" y="10800"/>
                  </a:cubicBezTo>
                  <a:cubicBezTo>
                    <a:pt x="9197" y="10842"/>
                    <a:pt x="9155" y="10884"/>
                    <a:pt x="9155" y="10927"/>
                  </a:cubicBezTo>
                  <a:cubicBezTo>
                    <a:pt x="8564" y="11348"/>
                    <a:pt x="7889" y="11644"/>
                    <a:pt x="7130" y="11770"/>
                  </a:cubicBezTo>
                  <a:cubicBezTo>
                    <a:pt x="6961" y="11180"/>
                    <a:pt x="6961" y="10505"/>
                    <a:pt x="7130" y="9872"/>
                  </a:cubicBezTo>
                  <a:cubicBezTo>
                    <a:pt x="7889" y="9956"/>
                    <a:pt x="8606" y="10252"/>
                    <a:pt x="9155" y="10673"/>
                  </a:cubicBezTo>
                  <a:close/>
                  <a:moveTo>
                    <a:pt x="11222" y="12108"/>
                  </a:moveTo>
                  <a:lnTo>
                    <a:pt x="11222" y="12108"/>
                  </a:lnTo>
                  <a:cubicBezTo>
                    <a:pt x="10547" y="11137"/>
                    <a:pt x="9028" y="10716"/>
                    <a:pt x="8269" y="7931"/>
                  </a:cubicBezTo>
                  <a:cubicBezTo>
                    <a:pt x="8269" y="7931"/>
                    <a:pt x="8269" y="7931"/>
                    <a:pt x="8269" y="7931"/>
                  </a:cubicBezTo>
                  <a:cubicBezTo>
                    <a:pt x="8606" y="7636"/>
                    <a:pt x="8986" y="7383"/>
                    <a:pt x="9408" y="7256"/>
                  </a:cubicBezTo>
                  <a:cubicBezTo>
                    <a:pt x="9492" y="7720"/>
                    <a:pt x="9661" y="8184"/>
                    <a:pt x="9830" y="8606"/>
                  </a:cubicBezTo>
                  <a:lnTo>
                    <a:pt x="9830" y="8606"/>
                  </a:lnTo>
                  <a:cubicBezTo>
                    <a:pt x="10336" y="9661"/>
                    <a:pt x="10842" y="9998"/>
                    <a:pt x="11222" y="10336"/>
                  </a:cubicBezTo>
                  <a:cubicBezTo>
                    <a:pt x="11222" y="10336"/>
                    <a:pt x="11222" y="10336"/>
                    <a:pt x="11222" y="10336"/>
                  </a:cubicBezTo>
                  <a:cubicBezTo>
                    <a:pt x="11602" y="10631"/>
                    <a:pt x="11939" y="11011"/>
                    <a:pt x="12108" y="11222"/>
                  </a:cubicBezTo>
                  <a:cubicBezTo>
                    <a:pt x="12108" y="11222"/>
                    <a:pt x="12108" y="11222"/>
                    <a:pt x="12108" y="11222"/>
                  </a:cubicBezTo>
                  <a:cubicBezTo>
                    <a:pt x="12698" y="11939"/>
                    <a:pt x="13078" y="12825"/>
                    <a:pt x="13289" y="13627"/>
                  </a:cubicBezTo>
                  <a:cubicBezTo>
                    <a:pt x="13078" y="13837"/>
                    <a:pt x="12614" y="14133"/>
                    <a:pt x="12150" y="14302"/>
                  </a:cubicBezTo>
                  <a:cubicBezTo>
                    <a:pt x="11939" y="13247"/>
                    <a:pt x="11433" y="12319"/>
                    <a:pt x="11222" y="12108"/>
                  </a:cubicBezTo>
                  <a:close/>
                  <a:moveTo>
                    <a:pt x="11728" y="7130"/>
                  </a:moveTo>
                  <a:cubicBezTo>
                    <a:pt x="11602" y="7889"/>
                    <a:pt x="11306" y="8606"/>
                    <a:pt x="10884" y="9155"/>
                  </a:cubicBezTo>
                  <a:cubicBezTo>
                    <a:pt x="10842" y="9197"/>
                    <a:pt x="10800" y="9239"/>
                    <a:pt x="10758" y="9239"/>
                  </a:cubicBezTo>
                  <a:cubicBezTo>
                    <a:pt x="10716" y="9197"/>
                    <a:pt x="10673" y="9155"/>
                    <a:pt x="10631" y="9155"/>
                  </a:cubicBezTo>
                  <a:cubicBezTo>
                    <a:pt x="10209" y="8564"/>
                    <a:pt x="9914" y="7889"/>
                    <a:pt x="9788" y="7130"/>
                  </a:cubicBezTo>
                  <a:cubicBezTo>
                    <a:pt x="10420" y="6961"/>
                    <a:pt x="11095" y="6961"/>
                    <a:pt x="11728" y="7130"/>
                  </a:cubicBezTo>
                  <a:close/>
                  <a:moveTo>
                    <a:pt x="13627" y="8269"/>
                  </a:moveTo>
                  <a:cubicBezTo>
                    <a:pt x="13627" y="8269"/>
                    <a:pt x="13627" y="8269"/>
                    <a:pt x="13627" y="8269"/>
                  </a:cubicBezTo>
                  <a:cubicBezTo>
                    <a:pt x="13922" y="8606"/>
                    <a:pt x="14175" y="8986"/>
                    <a:pt x="14344" y="9408"/>
                  </a:cubicBezTo>
                  <a:cubicBezTo>
                    <a:pt x="13373" y="9577"/>
                    <a:pt x="12530" y="9998"/>
                    <a:pt x="12023" y="10420"/>
                  </a:cubicBezTo>
                  <a:cubicBezTo>
                    <a:pt x="11897" y="10252"/>
                    <a:pt x="11728" y="10125"/>
                    <a:pt x="11559" y="9998"/>
                  </a:cubicBezTo>
                  <a:cubicBezTo>
                    <a:pt x="11559" y="9998"/>
                    <a:pt x="11559" y="9998"/>
                    <a:pt x="11559" y="9998"/>
                  </a:cubicBezTo>
                  <a:cubicBezTo>
                    <a:pt x="11433" y="9830"/>
                    <a:pt x="11306" y="9703"/>
                    <a:pt x="11137" y="9534"/>
                  </a:cubicBezTo>
                  <a:cubicBezTo>
                    <a:pt x="11180" y="9492"/>
                    <a:pt x="11222" y="9450"/>
                    <a:pt x="11222" y="9408"/>
                  </a:cubicBezTo>
                  <a:cubicBezTo>
                    <a:pt x="13331" y="8311"/>
                    <a:pt x="13078" y="8438"/>
                    <a:pt x="13627" y="8269"/>
                  </a:cubicBezTo>
                  <a:close/>
                  <a:moveTo>
                    <a:pt x="12403" y="10927"/>
                  </a:moveTo>
                  <a:cubicBezTo>
                    <a:pt x="12403" y="10927"/>
                    <a:pt x="12403" y="10884"/>
                    <a:pt x="12403" y="10927"/>
                  </a:cubicBezTo>
                  <a:lnTo>
                    <a:pt x="12403" y="10927"/>
                  </a:lnTo>
                  <a:cubicBezTo>
                    <a:pt x="12361" y="10884"/>
                    <a:pt x="12319" y="10842"/>
                    <a:pt x="12319" y="10800"/>
                  </a:cubicBezTo>
                  <a:cubicBezTo>
                    <a:pt x="12361" y="10758"/>
                    <a:pt x="12403" y="10716"/>
                    <a:pt x="12403" y="10673"/>
                  </a:cubicBezTo>
                  <a:cubicBezTo>
                    <a:pt x="12403" y="10673"/>
                    <a:pt x="12403" y="10673"/>
                    <a:pt x="12403" y="10673"/>
                  </a:cubicBezTo>
                  <a:cubicBezTo>
                    <a:pt x="12994" y="10252"/>
                    <a:pt x="13669" y="9956"/>
                    <a:pt x="14428" y="9830"/>
                  </a:cubicBezTo>
                  <a:cubicBezTo>
                    <a:pt x="14597" y="10420"/>
                    <a:pt x="14597" y="11095"/>
                    <a:pt x="14428" y="11728"/>
                  </a:cubicBezTo>
                  <a:cubicBezTo>
                    <a:pt x="13711" y="11602"/>
                    <a:pt x="12994" y="11306"/>
                    <a:pt x="12403" y="10927"/>
                  </a:cubicBezTo>
                  <a:close/>
                  <a:moveTo>
                    <a:pt x="20798" y="10420"/>
                  </a:moveTo>
                  <a:lnTo>
                    <a:pt x="21094" y="10800"/>
                  </a:lnTo>
                  <a:lnTo>
                    <a:pt x="20798" y="11180"/>
                  </a:lnTo>
                  <a:cubicBezTo>
                    <a:pt x="19195" y="13289"/>
                    <a:pt x="16116" y="13964"/>
                    <a:pt x="13669" y="13289"/>
                  </a:cubicBezTo>
                  <a:cubicBezTo>
                    <a:pt x="13669" y="13289"/>
                    <a:pt x="13669" y="13289"/>
                    <a:pt x="13669" y="13289"/>
                  </a:cubicBezTo>
                  <a:cubicBezTo>
                    <a:pt x="13500" y="12741"/>
                    <a:pt x="13289" y="12192"/>
                    <a:pt x="12994" y="11728"/>
                  </a:cubicBezTo>
                  <a:cubicBezTo>
                    <a:pt x="14892" y="12614"/>
                    <a:pt x="17592" y="12530"/>
                    <a:pt x="19491" y="10800"/>
                  </a:cubicBezTo>
                  <a:cubicBezTo>
                    <a:pt x="18689" y="10083"/>
                    <a:pt x="17845" y="9619"/>
                    <a:pt x="16580" y="9408"/>
                  </a:cubicBezTo>
                  <a:cubicBezTo>
                    <a:pt x="16453" y="8944"/>
                    <a:pt x="16284" y="8480"/>
                    <a:pt x="16073" y="8100"/>
                  </a:cubicBezTo>
                  <a:cubicBezTo>
                    <a:pt x="18014" y="8184"/>
                    <a:pt x="19744" y="9028"/>
                    <a:pt x="20798" y="10420"/>
                  </a:cubicBezTo>
                  <a:close/>
                  <a:moveTo>
                    <a:pt x="16622" y="11728"/>
                  </a:moveTo>
                  <a:cubicBezTo>
                    <a:pt x="16706" y="11095"/>
                    <a:pt x="16706" y="10463"/>
                    <a:pt x="16622" y="9830"/>
                  </a:cubicBezTo>
                  <a:cubicBezTo>
                    <a:pt x="17466" y="9998"/>
                    <a:pt x="18225" y="10294"/>
                    <a:pt x="18816" y="10800"/>
                  </a:cubicBezTo>
                  <a:cubicBezTo>
                    <a:pt x="18225" y="11264"/>
                    <a:pt x="17466" y="11602"/>
                    <a:pt x="16622" y="11728"/>
                  </a:cubicBezTo>
                  <a:close/>
                  <a:moveTo>
                    <a:pt x="16073" y="9323"/>
                  </a:moveTo>
                  <a:lnTo>
                    <a:pt x="16073" y="9323"/>
                  </a:lnTo>
                  <a:cubicBezTo>
                    <a:pt x="16284" y="10083"/>
                    <a:pt x="16327" y="10927"/>
                    <a:pt x="16158" y="11813"/>
                  </a:cubicBezTo>
                  <a:cubicBezTo>
                    <a:pt x="15778" y="11855"/>
                    <a:pt x="15314" y="11855"/>
                    <a:pt x="14850" y="11813"/>
                  </a:cubicBezTo>
                  <a:cubicBezTo>
                    <a:pt x="15441" y="9408"/>
                    <a:pt x="13880" y="8016"/>
                    <a:pt x="13711" y="7805"/>
                  </a:cubicBezTo>
                  <a:cubicBezTo>
                    <a:pt x="13837" y="7341"/>
                    <a:pt x="13880" y="6834"/>
                    <a:pt x="13880" y="6328"/>
                  </a:cubicBezTo>
                  <a:cubicBezTo>
                    <a:pt x="14977" y="7045"/>
                    <a:pt x="15778" y="8142"/>
                    <a:pt x="16073" y="9323"/>
                  </a:cubicBezTo>
                  <a:close/>
                  <a:moveTo>
                    <a:pt x="10420" y="802"/>
                  </a:moveTo>
                  <a:lnTo>
                    <a:pt x="10800" y="506"/>
                  </a:lnTo>
                  <a:lnTo>
                    <a:pt x="11180" y="802"/>
                  </a:lnTo>
                  <a:cubicBezTo>
                    <a:pt x="13247" y="2362"/>
                    <a:pt x="13964" y="5400"/>
                    <a:pt x="13289" y="7931"/>
                  </a:cubicBezTo>
                  <a:cubicBezTo>
                    <a:pt x="13289" y="7931"/>
                    <a:pt x="13289" y="7931"/>
                    <a:pt x="13289" y="7931"/>
                  </a:cubicBezTo>
                  <a:cubicBezTo>
                    <a:pt x="12741" y="8100"/>
                    <a:pt x="12192" y="8311"/>
                    <a:pt x="11728" y="8606"/>
                  </a:cubicBezTo>
                  <a:cubicBezTo>
                    <a:pt x="12530" y="6834"/>
                    <a:pt x="12614" y="4134"/>
                    <a:pt x="10800" y="2109"/>
                  </a:cubicBezTo>
                  <a:cubicBezTo>
                    <a:pt x="10083" y="2911"/>
                    <a:pt x="9619" y="3755"/>
                    <a:pt x="9408" y="5020"/>
                  </a:cubicBezTo>
                  <a:cubicBezTo>
                    <a:pt x="8944" y="5147"/>
                    <a:pt x="8480" y="5316"/>
                    <a:pt x="8100" y="5527"/>
                  </a:cubicBezTo>
                  <a:cubicBezTo>
                    <a:pt x="8184" y="3586"/>
                    <a:pt x="9028" y="1814"/>
                    <a:pt x="10420" y="802"/>
                  </a:cubicBezTo>
                  <a:close/>
                  <a:moveTo>
                    <a:pt x="9830" y="4936"/>
                  </a:moveTo>
                  <a:cubicBezTo>
                    <a:pt x="9998" y="4092"/>
                    <a:pt x="10294" y="3333"/>
                    <a:pt x="10800" y="2742"/>
                  </a:cubicBezTo>
                  <a:cubicBezTo>
                    <a:pt x="11264" y="3333"/>
                    <a:pt x="11602" y="4092"/>
                    <a:pt x="11770" y="4936"/>
                  </a:cubicBezTo>
                  <a:cubicBezTo>
                    <a:pt x="11095" y="4852"/>
                    <a:pt x="10463" y="4852"/>
                    <a:pt x="9830" y="4936"/>
                  </a:cubicBezTo>
                  <a:close/>
                  <a:moveTo>
                    <a:pt x="9323" y="5484"/>
                  </a:moveTo>
                  <a:lnTo>
                    <a:pt x="9323" y="5484"/>
                  </a:lnTo>
                  <a:cubicBezTo>
                    <a:pt x="10083" y="5273"/>
                    <a:pt x="10927" y="5231"/>
                    <a:pt x="11813" y="5400"/>
                  </a:cubicBezTo>
                  <a:cubicBezTo>
                    <a:pt x="11855" y="5780"/>
                    <a:pt x="11855" y="6244"/>
                    <a:pt x="11813" y="6708"/>
                  </a:cubicBezTo>
                  <a:cubicBezTo>
                    <a:pt x="10589" y="6412"/>
                    <a:pt x="9239" y="6666"/>
                    <a:pt x="8184" y="7509"/>
                  </a:cubicBezTo>
                  <a:cubicBezTo>
                    <a:pt x="6877" y="8522"/>
                    <a:pt x="6286" y="10252"/>
                    <a:pt x="6708" y="11855"/>
                  </a:cubicBezTo>
                  <a:cubicBezTo>
                    <a:pt x="6244" y="11897"/>
                    <a:pt x="5822" y="11897"/>
                    <a:pt x="5400" y="11855"/>
                  </a:cubicBezTo>
                  <a:cubicBezTo>
                    <a:pt x="5231" y="11011"/>
                    <a:pt x="5273" y="10125"/>
                    <a:pt x="5484" y="9366"/>
                  </a:cubicBezTo>
                  <a:lnTo>
                    <a:pt x="5484" y="9366"/>
                  </a:lnTo>
                  <a:cubicBezTo>
                    <a:pt x="5991" y="7552"/>
                    <a:pt x="7467" y="5991"/>
                    <a:pt x="9323" y="5484"/>
                  </a:cubicBezTo>
                  <a:close/>
                  <a:moveTo>
                    <a:pt x="4978" y="11728"/>
                  </a:moveTo>
                  <a:cubicBezTo>
                    <a:pt x="4134" y="11559"/>
                    <a:pt x="3375" y="11264"/>
                    <a:pt x="2784" y="10758"/>
                  </a:cubicBezTo>
                  <a:cubicBezTo>
                    <a:pt x="3375" y="10294"/>
                    <a:pt x="4134" y="9956"/>
                    <a:pt x="4978" y="9788"/>
                  </a:cubicBezTo>
                  <a:cubicBezTo>
                    <a:pt x="4852" y="10463"/>
                    <a:pt x="4852" y="11095"/>
                    <a:pt x="4978" y="11728"/>
                  </a:cubicBezTo>
                  <a:close/>
                  <a:moveTo>
                    <a:pt x="802" y="11180"/>
                  </a:moveTo>
                  <a:lnTo>
                    <a:pt x="506" y="10800"/>
                  </a:lnTo>
                  <a:lnTo>
                    <a:pt x="802" y="10420"/>
                  </a:lnTo>
                  <a:cubicBezTo>
                    <a:pt x="1814" y="9070"/>
                    <a:pt x="3586" y="8184"/>
                    <a:pt x="5569" y="8058"/>
                  </a:cubicBezTo>
                  <a:cubicBezTo>
                    <a:pt x="5358" y="8480"/>
                    <a:pt x="5189" y="8902"/>
                    <a:pt x="5063" y="9366"/>
                  </a:cubicBezTo>
                  <a:cubicBezTo>
                    <a:pt x="3755" y="9577"/>
                    <a:pt x="2911" y="10041"/>
                    <a:pt x="2152" y="10758"/>
                  </a:cubicBezTo>
                  <a:lnTo>
                    <a:pt x="2320" y="10927"/>
                  </a:lnTo>
                  <a:cubicBezTo>
                    <a:pt x="4134" y="12572"/>
                    <a:pt x="7552" y="12741"/>
                    <a:pt x="9619" y="11095"/>
                  </a:cubicBezTo>
                  <a:cubicBezTo>
                    <a:pt x="9745" y="11222"/>
                    <a:pt x="9914" y="11391"/>
                    <a:pt x="10083" y="11517"/>
                  </a:cubicBezTo>
                  <a:cubicBezTo>
                    <a:pt x="10209" y="11686"/>
                    <a:pt x="10336" y="11855"/>
                    <a:pt x="10505" y="11981"/>
                  </a:cubicBezTo>
                  <a:cubicBezTo>
                    <a:pt x="10209" y="12319"/>
                    <a:pt x="9197" y="12994"/>
                    <a:pt x="7973" y="13289"/>
                  </a:cubicBezTo>
                  <a:lnTo>
                    <a:pt x="7973" y="13289"/>
                  </a:lnTo>
                  <a:cubicBezTo>
                    <a:pt x="7973" y="13289"/>
                    <a:pt x="7973" y="13289"/>
                    <a:pt x="7973" y="13289"/>
                  </a:cubicBezTo>
                  <a:cubicBezTo>
                    <a:pt x="5358" y="13964"/>
                    <a:pt x="2362" y="13247"/>
                    <a:pt x="802" y="11180"/>
                  </a:cubicBezTo>
                  <a:close/>
                  <a:moveTo>
                    <a:pt x="6328" y="13964"/>
                  </a:moveTo>
                  <a:cubicBezTo>
                    <a:pt x="6834" y="13964"/>
                    <a:pt x="7341" y="13880"/>
                    <a:pt x="7805" y="13795"/>
                  </a:cubicBezTo>
                  <a:cubicBezTo>
                    <a:pt x="8016" y="13922"/>
                    <a:pt x="9661" y="15736"/>
                    <a:pt x="12234" y="14808"/>
                  </a:cubicBezTo>
                  <a:cubicBezTo>
                    <a:pt x="13247" y="14470"/>
                    <a:pt x="13584" y="13964"/>
                    <a:pt x="13795" y="13795"/>
                  </a:cubicBezTo>
                  <a:cubicBezTo>
                    <a:pt x="14259" y="13922"/>
                    <a:pt x="14766" y="13964"/>
                    <a:pt x="15272" y="13964"/>
                  </a:cubicBezTo>
                  <a:cubicBezTo>
                    <a:pt x="13880" y="15905"/>
                    <a:pt x="11475" y="16706"/>
                    <a:pt x="9323" y="16073"/>
                  </a:cubicBezTo>
                  <a:lnTo>
                    <a:pt x="9323" y="16073"/>
                  </a:lnTo>
                  <a:cubicBezTo>
                    <a:pt x="8184" y="15778"/>
                    <a:pt x="7087" y="15019"/>
                    <a:pt x="6328" y="13964"/>
                  </a:cubicBezTo>
                  <a:close/>
                  <a:moveTo>
                    <a:pt x="11728" y="16622"/>
                  </a:moveTo>
                  <a:cubicBezTo>
                    <a:pt x="11559" y="17466"/>
                    <a:pt x="11264" y="18225"/>
                    <a:pt x="10758" y="18816"/>
                  </a:cubicBezTo>
                  <a:cubicBezTo>
                    <a:pt x="10294" y="18225"/>
                    <a:pt x="9956" y="17466"/>
                    <a:pt x="9788" y="16622"/>
                  </a:cubicBezTo>
                  <a:cubicBezTo>
                    <a:pt x="10463" y="16706"/>
                    <a:pt x="11095" y="16706"/>
                    <a:pt x="11728" y="16622"/>
                  </a:cubicBezTo>
                  <a:close/>
                  <a:moveTo>
                    <a:pt x="10420" y="20798"/>
                  </a:moveTo>
                  <a:cubicBezTo>
                    <a:pt x="9070" y="19786"/>
                    <a:pt x="8184" y="18014"/>
                    <a:pt x="8058" y="16031"/>
                  </a:cubicBezTo>
                  <a:cubicBezTo>
                    <a:pt x="8480" y="16242"/>
                    <a:pt x="8902" y="16411"/>
                    <a:pt x="9366" y="16538"/>
                  </a:cubicBezTo>
                  <a:cubicBezTo>
                    <a:pt x="9577" y="17845"/>
                    <a:pt x="10041" y="18689"/>
                    <a:pt x="10758" y="19448"/>
                  </a:cubicBezTo>
                  <a:cubicBezTo>
                    <a:pt x="11475" y="18689"/>
                    <a:pt x="11939" y="17803"/>
                    <a:pt x="12150" y="16538"/>
                  </a:cubicBezTo>
                  <a:cubicBezTo>
                    <a:pt x="12614" y="16411"/>
                    <a:pt x="13078" y="16242"/>
                    <a:pt x="13458" y="16031"/>
                  </a:cubicBezTo>
                  <a:cubicBezTo>
                    <a:pt x="13331" y="18014"/>
                    <a:pt x="12488" y="19744"/>
                    <a:pt x="11095" y="20798"/>
                  </a:cubicBezTo>
                  <a:lnTo>
                    <a:pt x="10716" y="21094"/>
                  </a:lnTo>
                  <a:lnTo>
                    <a:pt x="10420" y="20798"/>
                  </a:lnTo>
                  <a:close/>
                </a:path>
              </a:pathLst>
            </a:custGeom>
            <a:grpFill/>
            <a:ln w="25400">
              <a:noFill/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3" name="Figura">
              <a:extLst>
                <a:ext uri="{FF2B5EF4-FFF2-40B4-BE49-F238E27FC236}">
                  <a16:creationId xmlns:a16="http://schemas.microsoft.com/office/drawing/2014/main" xmlns="" id="{8915AE7C-2366-A343-9754-1B8C3045C509}"/>
                </a:ext>
              </a:extLst>
            </p:cNvPr>
            <p:cNvSpPr/>
            <p:nvPr/>
          </p:nvSpPr>
          <p:spPr>
            <a:xfrm>
              <a:off x="4686299" y="3454399"/>
              <a:ext cx="650242" cy="650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33" y="21136"/>
                  </a:moveTo>
                  <a:cubicBezTo>
                    <a:pt x="12952" y="19997"/>
                    <a:pt x="13880" y="18014"/>
                    <a:pt x="13964" y="15778"/>
                  </a:cubicBezTo>
                  <a:cubicBezTo>
                    <a:pt x="14681" y="15314"/>
                    <a:pt x="15314" y="14681"/>
                    <a:pt x="15778" y="13964"/>
                  </a:cubicBezTo>
                  <a:cubicBezTo>
                    <a:pt x="17972" y="13922"/>
                    <a:pt x="19997" y="12952"/>
                    <a:pt x="21136" y="11433"/>
                  </a:cubicBezTo>
                  <a:lnTo>
                    <a:pt x="21600" y="10800"/>
                  </a:lnTo>
                  <a:lnTo>
                    <a:pt x="21136" y="10167"/>
                  </a:lnTo>
                  <a:cubicBezTo>
                    <a:pt x="19997" y="8648"/>
                    <a:pt x="18014" y="7720"/>
                    <a:pt x="15778" y="7636"/>
                  </a:cubicBezTo>
                  <a:cubicBezTo>
                    <a:pt x="15314" y="6919"/>
                    <a:pt x="14681" y="6286"/>
                    <a:pt x="13964" y="5822"/>
                  </a:cubicBezTo>
                  <a:cubicBezTo>
                    <a:pt x="13922" y="3628"/>
                    <a:pt x="12952" y="1603"/>
                    <a:pt x="11433" y="464"/>
                  </a:cubicBezTo>
                  <a:lnTo>
                    <a:pt x="10800" y="0"/>
                  </a:lnTo>
                  <a:lnTo>
                    <a:pt x="10167" y="464"/>
                  </a:lnTo>
                  <a:cubicBezTo>
                    <a:pt x="8648" y="1603"/>
                    <a:pt x="7720" y="3586"/>
                    <a:pt x="7636" y="5822"/>
                  </a:cubicBezTo>
                  <a:cubicBezTo>
                    <a:pt x="6919" y="6286"/>
                    <a:pt x="6286" y="6919"/>
                    <a:pt x="5822" y="7636"/>
                  </a:cubicBezTo>
                  <a:cubicBezTo>
                    <a:pt x="3628" y="7678"/>
                    <a:pt x="1603" y="8648"/>
                    <a:pt x="464" y="10167"/>
                  </a:cubicBezTo>
                  <a:lnTo>
                    <a:pt x="0" y="10800"/>
                  </a:lnTo>
                  <a:lnTo>
                    <a:pt x="464" y="11433"/>
                  </a:lnTo>
                  <a:cubicBezTo>
                    <a:pt x="1603" y="12952"/>
                    <a:pt x="3586" y="13880"/>
                    <a:pt x="5822" y="13964"/>
                  </a:cubicBezTo>
                  <a:cubicBezTo>
                    <a:pt x="6286" y="14681"/>
                    <a:pt x="6919" y="15314"/>
                    <a:pt x="7636" y="15778"/>
                  </a:cubicBezTo>
                  <a:cubicBezTo>
                    <a:pt x="7678" y="17972"/>
                    <a:pt x="8648" y="19997"/>
                    <a:pt x="10167" y="21136"/>
                  </a:cubicBezTo>
                  <a:lnTo>
                    <a:pt x="10800" y="21600"/>
                  </a:lnTo>
                  <a:lnTo>
                    <a:pt x="11433" y="21136"/>
                  </a:lnTo>
                  <a:close/>
                  <a:moveTo>
                    <a:pt x="9830" y="14470"/>
                  </a:moveTo>
                  <a:cubicBezTo>
                    <a:pt x="9956" y="13795"/>
                    <a:pt x="10294" y="12741"/>
                    <a:pt x="10800" y="12319"/>
                  </a:cubicBezTo>
                  <a:cubicBezTo>
                    <a:pt x="11264" y="12698"/>
                    <a:pt x="11644" y="13753"/>
                    <a:pt x="11770" y="14470"/>
                  </a:cubicBezTo>
                  <a:cubicBezTo>
                    <a:pt x="11137" y="14639"/>
                    <a:pt x="10463" y="14639"/>
                    <a:pt x="9830" y="14470"/>
                  </a:cubicBezTo>
                  <a:close/>
                  <a:moveTo>
                    <a:pt x="8311" y="13627"/>
                  </a:moveTo>
                  <a:cubicBezTo>
                    <a:pt x="8859" y="13458"/>
                    <a:pt x="9408" y="13247"/>
                    <a:pt x="9872" y="12952"/>
                  </a:cubicBezTo>
                  <a:cubicBezTo>
                    <a:pt x="9661" y="13373"/>
                    <a:pt x="9534" y="13837"/>
                    <a:pt x="9450" y="14302"/>
                  </a:cubicBezTo>
                  <a:cubicBezTo>
                    <a:pt x="9028" y="14175"/>
                    <a:pt x="8606" y="13922"/>
                    <a:pt x="8311" y="13627"/>
                  </a:cubicBezTo>
                  <a:close/>
                  <a:moveTo>
                    <a:pt x="7256" y="9408"/>
                  </a:moveTo>
                  <a:cubicBezTo>
                    <a:pt x="7425" y="8986"/>
                    <a:pt x="7636" y="8606"/>
                    <a:pt x="7931" y="8269"/>
                  </a:cubicBezTo>
                  <a:cubicBezTo>
                    <a:pt x="8100" y="8817"/>
                    <a:pt x="8311" y="9366"/>
                    <a:pt x="8606" y="9830"/>
                  </a:cubicBezTo>
                  <a:cubicBezTo>
                    <a:pt x="8184" y="9661"/>
                    <a:pt x="7720" y="9492"/>
                    <a:pt x="7256" y="9408"/>
                  </a:cubicBezTo>
                  <a:close/>
                  <a:moveTo>
                    <a:pt x="9155" y="10673"/>
                  </a:moveTo>
                  <a:cubicBezTo>
                    <a:pt x="9197" y="10716"/>
                    <a:pt x="9239" y="10758"/>
                    <a:pt x="9239" y="10800"/>
                  </a:cubicBezTo>
                  <a:cubicBezTo>
                    <a:pt x="9197" y="10842"/>
                    <a:pt x="9155" y="10884"/>
                    <a:pt x="9155" y="10927"/>
                  </a:cubicBezTo>
                  <a:cubicBezTo>
                    <a:pt x="8564" y="11348"/>
                    <a:pt x="7889" y="11644"/>
                    <a:pt x="7130" y="11770"/>
                  </a:cubicBezTo>
                  <a:cubicBezTo>
                    <a:pt x="6961" y="11180"/>
                    <a:pt x="6961" y="10505"/>
                    <a:pt x="7130" y="9872"/>
                  </a:cubicBezTo>
                  <a:cubicBezTo>
                    <a:pt x="7889" y="9956"/>
                    <a:pt x="8606" y="10252"/>
                    <a:pt x="9155" y="10673"/>
                  </a:cubicBezTo>
                  <a:close/>
                  <a:moveTo>
                    <a:pt x="11222" y="12108"/>
                  </a:moveTo>
                  <a:lnTo>
                    <a:pt x="11222" y="12108"/>
                  </a:lnTo>
                  <a:cubicBezTo>
                    <a:pt x="10547" y="11137"/>
                    <a:pt x="9028" y="10716"/>
                    <a:pt x="8269" y="7931"/>
                  </a:cubicBezTo>
                  <a:cubicBezTo>
                    <a:pt x="8269" y="7931"/>
                    <a:pt x="8269" y="7931"/>
                    <a:pt x="8269" y="7931"/>
                  </a:cubicBezTo>
                  <a:cubicBezTo>
                    <a:pt x="8606" y="7636"/>
                    <a:pt x="8986" y="7383"/>
                    <a:pt x="9408" y="7256"/>
                  </a:cubicBezTo>
                  <a:cubicBezTo>
                    <a:pt x="9492" y="7720"/>
                    <a:pt x="9661" y="8184"/>
                    <a:pt x="9830" y="8606"/>
                  </a:cubicBezTo>
                  <a:lnTo>
                    <a:pt x="9830" y="8606"/>
                  </a:lnTo>
                  <a:cubicBezTo>
                    <a:pt x="10336" y="9661"/>
                    <a:pt x="10842" y="9998"/>
                    <a:pt x="11222" y="10336"/>
                  </a:cubicBezTo>
                  <a:cubicBezTo>
                    <a:pt x="11222" y="10336"/>
                    <a:pt x="11222" y="10336"/>
                    <a:pt x="11222" y="10336"/>
                  </a:cubicBezTo>
                  <a:cubicBezTo>
                    <a:pt x="11602" y="10631"/>
                    <a:pt x="11939" y="11011"/>
                    <a:pt x="12108" y="11222"/>
                  </a:cubicBezTo>
                  <a:cubicBezTo>
                    <a:pt x="12108" y="11222"/>
                    <a:pt x="12108" y="11222"/>
                    <a:pt x="12108" y="11222"/>
                  </a:cubicBezTo>
                  <a:cubicBezTo>
                    <a:pt x="12698" y="11939"/>
                    <a:pt x="13078" y="12825"/>
                    <a:pt x="13289" y="13627"/>
                  </a:cubicBezTo>
                  <a:cubicBezTo>
                    <a:pt x="13078" y="13837"/>
                    <a:pt x="12614" y="14133"/>
                    <a:pt x="12150" y="14302"/>
                  </a:cubicBezTo>
                  <a:cubicBezTo>
                    <a:pt x="11939" y="13247"/>
                    <a:pt x="11433" y="12319"/>
                    <a:pt x="11222" y="12108"/>
                  </a:cubicBezTo>
                  <a:close/>
                  <a:moveTo>
                    <a:pt x="11770" y="7130"/>
                  </a:moveTo>
                  <a:cubicBezTo>
                    <a:pt x="11644" y="7889"/>
                    <a:pt x="11348" y="8606"/>
                    <a:pt x="10927" y="9155"/>
                  </a:cubicBezTo>
                  <a:cubicBezTo>
                    <a:pt x="10884" y="9197"/>
                    <a:pt x="10842" y="9239"/>
                    <a:pt x="10800" y="9239"/>
                  </a:cubicBezTo>
                  <a:cubicBezTo>
                    <a:pt x="10758" y="9197"/>
                    <a:pt x="10716" y="9155"/>
                    <a:pt x="10673" y="9155"/>
                  </a:cubicBezTo>
                  <a:cubicBezTo>
                    <a:pt x="10252" y="8564"/>
                    <a:pt x="9956" y="7889"/>
                    <a:pt x="9830" y="7130"/>
                  </a:cubicBezTo>
                  <a:cubicBezTo>
                    <a:pt x="10420" y="6961"/>
                    <a:pt x="11137" y="6961"/>
                    <a:pt x="11770" y="7130"/>
                  </a:cubicBezTo>
                  <a:close/>
                  <a:moveTo>
                    <a:pt x="13627" y="8269"/>
                  </a:moveTo>
                  <a:cubicBezTo>
                    <a:pt x="13627" y="8269"/>
                    <a:pt x="13627" y="8269"/>
                    <a:pt x="13627" y="8269"/>
                  </a:cubicBezTo>
                  <a:cubicBezTo>
                    <a:pt x="13922" y="8606"/>
                    <a:pt x="14175" y="8986"/>
                    <a:pt x="14344" y="9408"/>
                  </a:cubicBezTo>
                  <a:cubicBezTo>
                    <a:pt x="13373" y="9577"/>
                    <a:pt x="12530" y="9998"/>
                    <a:pt x="12023" y="10420"/>
                  </a:cubicBezTo>
                  <a:cubicBezTo>
                    <a:pt x="11897" y="10252"/>
                    <a:pt x="11728" y="10125"/>
                    <a:pt x="11559" y="9998"/>
                  </a:cubicBezTo>
                  <a:cubicBezTo>
                    <a:pt x="11559" y="9998"/>
                    <a:pt x="11559" y="9998"/>
                    <a:pt x="11559" y="9998"/>
                  </a:cubicBezTo>
                  <a:cubicBezTo>
                    <a:pt x="11433" y="9830"/>
                    <a:pt x="11306" y="9703"/>
                    <a:pt x="11137" y="9534"/>
                  </a:cubicBezTo>
                  <a:cubicBezTo>
                    <a:pt x="11180" y="9492"/>
                    <a:pt x="11222" y="9450"/>
                    <a:pt x="11222" y="9408"/>
                  </a:cubicBezTo>
                  <a:cubicBezTo>
                    <a:pt x="13373" y="8311"/>
                    <a:pt x="13078" y="8438"/>
                    <a:pt x="13627" y="8269"/>
                  </a:cubicBezTo>
                  <a:close/>
                  <a:moveTo>
                    <a:pt x="12445" y="10927"/>
                  </a:moveTo>
                  <a:cubicBezTo>
                    <a:pt x="12403" y="10927"/>
                    <a:pt x="12403" y="10884"/>
                    <a:pt x="12445" y="10927"/>
                  </a:cubicBezTo>
                  <a:lnTo>
                    <a:pt x="12445" y="10927"/>
                  </a:lnTo>
                  <a:cubicBezTo>
                    <a:pt x="12403" y="10884"/>
                    <a:pt x="12361" y="10842"/>
                    <a:pt x="12361" y="10800"/>
                  </a:cubicBezTo>
                  <a:cubicBezTo>
                    <a:pt x="12403" y="10758"/>
                    <a:pt x="12445" y="10716"/>
                    <a:pt x="12445" y="10673"/>
                  </a:cubicBezTo>
                  <a:cubicBezTo>
                    <a:pt x="12445" y="10673"/>
                    <a:pt x="12445" y="10673"/>
                    <a:pt x="12445" y="10673"/>
                  </a:cubicBezTo>
                  <a:cubicBezTo>
                    <a:pt x="13036" y="10252"/>
                    <a:pt x="13711" y="9956"/>
                    <a:pt x="14470" y="9830"/>
                  </a:cubicBezTo>
                  <a:cubicBezTo>
                    <a:pt x="14639" y="10420"/>
                    <a:pt x="14639" y="11095"/>
                    <a:pt x="14470" y="11728"/>
                  </a:cubicBezTo>
                  <a:cubicBezTo>
                    <a:pt x="13711" y="11602"/>
                    <a:pt x="12994" y="11306"/>
                    <a:pt x="12445" y="10927"/>
                  </a:cubicBezTo>
                  <a:close/>
                  <a:moveTo>
                    <a:pt x="20798" y="10420"/>
                  </a:moveTo>
                  <a:lnTo>
                    <a:pt x="21094" y="10800"/>
                  </a:lnTo>
                  <a:lnTo>
                    <a:pt x="20798" y="11180"/>
                  </a:lnTo>
                  <a:cubicBezTo>
                    <a:pt x="19195" y="13289"/>
                    <a:pt x="16116" y="13964"/>
                    <a:pt x="13669" y="13289"/>
                  </a:cubicBezTo>
                  <a:cubicBezTo>
                    <a:pt x="13669" y="13289"/>
                    <a:pt x="13669" y="13289"/>
                    <a:pt x="13669" y="13289"/>
                  </a:cubicBezTo>
                  <a:cubicBezTo>
                    <a:pt x="13500" y="12741"/>
                    <a:pt x="13289" y="12192"/>
                    <a:pt x="12994" y="11728"/>
                  </a:cubicBezTo>
                  <a:cubicBezTo>
                    <a:pt x="14892" y="12614"/>
                    <a:pt x="17592" y="12530"/>
                    <a:pt x="19491" y="10800"/>
                  </a:cubicBezTo>
                  <a:cubicBezTo>
                    <a:pt x="18689" y="10083"/>
                    <a:pt x="17845" y="9619"/>
                    <a:pt x="16580" y="9408"/>
                  </a:cubicBezTo>
                  <a:cubicBezTo>
                    <a:pt x="16453" y="8944"/>
                    <a:pt x="16284" y="8480"/>
                    <a:pt x="16073" y="8100"/>
                  </a:cubicBezTo>
                  <a:cubicBezTo>
                    <a:pt x="18014" y="8184"/>
                    <a:pt x="19786" y="9028"/>
                    <a:pt x="20798" y="10420"/>
                  </a:cubicBezTo>
                  <a:close/>
                  <a:moveTo>
                    <a:pt x="16622" y="11728"/>
                  </a:moveTo>
                  <a:cubicBezTo>
                    <a:pt x="16706" y="11095"/>
                    <a:pt x="16706" y="10463"/>
                    <a:pt x="16622" y="9830"/>
                  </a:cubicBezTo>
                  <a:cubicBezTo>
                    <a:pt x="17466" y="9998"/>
                    <a:pt x="18225" y="10294"/>
                    <a:pt x="18816" y="10800"/>
                  </a:cubicBezTo>
                  <a:cubicBezTo>
                    <a:pt x="18225" y="11264"/>
                    <a:pt x="17466" y="11602"/>
                    <a:pt x="16622" y="11728"/>
                  </a:cubicBezTo>
                  <a:close/>
                  <a:moveTo>
                    <a:pt x="16073" y="9323"/>
                  </a:moveTo>
                  <a:lnTo>
                    <a:pt x="16073" y="9323"/>
                  </a:lnTo>
                  <a:cubicBezTo>
                    <a:pt x="16284" y="10083"/>
                    <a:pt x="16327" y="10927"/>
                    <a:pt x="16158" y="11813"/>
                  </a:cubicBezTo>
                  <a:cubicBezTo>
                    <a:pt x="15778" y="11855"/>
                    <a:pt x="15314" y="11855"/>
                    <a:pt x="14850" y="11813"/>
                  </a:cubicBezTo>
                  <a:cubicBezTo>
                    <a:pt x="15441" y="9408"/>
                    <a:pt x="13880" y="8016"/>
                    <a:pt x="13711" y="7805"/>
                  </a:cubicBezTo>
                  <a:cubicBezTo>
                    <a:pt x="13837" y="7341"/>
                    <a:pt x="13880" y="6834"/>
                    <a:pt x="13880" y="6328"/>
                  </a:cubicBezTo>
                  <a:cubicBezTo>
                    <a:pt x="15019" y="7045"/>
                    <a:pt x="15778" y="8142"/>
                    <a:pt x="16073" y="9323"/>
                  </a:cubicBezTo>
                  <a:close/>
                  <a:moveTo>
                    <a:pt x="10420" y="802"/>
                  </a:moveTo>
                  <a:lnTo>
                    <a:pt x="10800" y="506"/>
                  </a:lnTo>
                  <a:lnTo>
                    <a:pt x="11180" y="802"/>
                  </a:lnTo>
                  <a:cubicBezTo>
                    <a:pt x="13247" y="2362"/>
                    <a:pt x="13964" y="5400"/>
                    <a:pt x="13289" y="7931"/>
                  </a:cubicBezTo>
                  <a:cubicBezTo>
                    <a:pt x="13289" y="7931"/>
                    <a:pt x="13289" y="7931"/>
                    <a:pt x="13289" y="7931"/>
                  </a:cubicBezTo>
                  <a:cubicBezTo>
                    <a:pt x="12741" y="8100"/>
                    <a:pt x="12192" y="8311"/>
                    <a:pt x="11728" y="8606"/>
                  </a:cubicBezTo>
                  <a:cubicBezTo>
                    <a:pt x="12530" y="6834"/>
                    <a:pt x="12614" y="4134"/>
                    <a:pt x="10800" y="2109"/>
                  </a:cubicBezTo>
                  <a:cubicBezTo>
                    <a:pt x="10083" y="2911"/>
                    <a:pt x="9619" y="3755"/>
                    <a:pt x="9408" y="5020"/>
                  </a:cubicBezTo>
                  <a:cubicBezTo>
                    <a:pt x="8944" y="5147"/>
                    <a:pt x="8480" y="5316"/>
                    <a:pt x="8100" y="5527"/>
                  </a:cubicBezTo>
                  <a:cubicBezTo>
                    <a:pt x="8184" y="3586"/>
                    <a:pt x="9028" y="1814"/>
                    <a:pt x="10420" y="802"/>
                  </a:cubicBezTo>
                  <a:close/>
                  <a:moveTo>
                    <a:pt x="9830" y="4936"/>
                  </a:moveTo>
                  <a:cubicBezTo>
                    <a:pt x="9998" y="4092"/>
                    <a:pt x="10294" y="3333"/>
                    <a:pt x="10800" y="2742"/>
                  </a:cubicBezTo>
                  <a:cubicBezTo>
                    <a:pt x="11264" y="3333"/>
                    <a:pt x="11602" y="4092"/>
                    <a:pt x="11770" y="4936"/>
                  </a:cubicBezTo>
                  <a:cubicBezTo>
                    <a:pt x="11095" y="4852"/>
                    <a:pt x="10463" y="4852"/>
                    <a:pt x="9830" y="4936"/>
                  </a:cubicBezTo>
                  <a:close/>
                  <a:moveTo>
                    <a:pt x="9323" y="5484"/>
                  </a:moveTo>
                  <a:lnTo>
                    <a:pt x="9323" y="5484"/>
                  </a:lnTo>
                  <a:cubicBezTo>
                    <a:pt x="10083" y="5273"/>
                    <a:pt x="10927" y="5231"/>
                    <a:pt x="11813" y="5400"/>
                  </a:cubicBezTo>
                  <a:cubicBezTo>
                    <a:pt x="11855" y="5780"/>
                    <a:pt x="11855" y="6244"/>
                    <a:pt x="11813" y="6708"/>
                  </a:cubicBezTo>
                  <a:cubicBezTo>
                    <a:pt x="10589" y="6412"/>
                    <a:pt x="9239" y="6666"/>
                    <a:pt x="8184" y="7509"/>
                  </a:cubicBezTo>
                  <a:cubicBezTo>
                    <a:pt x="6877" y="8522"/>
                    <a:pt x="6286" y="10252"/>
                    <a:pt x="6708" y="11855"/>
                  </a:cubicBezTo>
                  <a:cubicBezTo>
                    <a:pt x="6244" y="11897"/>
                    <a:pt x="5822" y="11897"/>
                    <a:pt x="5400" y="11855"/>
                  </a:cubicBezTo>
                  <a:cubicBezTo>
                    <a:pt x="5231" y="11011"/>
                    <a:pt x="5273" y="10125"/>
                    <a:pt x="5484" y="9366"/>
                  </a:cubicBezTo>
                  <a:lnTo>
                    <a:pt x="5484" y="9366"/>
                  </a:lnTo>
                  <a:cubicBezTo>
                    <a:pt x="5991" y="7552"/>
                    <a:pt x="7467" y="5991"/>
                    <a:pt x="9323" y="5484"/>
                  </a:cubicBezTo>
                  <a:close/>
                  <a:moveTo>
                    <a:pt x="4978" y="11728"/>
                  </a:moveTo>
                  <a:cubicBezTo>
                    <a:pt x="4134" y="11559"/>
                    <a:pt x="3375" y="11264"/>
                    <a:pt x="2784" y="10758"/>
                  </a:cubicBezTo>
                  <a:cubicBezTo>
                    <a:pt x="3375" y="10294"/>
                    <a:pt x="4134" y="9956"/>
                    <a:pt x="4978" y="9788"/>
                  </a:cubicBezTo>
                  <a:cubicBezTo>
                    <a:pt x="4852" y="10463"/>
                    <a:pt x="4852" y="11095"/>
                    <a:pt x="4978" y="11728"/>
                  </a:cubicBezTo>
                  <a:close/>
                  <a:moveTo>
                    <a:pt x="802" y="11180"/>
                  </a:moveTo>
                  <a:lnTo>
                    <a:pt x="506" y="10800"/>
                  </a:lnTo>
                  <a:lnTo>
                    <a:pt x="802" y="10420"/>
                  </a:lnTo>
                  <a:cubicBezTo>
                    <a:pt x="1814" y="9070"/>
                    <a:pt x="3586" y="8184"/>
                    <a:pt x="5569" y="8058"/>
                  </a:cubicBezTo>
                  <a:cubicBezTo>
                    <a:pt x="5358" y="8480"/>
                    <a:pt x="5189" y="8902"/>
                    <a:pt x="5063" y="9366"/>
                  </a:cubicBezTo>
                  <a:cubicBezTo>
                    <a:pt x="3755" y="9577"/>
                    <a:pt x="2911" y="10041"/>
                    <a:pt x="2152" y="10758"/>
                  </a:cubicBezTo>
                  <a:lnTo>
                    <a:pt x="2320" y="10927"/>
                  </a:lnTo>
                  <a:cubicBezTo>
                    <a:pt x="4134" y="12572"/>
                    <a:pt x="7552" y="12741"/>
                    <a:pt x="9619" y="11095"/>
                  </a:cubicBezTo>
                  <a:cubicBezTo>
                    <a:pt x="9745" y="11222"/>
                    <a:pt x="9914" y="11391"/>
                    <a:pt x="10083" y="11517"/>
                  </a:cubicBezTo>
                  <a:cubicBezTo>
                    <a:pt x="10209" y="11686"/>
                    <a:pt x="10336" y="11855"/>
                    <a:pt x="10505" y="11981"/>
                  </a:cubicBezTo>
                  <a:cubicBezTo>
                    <a:pt x="10209" y="12319"/>
                    <a:pt x="9197" y="12994"/>
                    <a:pt x="7973" y="13289"/>
                  </a:cubicBezTo>
                  <a:lnTo>
                    <a:pt x="7973" y="13289"/>
                  </a:lnTo>
                  <a:cubicBezTo>
                    <a:pt x="7973" y="13289"/>
                    <a:pt x="7973" y="13289"/>
                    <a:pt x="7973" y="13289"/>
                  </a:cubicBezTo>
                  <a:cubicBezTo>
                    <a:pt x="5358" y="13964"/>
                    <a:pt x="2362" y="13247"/>
                    <a:pt x="802" y="11180"/>
                  </a:cubicBezTo>
                  <a:close/>
                  <a:moveTo>
                    <a:pt x="6328" y="13964"/>
                  </a:moveTo>
                  <a:cubicBezTo>
                    <a:pt x="6834" y="13964"/>
                    <a:pt x="7341" y="13880"/>
                    <a:pt x="7805" y="13795"/>
                  </a:cubicBezTo>
                  <a:cubicBezTo>
                    <a:pt x="8016" y="13922"/>
                    <a:pt x="9661" y="15736"/>
                    <a:pt x="12234" y="14808"/>
                  </a:cubicBezTo>
                  <a:cubicBezTo>
                    <a:pt x="13247" y="14470"/>
                    <a:pt x="13584" y="13964"/>
                    <a:pt x="13795" y="13795"/>
                  </a:cubicBezTo>
                  <a:cubicBezTo>
                    <a:pt x="14259" y="13922"/>
                    <a:pt x="14766" y="13964"/>
                    <a:pt x="15272" y="13964"/>
                  </a:cubicBezTo>
                  <a:cubicBezTo>
                    <a:pt x="13880" y="15905"/>
                    <a:pt x="11475" y="16706"/>
                    <a:pt x="9323" y="16073"/>
                  </a:cubicBezTo>
                  <a:lnTo>
                    <a:pt x="9323" y="16073"/>
                  </a:lnTo>
                  <a:cubicBezTo>
                    <a:pt x="8184" y="15778"/>
                    <a:pt x="7087" y="15019"/>
                    <a:pt x="6328" y="13964"/>
                  </a:cubicBezTo>
                  <a:close/>
                  <a:moveTo>
                    <a:pt x="11770" y="16622"/>
                  </a:moveTo>
                  <a:cubicBezTo>
                    <a:pt x="11602" y="17466"/>
                    <a:pt x="11306" y="18225"/>
                    <a:pt x="10800" y="18816"/>
                  </a:cubicBezTo>
                  <a:cubicBezTo>
                    <a:pt x="10336" y="18225"/>
                    <a:pt x="9998" y="17466"/>
                    <a:pt x="9830" y="16622"/>
                  </a:cubicBezTo>
                  <a:cubicBezTo>
                    <a:pt x="10463" y="16706"/>
                    <a:pt x="11095" y="16706"/>
                    <a:pt x="11770" y="16622"/>
                  </a:cubicBezTo>
                  <a:close/>
                  <a:moveTo>
                    <a:pt x="10420" y="20798"/>
                  </a:moveTo>
                  <a:cubicBezTo>
                    <a:pt x="9070" y="19786"/>
                    <a:pt x="8184" y="18014"/>
                    <a:pt x="8058" y="16031"/>
                  </a:cubicBezTo>
                  <a:cubicBezTo>
                    <a:pt x="8480" y="16242"/>
                    <a:pt x="8902" y="16411"/>
                    <a:pt x="9366" y="16538"/>
                  </a:cubicBezTo>
                  <a:cubicBezTo>
                    <a:pt x="9577" y="17845"/>
                    <a:pt x="10041" y="18689"/>
                    <a:pt x="10758" y="19448"/>
                  </a:cubicBezTo>
                  <a:cubicBezTo>
                    <a:pt x="11475" y="18689"/>
                    <a:pt x="11939" y="17803"/>
                    <a:pt x="12150" y="16538"/>
                  </a:cubicBezTo>
                  <a:cubicBezTo>
                    <a:pt x="12614" y="16411"/>
                    <a:pt x="13078" y="16242"/>
                    <a:pt x="13458" y="16031"/>
                  </a:cubicBezTo>
                  <a:cubicBezTo>
                    <a:pt x="13331" y="18014"/>
                    <a:pt x="12488" y="19744"/>
                    <a:pt x="11095" y="20798"/>
                  </a:cubicBezTo>
                  <a:lnTo>
                    <a:pt x="10716" y="21094"/>
                  </a:lnTo>
                  <a:lnTo>
                    <a:pt x="10420" y="20798"/>
                  </a:lnTo>
                  <a:close/>
                </a:path>
              </a:pathLst>
            </a:custGeom>
            <a:grpFill/>
            <a:ln w="25400">
              <a:noFill/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4" name="Figura">
              <a:extLst>
                <a:ext uri="{FF2B5EF4-FFF2-40B4-BE49-F238E27FC236}">
                  <a16:creationId xmlns:a16="http://schemas.microsoft.com/office/drawing/2014/main" xmlns="" id="{EE0D7465-B185-134A-AFEA-8A15519AEF37}"/>
                </a:ext>
              </a:extLst>
            </p:cNvPr>
            <p:cNvSpPr/>
            <p:nvPr/>
          </p:nvSpPr>
          <p:spPr>
            <a:xfrm>
              <a:off x="5333999" y="3454399"/>
              <a:ext cx="650242" cy="650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33" y="21136"/>
                  </a:moveTo>
                  <a:cubicBezTo>
                    <a:pt x="12952" y="19997"/>
                    <a:pt x="13880" y="18014"/>
                    <a:pt x="13964" y="15778"/>
                  </a:cubicBezTo>
                  <a:cubicBezTo>
                    <a:pt x="14681" y="15314"/>
                    <a:pt x="15314" y="14681"/>
                    <a:pt x="15778" y="13964"/>
                  </a:cubicBezTo>
                  <a:cubicBezTo>
                    <a:pt x="17972" y="13922"/>
                    <a:pt x="19997" y="12952"/>
                    <a:pt x="21136" y="11433"/>
                  </a:cubicBezTo>
                  <a:lnTo>
                    <a:pt x="21600" y="10800"/>
                  </a:lnTo>
                  <a:lnTo>
                    <a:pt x="21136" y="10167"/>
                  </a:lnTo>
                  <a:cubicBezTo>
                    <a:pt x="19997" y="8648"/>
                    <a:pt x="18014" y="7720"/>
                    <a:pt x="15778" y="7636"/>
                  </a:cubicBezTo>
                  <a:cubicBezTo>
                    <a:pt x="15314" y="6919"/>
                    <a:pt x="14681" y="6286"/>
                    <a:pt x="13964" y="5822"/>
                  </a:cubicBezTo>
                  <a:cubicBezTo>
                    <a:pt x="13922" y="3628"/>
                    <a:pt x="12952" y="1603"/>
                    <a:pt x="11433" y="464"/>
                  </a:cubicBezTo>
                  <a:lnTo>
                    <a:pt x="10800" y="0"/>
                  </a:lnTo>
                  <a:lnTo>
                    <a:pt x="10167" y="464"/>
                  </a:lnTo>
                  <a:cubicBezTo>
                    <a:pt x="8648" y="1603"/>
                    <a:pt x="7720" y="3586"/>
                    <a:pt x="7636" y="5822"/>
                  </a:cubicBezTo>
                  <a:cubicBezTo>
                    <a:pt x="6919" y="6286"/>
                    <a:pt x="6286" y="6919"/>
                    <a:pt x="5822" y="7636"/>
                  </a:cubicBezTo>
                  <a:cubicBezTo>
                    <a:pt x="3628" y="7678"/>
                    <a:pt x="1603" y="8648"/>
                    <a:pt x="464" y="10167"/>
                  </a:cubicBezTo>
                  <a:lnTo>
                    <a:pt x="0" y="10800"/>
                  </a:lnTo>
                  <a:lnTo>
                    <a:pt x="464" y="11433"/>
                  </a:lnTo>
                  <a:cubicBezTo>
                    <a:pt x="1603" y="12952"/>
                    <a:pt x="3586" y="13880"/>
                    <a:pt x="5822" y="13964"/>
                  </a:cubicBezTo>
                  <a:cubicBezTo>
                    <a:pt x="6286" y="14681"/>
                    <a:pt x="6919" y="15314"/>
                    <a:pt x="7636" y="15778"/>
                  </a:cubicBezTo>
                  <a:cubicBezTo>
                    <a:pt x="7678" y="17972"/>
                    <a:pt x="8648" y="19997"/>
                    <a:pt x="10167" y="21136"/>
                  </a:cubicBezTo>
                  <a:lnTo>
                    <a:pt x="10800" y="21600"/>
                  </a:lnTo>
                  <a:lnTo>
                    <a:pt x="11433" y="21136"/>
                  </a:lnTo>
                  <a:close/>
                  <a:moveTo>
                    <a:pt x="9830" y="14470"/>
                  </a:moveTo>
                  <a:cubicBezTo>
                    <a:pt x="9956" y="13795"/>
                    <a:pt x="10294" y="12741"/>
                    <a:pt x="10800" y="12319"/>
                  </a:cubicBezTo>
                  <a:cubicBezTo>
                    <a:pt x="11264" y="12698"/>
                    <a:pt x="11644" y="13753"/>
                    <a:pt x="11770" y="14470"/>
                  </a:cubicBezTo>
                  <a:cubicBezTo>
                    <a:pt x="11137" y="14639"/>
                    <a:pt x="10463" y="14639"/>
                    <a:pt x="9830" y="14470"/>
                  </a:cubicBezTo>
                  <a:close/>
                  <a:moveTo>
                    <a:pt x="8311" y="13627"/>
                  </a:moveTo>
                  <a:cubicBezTo>
                    <a:pt x="8859" y="13458"/>
                    <a:pt x="9408" y="13247"/>
                    <a:pt x="9872" y="12952"/>
                  </a:cubicBezTo>
                  <a:cubicBezTo>
                    <a:pt x="9661" y="13373"/>
                    <a:pt x="9534" y="13837"/>
                    <a:pt x="9450" y="14302"/>
                  </a:cubicBezTo>
                  <a:cubicBezTo>
                    <a:pt x="9028" y="14175"/>
                    <a:pt x="8648" y="13922"/>
                    <a:pt x="8311" y="13627"/>
                  </a:cubicBezTo>
                  <a:close/>
                  <a:moveTo>
                    <a:pt x="7256" y="9408"/>
                  </a:moveTo>
                  <a:cubicBezTo>
                    <a:pt x="7425" y="8986"/>
                    <a:pt x="7636" y="8606"/>
                    <a:pt x="7931" y="8269"/>
                  </a:cubicBezTo>
                  <a:cubicBezTo>
                    <a:pt x="8100" y="8817"/>
                    <a:pt x="8311" y="9366"/>
                    <a:pt x="8606" y="9830"/>
                  </a:cubicBezTo>
                  <a:cubicBezTo>
                    <a:pt x="8184" y="9661"/>
                    <a:pt x="7720" y="9492"/>
                    <a:pt x="7256" y="9408"/>
                  </a:cubicBezTo>
                  <a:close/>
                  <a:moveTo>
                    <a:pt x="9155" y="10673"/>
                  </a:moveTo>
                  <a:cubicBezTo>
                    <a:pt x="9197" y="10716"/>
                    <a:pt x="9239" y="10758"/>
                    <a:pt x="9239" y="10800"/>
                  </a:cubicBezTo>
                  <a:cubicBezTo>
                    <a:pt x="9197" y="10842"/>
                    <a:pt x="9155" y="10884"/>
                    <a:pt x="9155" y="10927"/>
                  </a:cubicBezTo>
                  <a:cubicBezTo>
                    <a:pt x="8564" y="11348"/>
                    <a:pt x="7889" y="11644"/>
                    <a:pt x="7130" y="11770"/>
                  </a:cubicBezTo>
                  <a:cubicBezTo>
                    <a:pt x="6961" y="11180"/>
                    <a:pt x="6961" y="10505"/>
                    <a:pt x="7130" y="9872"/>
                  </a:cubicBezTo>
                  <a:cubicBezTo>
                    <a:pt x="7889" y="9956"/>
                    <a:pt x="8606" y="10252"/>
                    <a:pt x="9155" y="10673"/>
                  </a:cubicBezTo>
                  <a:close/>
                  <a:moveTo>
                    <a:pt x="11222" y="12108"/>
                  </a:moveTo>
                  <a:lnTo>
                    <a:pt x="11222" y="12108"/>
                  </a:lnTo>
                  <a:cubicBezTo>
                    <a:pt x="10547" y="11137"/>
                    <a:pt x="9028" y="10716"/>
                    <a:pt x="8269" y="7931"/>
                  </a:cubicBezTo>
                  <a:cubicBezTo>
                    <a:pt x="8269" y="7931"/>
                    <a:pt x="8269" y="7931"/>
                    <a:pt x="8269" y="7931"/>
                  </a:cubicBezTo>
                  <a:cubicBezTo>
                    <a:pt x="8606" y="7636"/>
                    <a:pt x="8986" y="7383"/>
                    <a:pt x="9408" y="7256"/>
                  </a:cubicBezTo>
                  <a:cubicBezTo>
                    <a:pt x="9492" y="7720"/>
                    <a:pt x="9661" y="8184"/>
                    <a:pt x="9830" y="8606"/>
                  </a:cubicBezTo>
                  <a:lnTo>
                    <a:pt x="9830" y="8606"/>
                  </a:lnTo>
                  <a:cubicBezTo>
                    <a:pt x="10336" y="9661"/>
                    <a:pt x="10842" y="9998"/>
                    <a:pt x="11222" y="10336"/>
                  </a:cubicBezTo>
                  <a:cubicBezTo>
                    <a:pt x="11222" y="10336"/>
                    <a:pt x="11222" y="10336"/>
                    <a:pt x="11222" y="10336"/>
                  </a:cubicBezTo>
                  <a:cubicBezTo>
                    <a:pt x="11602" y="10631"/>
                    <a:pt x="11939" y="11011"/>
                    <a:pt x="12108" y="11222"/>
                  </a:cubicBezTo>
                  <a:cubicBezTo>
                    <a:pt x="12108" y="11222"/>
                    <a:pt x="12108" y="11222"/>
                    <a:pt x="12108" y="11222"/>
                  </a:cubicBezTo>
                  <a:cubicBezTo>
                    <a:pt x="12698" y="11939"/>
                    <a:pt x="13078" y="12825"/>
                    <a:pt x="13289" y="13627"/>
                  </a:cubicBezTo>
                  <a:cubicBezTo>
                    <a:pt x="13078" y="13837"/>
                    <a:pt x="12614" y="14133"/>
                    <a:pt x="12150" y="14302"/>
                  </a:cubicBezTo>
                  <a:cubicBezTo>
                    <a:pt x="11981" y="13247"/>
                    <a:pt x="11433" y="12319"/>
                    <a:pt x="11222" y="12108"/>
                  </a:cubicBezTo>
                  <a:close/>
                  <a:moveTo>
                    <a:pt x="11770" y="7130"/>
                  </a:moveTo>
                  <a:cubicBezTo>
                    <a:pt x="11644" y="7889"/>
                    <a:pt x="11348" y="8606"/>
                    <a:pt x="10927" y="9155"/>
                  </a:cubicBezTo>
                  <a:cubicBezTo>
                    <a:pt x="10884" y="9197"/>
                    <a:pt x="10842" y="9239"/>
                    <a:pt x="10800" y="9239"/>
                  </a:cubicBezTo>
                  <a:cubicBezTo>
                    <a:pt x="10758" y="9197"/>
                    <a:pt x="10716" y="9155"/>
                    <a:pt x="10673" y="9155"/>
                  </a:cubicBezTo>
                  <a:cubicBezTo>
                    <a:pt x="10252" y="8564"/>
                    <a:pt x="9956" y="7889"/>
                    <a:pt x="9830" y="7130"/>
                  </a:cubicBezTo>
                  <a:cubicBezTo>
                    <a:pt x="10420" y="6961"/>
                    <a:pt x="11137" y="6961"/>
                    <a:pt x="11770" y="7130"/>
                  </a:cubicBezTo>
                  <a:close/>
                  <a:moveTo>
                    <a:pt x="13627" y="8269"/>
                  </a:moveTo>
                  <a:cubicBezTo>
                    <a:pt x="13669" y="8269"/>
                    <a:pt x="13669" y="8269"/>
                    <a:pt x="13627" y="8269"/>
                  </a:cubicBezTo>
                  <a:cubicBezTo>
                    <a:pt x="13922" y="8606"/>
                    <a:pt x="14175" y="8986"/>
                    <a:pt x="14344" y="9408"/>
                  </a:cubicBezTo>
                  <a:cubicBezTo>
                    <a:pt x="13373" y="9577"/>
                    <a:pt x="12530" y="9998"/>
                    <a:pt x="12023" y="10420"/>
                  </a:cubicBezTo>
                  <a:cubicBezTo>
                    <a:pt x="11897" y="10252"/>
                    <a:pt x="11728" y="10125"/>
                    <a:pt x="11559" y="9998"/>
                  </a:cubicBezTo>
                  <a:cubicBezTo>
                    <a:pt x="11559" y="9998"/>
                    <a:pt x="11559" y="9998"/>
                    <a:pt x="11559" y="9998"/>
                  </a:cubicBezTo>
                  <a:cubicBezTo>
                    <a:pt x="11433" y="9830"/>
                    <a:pt x="11306" y="9703"/>
                    <a:pt x="11137" y="9534"/>
                  </a:cubicBezTo>
                  <a:cubicBezTo>
                    <a:pt x="11180" y="9492"/>
                    <a:pt x="11222" y="9450"/>
                    <a:pt x="11222" y="9408"/>
                  </a:cubicBezTo>
                  <a:cubicBezTo>
                    <a:pt x="13373" y="8311"/>
                    <a:pt x="13120" y="8438"/>
                    <a:pt x="13627" y="8269"/>
                  </a:cubicBezTo>
                  <a:close/>
                  <a:moveTo>
                    <a:pt x="12445" y="10927"/>
                  </a:moveTo>
                  <a:cubicBezTo>
                    <a:pt x="12445" y="10927"/>
                    <a:pt x="12445" y="10884"/>
                    <a:pt x="12445" y="10927"/>
                  </a:cubicBezTo>
                  <a:lnTo>
                    <a:pt x="12445" y="10927"/>
                  </a:lnTo>
                  <a:cubicBezTo>
                    <a:pt x="12403" y="10884"/>
                    <a:pt x="12361" y="10842"/>
                    <a:pt x="12361" y="10800"/>
                  </a:cubicBezTo>
                  <a:cubicBezTo>
                    <a:pt x="12403" y="10758"/>
                    <a:pt x="12445" y="10716"/>
                    <a:pt x="12445" y="10673"/>
                  </a:cubicBezTo>
                  <a:cubicBezTo>
                    <a:pt x="12445" y="10673"/>
                    <a:pt x="12445" y="10673"/>
                    <a:pt x="12445" y="10673"/>
                  </a:cubicBezTo>
                  <a:cubicBezTo>
                    <a:pt x="12994" y="10252"/>
                    <a:pt x="13711" y="9956"/>
                    <a:pt x="14470" y="9830"/>
                  </a:cubicBezTo>
                  <a:cubicBezTo>
                    <a:pt x="14639" y="10420"/>
                    <a:pt x="14639" y="11095"/>
                    <a:pt x="14470" y="11728"/>
                  </a:cubicBezTo>
                  <a:cubicBezTo>
                    <a:pt x="13711" y="11602"/>
                    <a:pt x="12994" y="11306"/>
                    <a:pt x="12445" y="10927"/>
                  </a:cubicBezTo>
                  <a:close/>
                  <a:moveTo>
                    <a:pt x="20798" y="10420"/>
                  </a:moveTo>
                  <a:lnTo>
                    <a:pt x="21094" y="10800"/>
                  </a:lnTo>
                  <a:lnTo>
                    <a:pt x="20798" y="11180"/>
                  </a:lnTo>
                  <a:cubicBezTo>
                    <a:pt x="19195" y="13289"/>
                    <a:pt x="16116" y="13964"/>
                    <a:pt x="13669" y="13289"/>
                  </a:cubicBezTo>
                  <a:cubicBezTo>
                    <a:pt x="13669" y="13289"/>
                    <a:pt x="13669" y="13289"/>
                    <a:pt x="13669" y="13289"/>
                  </a:cubicBezTo>
                  <a:cubicBezTo>
                    <a:pt x="13500" y="12741"/>
                    <a:pt x="13289" y="12192"/>
                    <a:pt x="12994" y="11728"/>
                  </a:cubicBezTo>
                  <a:cubicBezTo>
                    <a:pt x="14892" y="12614"/>
                    <a:pt x="17592" y="12530"/>
                    <a:pt x="19491" y="10800"/>
                  </a:cubicBezTo>
                  <a:cubicBezTo>
                    <a:pt x="18689" y="10083"/>
                    <a:pt x="17845" y="9619"/>
                    <a:pt x="16580" y="9408"/>
                  </a:cubicBezTo>
                  <a:cubicBezTo>
                    <a:pt x="16453" y="8944"/>
                    <a:pt x="16284" y="8480"/>
                    <a:pt x="16073" y="8100"/>
                  </a:cubicBezTo>
                  <a:cubicBezTo>
                    <a:pt x="18014" y="8184"/>
                    <a:pt x="19786" y="9028"/>
                    <a:pt x="20798" y="10420"/>
                  </a:cubicBezTo>
                  <a:close/>
                  <a:moveTo>
                    <a:pt x="16622" y="11728"/>
                  </a:moveTo>
                  <a:cubicBezTo>
                    <a:pt x="16706" y="11095"/>
                    <a:pt x="16706" y="10463"/>
                    <a:pt x="16622" y="9830"/>
                  </a:cubicBezTo>
                  <a:cubicBezTo>
                    <a:pt x="17466" y="9998"/>
                    <a:pt x="18225" y="10294"/>
                    <a:pt x="18816" y="10800"/>
                  </a:cubicBezTo>
                  <a:cubicBezTo>
                    <a:pt x="18225" y="11264"/>
                    <a:pt x="17466" y="11602"/>
                    <a:pt x="16622" y="11728"/>
                  </a:cubicBezTo>
                  <a:close/>
                  <a:moveTo>
                    <a:pt x="16073" y="9323"/>
                  </a:moveTo>
                  <a:lnTo>
                    <a:pt x="16073" y="9323"/>
                  </a:lnTo>
                  <a:cubicBezTo>
                    <a:pt x="16284" y="10083"/>
                    <a:pt x="16327" y="10927"/>
                    <a:pt x="16158" y="11813"/>
                  </a:cubicBezTo>
                  <a:cubicBezTo>
                    <a:pt x="15778" y="11855"/>
                    <a:pt x="15314" y="11855"/>
                    <a:pt x="14850" y="11813"/>
                  </a:cubicBezTo>
                  <a:cubicBezTo>
                    <a:pt x="15441" y="9408"/>
                    <a:pt x="13880" y="8016"/>
                    <a:pt x="13711" y="7805"/>
                  </a:cubicBezTo>
                  <a:cubicBezTo>
                    <a:pt x="13837" y="7341"/>
                    <a:pt x="13880" y="6834"/>
                    <a:pt x="13880" y="6328"/>
                  </a:cubicBezTo>
                  <a:cubicBezTo>
                    <a:pt x="15019" y="7045"/>
                    <a:pt x="15778" y="8142"/>
                    <a:pt x="16073" y="9323"/>
                  </a:cubicBezTo>
                  <a:close/>
                  <a:moveTo>
                    <a:pt x="10420" y="802"/>
                  </a:moveTo>
                  <a:lnTo>
                    <a:pt x="10800" y="506"/>
                  </a:lnTo>
                  <a:lnTo>
                    <a:pt x="11180" y="802"/>
                  </a:lnTo>
                  <a:cubicBezTo>
                    <a:pt x="13247" y="2362"/>
                    <a:pt x="13964" y="5400"/>
                    <a:pt x="13289" y="7931"/>
                  </a:cubicBezTo>
                  <a:cubicBezTo>
                    <a:pt x="13289" y="7931"/>
                    <a:pt x="13289" y="7931"/>
                    <a:pt x="13289" y="7931"/>
                  </a:cubicBezTo>
                  <a:cubicBezTo>
                    <a:pt x="12741" y="8100"/>
                    <a:pt x="12192" y="8311"/>
                    <a:pt x="11728" y="8606"/>
                  </a:cubicBezTo>
                  <a:cubicBezTo>
                    <a:pt x="12530" y="6834"/>
                    <a:pt x="12614" y="4134"/>
                    <a:pt x="10800" y="2109"/>
                  </a:cubicBezTo>
                  <a:cubicBezTo>
                    <a:pt x="10083" y="2911"/>
                    <a:pt x="9619" y="3755"/>
                    <a:pt x="9408" y="5020"/>
                  </a:cubicBezTo>
                  <a:cubicBezTo>
                    <a:pt x="8944" y="5147"/>
                    <a:pt x="8480" y="5316"/>
                    <a:pt x="8100" y="5527"/>
                  </a:cubicBezTo>
                  <a:cubicBezTo>
                    <a:pt x="8184" y="3586"/>
                    <a:pt x="9070" y="1814"/>
                    <a:pt x="10420" y="802"/>
                  </a:cubicBezTo>
                  <a:close/>
                  <a:moveTo>
                    <a:pt x="9830" y="4936"/>
                  </a:moveTo>
                  <a:cubicBezTo>
                    <a:pt x="9998" y="4092"/>
                    <a:pt x="10294" y="3333"/>
                    <a:pt x="10800" y="2742"/>
                  </a:cubicBezTo>
                  <a:cubicBezTo>
                    <a:pt x="11264" y="3333"/>
                    <a:pt x="11602" y="4092"/>
                    <a:pt x="11770" y="4936"/>
                  </a:cubicBezTo>
                  <a:cubicBezTo>
                    <a:pt x="11137" y="4852"/>
                    <a:pt x="10505" y="4852"/>
                    <a:pt x="9830" y="4936"/>
                  </a:cubicBezTo>
                  <a:close/>
                  <a:moveTo>
                    <a:pt x="9366" y="5484"/>
                  </a:moveTo>
                  <a:lnTo>
                    <a:pt x="9366" y="5484"/>
                  </a:lnTo>
                  <a:cubicBezTo>
                    <a:pt x="10125" y="5273"/>
                    <a:pt x="10969" y="5231"/>
                    <a:pt x="11855" y="5400"/>
                  </a:cubicBezTo>
                  <a:cubicBezTo>
                    <a:pt x="11897" y="5780"/>
                    <a:pt x="11897" y="6244"/>
                    <a:pt x="11855" y="6708"/>
                  </a:cubicBezTo>
                  <a:cubicBezTo>
                    <a:pt x="10631" y="6412"/>
                    <a:pt x="9281" y="6666"/>
                    <a:pt x="8227" y="7509"/>
                  </a:cubicBezTo>
                  <a:cubicBezTo>
                    <a:pt x="6919" y="8522"/>
                    <a:pt x="6328" y="10252"/>
                    <a:pt x="6750" y="11855"/>
                  </a:cubicBezTo>
                  <a:cubicBezTo>
                    <a:pt x="6286" y="11897"/>
                    <a:pt x="5864" y="11897"/>
                    <a:pt x="5442" y="11855"/>
                  </a:cubicBezTo>
                  <a:cubicBezTo>
                    <a:pt x="5273" y="11011"/>
                    <a:pt x="5316" y="10125"/>
                    <a:pt x="5527" y="9366"/>
                  </a:cubicBezTo>
                  <a:lnTo>
                    <a:pt x="5527" y="9366"/>
                  </a:lnTo>
                  <a:cubicBezTo>
                    <a:pt x="5991" y="7552"/>
                    <a:pt x="7467" y="5991"/>
                    <a:pt x="9366" y="5484"/>
                  </a:cubicBezTo>
                  <a:close/>
                  <a:moveTo>
                    <a:pt x="4978" y="11728"/>
                  </a:moveTo>
                  <a:cubicBezTo>
                    <a:pt x="4134" y="11559"/>
                    <a:pt x="3375" y="11264"/>
                    <a:pt x="2784" y="10758"/>
                  </a:cubicBezTo>
                  <a:cubicBezTo>
                    <a:pt x="3375" y="10294"/>
                    <a:pt x="4134" y="9956"/>
                    <a:pt x="4978" y="9788"/>
                  </a:cubicBezTo>
                  <a:cubicBezTo>
                    <a:pt x="4852" y="10463"/>
                    <a:pt x="4852" y="11095"/>
                    <a:pt x="4978" y="11728"/>
                  </a:cubicBezTo>
                  <a:close/>
                  <a:moveTo>
                    <a:pt x="802" y="11180"/>
                  </a:moveTo>
                  <a:lnTo>
                    <a:pt x="506" y="10800"/>
                  </a:lnTo>
                  <a:lnTo>
                    <a:pt x="802" y="10420"/>
                  </a:lnTo>
                  <a:cubicBezTo>
                    <a:pt x="1814" y="9070"/>
                    <a:pt x="3586" y="8184"/>
                    <a:pt x="5569" y="8058"/>
                  </a:cubicBezTo>
                  <a:cubicBezTo>
                    <a:pt x="5358" y="8480"/>
                    <a:pt x="5189" y="8902"/>
                    <a:pt x="5063" y="9366"/>
                  </a:cubicBezTo>
                  <a:cubicBezTo>
                    <a:pt x="3755" y="9577"/>
                    <a:pt x="2911" y="10041"/>
                    <a:pt x="2152" y="10758"/>
                  </a:cubicBezTo>
                  <a:lnTo>
                    <a:pt x="2320" y="10927"/>
                  </a:lnTo>
                  <a:cubicBezTo>
                    <a:pt x="4134" y="12572"/>
                    <a:pt x="7552" y="12741"/>
                    <a:pt x="9619" y="11095"/>
                  </a:cubicBezTo>
                  <a:cubicBezTo>
                    <a:pt x="9745" y="11222"/>
                    <a:pt x="9914" y="11391"/>
                    <a:pt x="10083" y="11517"/>
                  </a:cubicBezTo>
                  <a:cubicBezTo>
                    <a:pt x="10209" y="11686"/>
                    <a:pt x="10336" y="11855"/>
                    <a:pt x="10505" y="11981"/>
                  </a:cubicBezTo>
                  <a:cubicBezTo>
                    <a:pt x="10209" y="12319"/>
                    <a:pt x="9197" y="12994"/>
                    <a:pt x="7973" y="13289"/>
                  </a:cubicBezTo>
                  <a:lnTo>
                    <a:pt x="7973" y="13289"/>
                  </a:lnTo>
                  <a:cubicBezTo>
                    <a:pt x="7973" y="13289"/>
                    <a:pt x="7973" y="13289"/>
                    <a:pt x="7973" y="13289"/>
                  </a:cubicBezTo>
                  <a:cubicBezTo>
                    <a:pt x="5400" y="13964"/>
                    <a:pt x="2362" y="13247"/>
                    <a:pt x="802" y="11180"/>
                  </a:cubicBezTo>
                  <a:close/>
                  <a:moveTo>
                    <a:pt x="6328" y="13964"/>
                  </a:moveTo>
                  <a:cubicBezTo>
                    <a:pt x="6834" y="13964"/>
                    <a:pt x="7341" y="13880"/>
                    <a:pt x="7805" y="13795"/>
                  </a:cubicBezTo>
                  <a:cubicBezTo>
                    <a:pt x="8016" y="13922"/>
                    <a:pt x="9661" y="15736"/>
                    <a:pt x="12234" y="14808"/>
                  </a:cubicBezTo>
                  <a:cubicBezTo>
                    <a:pt x="13247" y="14470"/>
                    <a:pt x="13584" y="13964"/>
                    <a:pt x="13795" y="13795"/>
                  </a:cubicBezTo>
                  <a:cubicBezTo>
                    <a:pt x="14259" y="13922"/>
                    <a:pt x="14766" y="13964"/>
                    <a:pt x="15272" y="13964"/>
                  </a:cubicBezTo>
                  <a:cubicBezTo>
                    <a:pt x="13880" y="15905"/>
                    <a:pt x="11475" y="16706"/>
                    <a:pt x="9323" y="16073"/>
                  </a:cubicBezTo>
                  <a:lnTo>
                    <a:pt x="9323" y="16073"/>
                  </a:lnTo>
                  <a:cubicBezTo>
                    <a:pt x="8184" y="15778"/>
                    <a:pt x="7087" y="15019"/>
                    <a:pt x="6328" y="13964"/>
                  </a:cubicBezTo>
                  <a:close/>
                  <a:moveTo>
                    <a:pt x="11770" y="16622"/>
                  </a:moveTo>
                  <a:cubicBezTo>
                    <a:pt x="11602" y="17466"/>
                    <a:pt x="11306" y="18225"/>
                    <a:pt x="10800" y="18816"/>
                  </a:cubicBezTo>
                  <a:cubicBezTo>
                    <a:pt x="10336" y="18225"/>
                    <a:pt x="9998" y="17466"/>
                    <a:pt x="9830" y="16622"/>
                  </a:cubicBezTo>
                  <a:cubicBezTo>
                    <a:pt x="10505" y="16706"/>
                    <a:pt x="11137" y="16706"/>
                    <a:pt x="11770" y="16622"/>
                  </a:cubicBezTo>
                  <a:close/>
                  <a:moveTo>
                    <a:pt x="10420" y="20798"/>
                  </a:moveTo>
                  <a:cubicBezTo>
                    <a:pt x="9070" y="19786"/>
                    <a:pt x="8184" y="18014"/>
                    <a:pt x="8058" y="16031"/>
                  </a:cubicBezTo>
                  <a:cubicBezTo>
                    <a:pt x="8480" y="16242"/>
                    <a:pt x="8902" y="16411"/>
                    <a:pt x="9366" y="16538"/>
                  </a:cubicBezTo>
                  <a:cubicBezTo>
                    <a:pt x="9577" y="17845"/>
                    <a:pt x="10041" y="18689"/>
                    <a:pt x="10758" y="19448"/>
                  </a:cubicBezTo>
                  <a:cubicBezTo>
                    <a:pt x="11475" y="18689"/>
                    <a:pt x="11939" y="17803"/>
                    <a:pt x="12150" y="16538"/>
                  </a:cubicBezTo>
                  <a:cubicBezTo>
                    <a:pt x="12614" y="16411"/>
                    <a:pt x="13078" y="16242"/>
                    <a:pt x="13458" y="16031"/>
                  </a:cubicBezTo>
                  <a:cubicBezTo>
                    <a:pt x="13331" y="18014"/>
                    <a:pt x="12488" y="19744"/>
                    <a:pt x="11095" y="20798"/>
                  </a:cubicBezTo>
                  <a:lnTo>
                    <a:pt x="10716" y="21094"/>
                  </a:lnTo>
                  <a:lnTo>
                    <a:pt x="10420" y="20798"/>
                  </a:lnTo>
                  <a:close/>
                </a:path>
              </a:pathLst>
            </a:custGeom>
            <a:grpFill/>
            <a:ln w="25400">
              <a:noFill/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5" name="Figura">
              <a:extLst>
                <a:ext uri="{FF2B5EF4-FFF2-40B4-BE49-F238E27FC236}">
                  <a16:creationId xmlns:a16="http://schemas.microsoft.com/office/drawing/2014/main" xmlns="" id="{2C0C53B4-FADE-4648-8E84-EA6C0D3E72B2}"/>
                </a:ext>
              </a:extLst>
            </p:cNvPr>
            <p:cNvSpPr/>
            <p:nvPr/>
          </p:nvSpPr>
          <p:spPr>
            <a:xfrm>
              <a:off x="5981699" y="3454399"/>
              <a:ext cx="650242" cy="650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33" y="21136"/>
                  </a:moveTo>
                  <a:cubicBezTo>
                    <a:pt x="12952" y="19997"/>
                    <a:pt x="13880" y="18014"/>
                    <a:pt x="13964" y="15778"/>
                  </a:cubicBezTo>
                  <a:cubicBezTo>
                    <a:pt x="14681" y="15314"/>
                    <a:pt x="15314" y="14681"/>
                    <a:pt x="15778" y="13964"/>
                  </a:cubicBezTo>
                  <a:cubicBezTo>
                    <a:pt x="17972" y="13922"/>
                    <a:pt x="19997" y="12952"/>
                    <a:pt x="21136" y="11433"/>
                  </a:cubicBezTo>
                  <a:lnTo>
                    <a:pt x="21600" y="10800"/>
                  </a:lnTo>
                  <a:lnTo>
                    <a:pt x="21136" y="10167"/>
                  </a:lnTo>
                  <a:cubicBezTo>
                    <a:pt x="19997" y="8648"/>
                    <a:pt x="18014" y="7720"/>
                    <a:pt x="15778" y="7636"/>
                  </a:cubicBezTo>
                  <a:cubicBezTo>
                    <a:pt x="15314" y="6919"/>
                    <a:pt x="14681" y="6286"/>
                    <a:pt x="13964" y="5822"/>
                  </a:cubicBezTo>
                  <a:cubicBezTo>
                    <a:pt x="13880" y="3628"/>
                    <a:pt x="12952" y="1603"/>
                    <a:pt x="11433" y="464"/>
                  </a:cubicBezTo>
                  <a:lnTo>
                    <a:pt x="10800" y="0"/>
                  </a:lnTo>
                  <a:lnTo>
                    <a:pt x="10167" y="464"/>
                  </a:lnTo>
                  <a:cubicBezTo>
                    <a:pt x="8648" y="1603"/>
                    <a:pt x="7720" y="3586"/>
                    <a:pt x="7636" y="5822"/>
                  </a:cubicBezTo>
                  <a:cubicBezTo>
                    <a:pt x="6919" y="6286"/>
                    <a:pt x="6286" y="6919"/>
                    <a:pt x="5822" y="7636"/>
                  </a:cubicBezTo>
                  <a:cubicBezTo>
                    <a:pt x="3628" y="7678"/>
                    <a:pt x="1603" y="8648"/>
                    <a:pt x="464" y="10167"/>
                  </a:cubicBezTo>
                  <a:lnTo>
                    <a:pt x="0" y="10800"/>
                  </a:lnTo>
                  <a:lnTo>
                    <a:pt x="464" y="11433"/>
                  </a:lnTo>
                  <a:cubicBezTo>
                    <a:pt x="1603" y="12952"/>
                    <a:pt x="3586" y="13880"/>
                    <a:pt x="5822" y="13964"/>
                  </a:cubicBezTo>
                  <a:cubicBezTo>
                    <a:pt x="6286" y="14681"/>
                    <a:pt x="6919" y="15314"/>
                    <a:pt x="7636" y="15778"/>
                  </a:cubicBezTo>
                  <a:cubicBezTo>
                    <a:pt x="7678" y="17972"/>
                    <a:pt x="8648" y="19997"/>
                    <a:pt x="10167" y="21136"/>
                  </a:cubicBezTo>
                  <a:lnTo>
                    <a:pt x="10800" y="21600"/>
                  </a:lnTo>
                  <a:lnTo>
                    <a:pt x="11433" y="21136"/>
                  </a:lnTo>
                  <a:close/>
                  <a:moveTo>
                    <a:pt x="9830" y="14470"/>
                  </a:moveTo>
                  <a:cubicBezTo>
                    <a:pt x="9956" y="13795"/>
                    <a:pt x="10294" y="12741"/>
                    <a:pt x="10800" y="12319"/>
                  </a:cubicBezTo>
                  <a:cubicBezTo>
                    <a:pt x="11264" y="12698"/>
                    <a:pt x="11644" y="13753"/>
                    <a:pt x="11770" y="14470"/>
                  </a:cubicBezTo>
                  <a:cubicBezTo>
                    <a:pt x="11137" y="14639"/>
                    <a:pt x="10463" y="14639"/>
                    <a:pt x="9830" y="14470"/>
                  </a:cubicBezTo>
                  <a:close/>
                  <a:moveTo>
                    <a:pt x="8311" y="13627"/>
                  </a:moveTo>
                  <a:cubicBezTo>
                    <a:pt x="8859" y="13458"/>
                    <a:pt x="9408" y="13247"/>
                    <a:pt x="9872" y="12952"/>
                  </a:cubicBezTo>
                  <a:cubicBezTo>
                    <a:pt x="9661" y="13373"/>
                    <a:pt x="9534" y="13837"/>
                    <a:pt x="9450" y="14302"/>
                  </a:cubicBezTo>
                  <a:cubicBezTo>
                    <a:pt x="9028" y="14175"/>
                    <a:pt x="8648" y="13922"/>
                    <a:pt x="8311" y="13627"/>
                  </a:cubicBezTo>
                  <a:close/>
                  <a:moveTo>
                    <a:pt x="7256" y="9408"/>
                  </a:moveTo>
                  <a:cubicBezTo>
                    <a:pt x="7425" y="8986"/>
                    <a:pt x="7636" y="8606"/>
                    <a:pt x="7931" y="8269"/>
                  </a:cubicBezTo>
                  <a:cubicBezTo>
                    <a:pt x="8100" y="8817"/>
                    <a:pt x="8311" y="9366"/>
                    <a:pt x="8606" y="9830"/>
                  </a:cubicBezTo>
                  <a:cubicBezTo>
                    <a:pt x="8184" y="9661"/>
                    <a:pt x="7762" y="9492"/>
                    <a:pt x="7256" y="9408"/>
                  </a:cubicBezTo>
                  <a:close/>
                  <a:moveTo>
                    <a:pt x="9197" y="10673"/>
                  </a:moveTo>
                  <a:cubicBezTo>
                    <a:pt x="9239" y="10716"/>
                    <a:pt x="9281" y="10758"/>
                    <a:pt x="9281" y="10800"/>
                  </a:cubicBezTo>
                  <a:cubicBezTo>
                    <a:pt x="9239" y="10842"/>
                    <a:pt x="9197" y="10884"/>
                    <a:pt x="9197" y="10927"/>
                  </a:cubicBezTo>
                  <a:cubicBezTo>
                    <a:pt x="8606" y="11348"/>
                    <a:pt x="7931" y="11644"/>
                    <a:pt x="7172" y="11770"/>
                  </a:cubicBezTo>
                  <a:cubicBezTo>
                    <a:pt x="7003" y="11180"/>
                    <a:pt x="7003" y="10505"/>
                    <a:pt x="7172" y="9872"/>
                  </a:cubicBezTo>
                  <a:cubicBezTo>
                    <a:pt x="7889" y="9956"/>
                    <a:pt x="8606" y="10252"/>
                    <a:pt x="9197" y="10673"/>
                  </a:cubicBezTo>
                  <a:close/>
                  <a:moveTo>
                    <a:pt x="11222" y="12108"/>
                  </a:moveTo>
                  <a:lnTo>
                    <a:pt x="11222" y="12108"/>
                  </a:lnTo>
                  <a:cubicBezTo>
                    <a:pt x="10547" y="11137"/>
                    <a:pt x="9028" y="10716"/>
                    <a:pt x="8269" y="7931"/>
                  </a:cubicBezTo>
                  <a:cubicBezTo>
                    <a:pt x="8269" y="7931"/>
                    <a:pt x="8269" y="7931"/>
                    <a:pt x="8269" y="7931"/>
                  </a:cubicBezTo>
                  <a:cubicBezTo>
                    <a:pt x="8606" y="7636"/>
                    <a:pt x="8986" y="7383"/>
                    <a:pt x="9408" y="7256"/>
                  </a:cubicBezTo>
                  <a:cubicBezTo>
                    <a:pt x="9492" y="7720"/>
                    <a:pt x="9661" y="8184"/>
                    <a:pt x="9830" y="8606"/>
                  </a:cubicBezTo>
                  <a:lnTo>
                    <a:pt x="9830" y="8606"/>
                  </a:lnTo>
                  <a:cubicBezTo>
                    <a:pt x="10336" y="9661"/>
                    <a:pt x="10842" y="9998"/>
                    <a:pt x="11222" y="10336"/>
                  </a:cubicBezTo>
                  <a:cubicBezTo>
                    <a:pt x="11222" y="10336"/>
                    <a:pt x="11222" y="10336"/>
                    <a:pt x="11222" y="10336"/>
                  </a:cubicBezTo>
                  <a:cubicBezTo>
                    <a:pt x="11602" y="10631"/>
                    <a:pt x="11939" y="11011"/>
                    <a:pt x="12108" y="11222"/>
                  </a:cubicBezTo>
                  <a:cubicBezTo>
                    <a:pt x="12108" y="11222"/>
                    <a:pt x="12108" y="11222"/>
                    <a:pt x="12108" y="11222"/>
                  </a:cubicBezTo>
                  <a:cubicBezTo>
                    <a:pt x="12698" y="11939"/>
                    <a:pt x="13078" y="12825"/>
                    <a:pt x="13289" y="13627"/>
                  </a:cubicBezTo>
                  <a:cubicBezTo>
                    <a:pt x="13078" y="13837"/>
                    <a:pt x="12614" y="14133"/>
                    <a:pt x="12150" y="14302"/>
                  </a:cubicBezTo>
                  <a:cubicBezTo>
                    <a:pt x="11981" y="13247"/>
                    <a:pt x="11433" y="12319"/>
                    <a:pt x="11222" y="12108"/>
                  </a:cubicBezTo>
                  <a:close/>
                  <a:moveTo>
                    <a:pt x="11770" y="7130"/>
                  </a:moveTo>
                  <a:cubicBezTo>
                    <a:pt x="11644" y="7889"/>
                    <a:pt x="11348" y="8606"/>
                    <a:pt x="10927" y="9155"/>
                  </a:cubicBezTo>
                  <a:cubicBezTo>
                    <a:pt x="10884" y="9197"/>
                    <a:pt x="10842" y="9239"/>
                    <a:pt x="10800" y="9239"/>
                  </a:cubicBezTo>
                  <a:cubicBezTo>
                    <a:pt x="10758" y="9197"/>
                    <a:pt x="10716" y="9155"/>
                    <a:pt x="10673" y="9155"/>
                  </a:cubicBezTo>
                  <a:cubicBezTo>
                    <a:pt x="10252" y="8564"/>
                    <a:pt x="9956" y="7889"/>
                    <a:pt x="9830" y="7130"/>
                  </a:cubicBezTo>
                  <a:cubicBezTo>
                    <a:pt x="10463" y="6961"/>
                    <a:pt x="11137" y="6961"/>
                    <a:pt x="11770" y="7130"/>
                  </a:cubicBezTo>
                  <a:close/>
                  <a:moveTo>
                    <a:pt x="13669" y="8269"/>
                  </a:moveTo>
                  <a:cubicBezTo>
                    <a:pt x="13669" y="8269"/>
                    <a:pt x="13669" y="8269"/>
                    <a:pt x="13669" y="8269"/>
                  </a:cubicBezTo>
                  <a:cubicBezTo>
                    <a:pt x="13964" y="8606"/>
                    <a:pt x="14217" y="8986"/>
                    <a:pt x="14386" y="9408"/>
                  </a:cubicBezTo>
                  <a:cubicBezTo>
                    <a:pt x="13416" y="9577"/>
                    <a:pt x="12572" y="9998"/>
                    <a:pt x="12066" y="10420"/>
                  </a:cubicBezTo>
                  <a:cubicBezTo>
                    <a:pt x="11939" y="10252"/>
                    <a:pt x="11770" y="10125"/>
                    <a:pt x="11602" y="9998"/>
                  </a:cubicBezTo>
                  <a:cubicBezTo>
                    <a:pt x="11602" y="9998"/>
                    <a:pt x="11602" y="9998"/>
                    <a:pt x="11602" y="9998"/>
                  </a:cubicBezTo>
                  <a:cubicBezTo>
                    <a:pt x="11475" y="9830"/>
                    <a:pt x="11348" y="9703"/>
                    <a:pt x="11180" y="9534"/>
                  </a:cubicBezTo>
                  <a:cubicBezTo>
                    <a:pt x="11222" y="9492"/>
                    <a:pt x="11264" y="9450"/>
                    <a:pt x="11264" y="9408"/>
                  </a:cubicBezTo>
                  <a:cubicBezTo>
                    <a:pt x="13373" y="8311"/>
                    <a:pt x="13120" y="8438"/>
                    <a:pt x="13669" y="8269"/>
                  </a:cubicBezTo>
                  <a:close/>
                  <a:moveTo>
                    <a:pt x="12445" y="10927"/>
                  </a:moveTo>
                  <a:cubicBezTo>
                    <a:pt x="12445" y="10927"/>
                    <a:pt x="12445" y="10884"/>
                    <a:pt x="12445" y="10927"/>
                  </a:cubicBezTo>
                  <a:lnTo>
                    <a:pt x="12445" y="10927"/>
                  </a:lnTo>
                  <a:cubicBezTo>
                    <a:pt x="12403" y="10884"/>
                    <a:pt x="12361" y="10842"/>
                    <a:pt x="12361" y="10800"/>
                  </a:cubicBezTo>
                  <a:cubicBezTo>
                    <a:pt x="12403" y="10758"/>
                    <a:pt x="12445" y="10716"/>
                    <a:pt x="12445" y="10673"/>
                  </a:cubicBezTo>
                  <a:cubicBezTo>
                    <a:pt x="12445" y="10673"/>
                    <a:pt x="12445" y="10673"/>
                    <a:pt x="12445" y="10673"/>
                  </a:cubicBezTo>
                  <a:cubicBezTo>
                    <a:pt x="13036" y="10252"/>
                    <a:pt x="13711" y="9956"/>
                    <a:pt x="14470" y="9830"/>
                  </a:cubicBezTo>
                  <a:cubicBezTo>
                    <a:pt x="14639" y="10420"/>
                    <a:pt x="14639" y="11095"/>
                    <a:pt x="14470" y="11728"/>
                  </a:cubicBezTo>
                  <a:cubicBezTo>
                    <a:pt x="13711" y="11602"/>
                    <a:pt x="12994" y="11306"/>
                    <a:pt x="12445" y="10927"/>
                  </a:cubicBezTo>
                  <a:close/>
                  <a:moveTo>
                    <a:pt x="20798" y="10420"/>
                  </a:moveTo>
                  <a:lnTo>
                    <a:pt x="21094" y="10800"/>
                  </a:lnTo>
                  <a:lnTo>
                    <a:pt x="20798" y="11180"/>
                  </a:lnTo>
                  <a:cubicBezTo>
                    <a:pt x="19195" y="13289"/>
                    <a:pt x="16116" y="13964"/>
                    <a:pt x="13669" y="13289"/>
                  </a:cubicBezTo>
                  <a:cubicBezTo>
                    <a:pt x="13669" y="13289"/>
                    <a:pt x="13669" y="13289"/>
                    <a:pt x="13669" y="13289"/>
                  </a:cubicBezTo>
                  <a:cubicBezTo>
                    <a:pt x="13500" y="12741"/>
                    <a:pt x="13289" y="12192"/>
                    <a:pt x="12994" y="11728"/>
                  </a:cubicBezTo>
                  <a:cubicBezTo>
                    <a:pt x="14892" y="12614"/>
                    <a:pt x="17592" y="12530"/>
                    <a:pt x="19491" y="10800"/>
                  </a:cubicBezTo>
                  <a:cubicBezTo>
                    <a:pt x="18689" y="10083"/>
                    <a:pt x="17845" y="9619"/>
                    <a:pt x="16580" y="9408"/>
                  </a:cubicBezTo>
                  <a:cubicBezTo>
                    <a:pt x="16453" y="8944"/>
                    <a:pt x="16284" y="8480"/>
                    <a:pt x="16073" y="8100"/>
                  </a:cubicBezTo>
                  <a:cubicBezTo>
                    <a:pt x="18014" y="8184"/>
                    <a:pt x="19786" y="9028"/>
                    <a:pt x="20798" y="10420"/>
                  </a:cubicBezTo>
                  <a:close/>
                  <a:moveTo>
                    <a:pt x="16622" y="11728"/>
                  </a:moveTo>
                  <a:cubicBezTo>
                    <a:pt x="16706" y="11095"/>
                    <a:pt x="16706" y="10463"/>
                    <a:pt x="16622" y="9830"/>
                  </a:cubicBezTo>
                  <a:cubicBezTo>
                    <a:pt x="17466" y="9998"/>
                    <a:pt x="18225" y="10294"/>
                    <a:pt x="18816" y="10800"/>
                  </a:cubicBezTo>
                  <a:cubicBezTo>
                    <a:pt x="18225" y="11264"/>
                    <a:pt x="17466" y="11602"/>
                    <a:pt x="16622" y="11728"/>
                  </a:cubicBezTo>
                  <a:close/>
                  <a:moveTo>
                    <a:pt x="16073" y="9323"/>
                  </a:moveTo>
                  <a:lnTo>
                    <a:pt x="16073" y="9323"/>
                  </a:lnTo>
                  <a:cubicBezTo>
                    <a:pt x="16284" y="10083"/>
                    <a:pt x="16327" y="10927"/>
                    <a:pt x="16158" y="11813"/>
                  </a:cubicBezTo>
                  <a:cubicBezTo>
                    <a:pt x="15778" y="11855"/>
                    <a:pt x="15314" y="11855"/>
                    <a:pt x="14850" y="11813"/>
                  </a:cubicBezTo>
                  <a:cubicBezTo>
                    <a:pt x="15441" y="9408"/>
                    <a:pt x="13880" y="8016"/>
                    <a:pt x="13711" y="7805"/>
                  </a:cubicBezTo>
                  <a:cubicBezTo>
                    <a:pt x="13837" y="7341"/>
                    <a:pt x="13880" y="6834"/>
                    <a:pt x="13880" y="6328"/>
                  </a:cubicBezTo>
                  <a:cubicBezTo>
                    <a:pt x="15019" y="7045"/>
                    <a:pt x="15778" y="8142"/>
                    <a:pt x="16073" y="9323"/>
                  </a:cubicBezTo>
                  <a:close/>
                  <a:moveTo>
                    <a:pt x="10420" y="802"/>
                  </a:moveTo>
                  <a:lnTo>
                    <a:pt x="10800" y="506"/>
                  </a:lnTo>
                  <a:lnTo>
                    <a:pt x="11180" y="802"/>
                  </a:lnTo>
                  <a:cubicBezTo>
                    <a:pt x="13247" y="2362"/>
                    <a:pt x="13964" y="5400"/>
                    <a:pt x="13289" y="7931"/>
                  </a:cubicBezTo>
                  <a:cubicBezTo>
                    <a:pt x="13289" y="7931"/>
                    <a:pt x="13289" y="7931"/>
                    <a:pt x="13289" y="7931"/>
                  </a:cubicBezTo>
                  <a:cubicBezTo>
                    <a:pt x="12741" y="8100"/>
                    <a:pt x="12192" y="8311"/>
                    <a:pt x="11728" y="8606"/>
                  </a:cubicBezTo>
                  <a:cubicBezTo>
                    <a:pt x="12530" y="6834"/>
                    <a:pt x="12614" y="4134"/>
                    <a:pt x="10800" y="2109"/>
                  </a:cubicBezTo>
                  <a:cubicBezTo>
                    <a:pt x="10083" y="2911"/>
                    <a:pt x="9619" y="3755"/>
                    <a:pt x="9408" y="5020"/>
                  </a:cubicBezTo>
                  <a:cubicBezTo>
                    <a:pt x="8944" y="5147"/>
                    <a:pt x="8480" y="5316"/>
                    <a:pt x="8100" y="5527"/>
                  </a:cubicBezTo>
                  <a:cubicBezTo>
                    <a:pt x="8184" y="3586"/>
                    <a:pt x="9070" y="1814"/>
                    <a:pt x="10420" y="802"/>
                  </a:cubicBezTo>
                  <a:close/>
                  <a:moveTo>
                    <a:pt x="9830" y="4936"/>
                  </a:moveTo>
                  <a:cubicBezTo>
                    <a:pt x="9998" y="4092"/>
                    <a:pt x="10294" y="3333"/>
                    <a:pt x="10800" y="2742"/>
                  </a:cubicBezTo>
                  <a:cubicBezTo>
                    <a:pt x="11264" y="3333"/>
                    <a:pt x="11602" y="4092"/>
                    <a:pt x="11770" y="4936"/>
                  </a:cubicBezTo>
                  <a:cubicBezTo>
                    <a:pt x="11137" y="4852"/>
                    <a:pt x="10505" y="4852"/>
                    <a:pt x="9830" y="4936"/>
                  </a:cubicBezTo>
                  <a:close/>
                  <a:moveTo>
                    <a:pt x="9366" y="5484"/>
                  </a:moveTo>
                  <a:lnTo>
                    <a:pt x="9366" y="5484"/>
                  </a:lnTo>
                  <a:cubicBezTo>
                    <a:pt x="10125" y="5273"/>
                    <a:pt x="10969" y="5231"/>
                    <a:pt x="11855" y="5400"/>
                  </a:cubicBezTo>
                  <a:cubicBezTo>
                    <a:pt x="11897" y="5780"/>
                    <a:pt x="11897" y="6244"/>
                    <a:pt x="11855" y="6708"/>
                  </a:cubicBezTo>
                  <a:cubicBezTo>
                    <a:pt x="10631" y="6412"/>
                    <a:pt x="9281" y="6666"/>
                    <a:pt x="8227" y="7509"/>
                  </a:cubicBezTo>
                  <a:cubicBezTo>
                    <a:pt x="6919" y="8522"/>
                    <a:pt x="6328" y="10252"/>
                    <a:pt x="6750" y="11855"/>
                  </a:cubicBezTo>
                  <a:cubicBezTo>
                    <a:pt x="6286" y="11897"/>
                    <a:pt x="5864" y="11897"/>
                    <a:pt x="5442" y="11855"/>
                  </a:cubicBezTo>
                  <a:cubicBezTo>
                    <a:pt x="5273" y="11011"/>
                    <a:pt x="5316" y="10125"/>
                    <a:pt x="5527" y="9366"/>
                  </a:cubicBezTo>
                  <a:lnTo>
                    <a:pt x="5527" y="9366"/>
                  </a:lnTo>
                  <a:cubicBezTo>
                    <a:pt x="5991" y="7552"/>
                    <a:pt x="7467" y="5991"/>
                    <a:pt x="9366" y="5484"/>
                  </a:cubicBezTo>
                  <a:close/>
                  <a:moveTo>
                    <a:pt x="4978" y="11728"/>
                  </a:moveTo>
                  <a:cubicBezTo>
                    <a:pt x="4134" y="11559"/>
                    <a:pt x="3375" y="11264"/>
                    <a:pt x="2784" y="10758"/>
                  </a:cubicBezTo>
                  <a:cubicBezTo>
                    <a:pt x="3375" y="10294"/>
                    <a:pt x="4134" y="9956"/>
                    <a:pt x="4978" y="9788"/>
                  </a:cubicBezTo>
                  <a:cubicBezTo>
                    <a:pt x="4894" y="10463"/>
                    <a:pt x="4894" y="11095"/>
                    <a:pt x="4978" y="11728"/>
                  </a:cubicBezTo>
                  <a:close/>
                  <a:moveTo>
                    <a:pt x="802" y="11180"/>
                  </a:moveTo>
                  <a:lnTo>
                    <a:pt x="506" y="10800"/>
                  </a:lnTo>
                  <a:lnTo>
                    <a:pt x="802" y="10420"/>
                  </a:lnTo>
                  <a:cubicBezTo>
                    <a:pt x="1814" y="9070"/>
                    <a:pt x="3586" y="8184"/>
                    <a:pt x="5569" y="8058"/>
                  </a:cubicBezTo>
                  <a:cubicBezTo>
                    <a:pt x="5358" y="8480"/>
                    <a:pt x="5189" y="8902"/>
                    <a:pt x="5063" y="9366"/>
                  </a:cubicBezTo>
                  <a:cubicBezTo>
                    <a:pt x="3755" y="9577"/>
                    <a:pt x="2911" y="10041"/>
                    <a:pt x="2152" y="10758"/>
                  </a:cubicBezTo>
                  <a:lnTo>
                    <a:pt x="2320" y="10927"/>
                  </a:lnTo>
                  <a:cubicBezTo>
                    <a:pt x="4134" y="12572"/>
                    <a:pt x="7552" y="12741"/>
                    <a:pt x="9619" y="11095"/>
                  </a:cubicBezTo>
                  <a:cubicBezTo>
                    <a:pt x="9745" y="11222"/>
                    <a:pt x="9914" y="11391"/>
                    <a:pt x="10083" y="11517"/>
                  </a:cubicBezTo>
                  <a:cubicBezTo>
                    <a:pt x="10209" y="11686"/>
                    <a:pt x="10336" y="11855"/>
                    <a:pt x="10505" y="11981"/>
                  </a:cubicBezTo>
                  <a:cubicBezTo>
                    <a:pt x="10209" y="12319"/>
                    <a:pt x="9197" y="12994"/>
                    <a:pt x="7973" y="13289"/>
                  </a:cubicBezTo>
                  <a:lnTo>
                    <a:pt x="7973" y="13289"/>
                  </a:lnTo>
                  <a:cubicBezTo>
                    <a:pt x="7973" y="13289"/>
                    <a:pt x="7973" y="13289"/>
                    <a:pt x="7973" y="13289"/>
                  </a:cubicBezTo>
                  <a:cubicBezTo>
                    <a:pt x="5400" y="13964"/>
                    <a:pt x="2362" y="13247"/>
                    <a:pt x="802" y="11180"/>
                  </a:cubicBezTo>
                  <a:close/>
                  <a:moveTo>
                    <a:pt x="6328" y="13964"/>
                  </a:moveTo>
                  <a:cubicBezTo>
                    <a:pt x="6834" y="13964"/>
                    <a:pt x="7341" y="13880"/>
                    <a:pt x="7805" y="13795"/>
                  </a:cubicBezTo>
                  <a:cubicBezTo>
                    <a:pt x="8016" y="13922"/>
                    <a:pt x="9661" y="15736"/>
                    <a:pt x="12234" y="14808"/>
                  </a:cubicBezTo>
                  <a:cubicBezTo>
                    <a:pt x="13247" y="14470"/>
                    <a:pt x="13584" y="13964"/>
                    <a:pt x="13795" y="13795"/>
                  </a:cubicBezTo>
                  <a:cubicBezTo>
                    <a:pt x="14259" y="13922"/>
                    <a:pt x="14766" y="13964"/>
                    <a:pt x="15272" y="13964"/>
                  </a:cubicBezTo>
                  <a:cubicBezTo>
                    <a:pt x="13880" y="15905"/>
                    <a:pt x="11475" y="16706"/>
                    <a:pt x="9323" y="16073"/>
                  </a:cubicBezTo>
                  <a:lnTo>
                    <a:pt x="9323" y="16073"/>
                  </a:lnTo>
                  <a:cubicBezTo>
                    <a:pt x="8227" y="15778"/>
                    <a:pt x="7087" y="15019"/>
                    <a:pt x="6328" y="13964"/>
                  </a:cubicBezTo>
                  <a:close/>
                  <a:moveTo>
                    <a:pt x="11770" y="16622"/>
                  </a:moveTo>
                  <a:cubicBezTo>
                    <a:pt x="11602" y="17466"/>
                    <a:pt x="11306" y="18225"/>
                    <a:pt x="10800" y="18816"/>
                  </a:cubicBezTo>
                  <a:cubicBezTo>
                    <a:pt x="10336" y="18225"/>
                    <a:pt x="9998" y="17466"/>
                    <a:pt x="9830" y="16622"/>
                  </a:cubicBezTo>
                  <a:cubicBezTo>
                    <a:pt x="10505" y="16706"/>
                    <a:pt x="11137" y="16706"/>
                    <a:pt x="11770" y="16622"/>
                  </a:cubicBezTo>
                  <a:close/>
                  <a:moveTo>
                    <a:pt x="10420" y="20798"/>
                  </a:moveTo>
                  <a:cubicBezTo>
                    <a:pt x="9070" y="19786"/>
                    <a:pt x="8184" y="18014"/>
                    <a:pt x="8058" y="16031"/>
                  </a:cubicBezTo>
                  <a:cubicBezTo>
                    <a:pt x="8480" y="16242"/>
                    <a:pt x="8902" y="16411"/>
                    <a:pt x="9366" y="16538"/>
                  </a:cubicBezTo>
                  <a:cubicBezTo>
                    <a:pt x="9577" y="17845"/>
                    <a:pt x="10041" y="18689"/>
                    <a:pt x="10758" y="19448"/>
                  </a:cubicBezTo>
                  <a:cubicBezTo>
                    <a:pt x="11475" y="18689"/>
                    <a:pt x="11939" y="17803"/>
                    <a:pt x="12150" y="16538"/>
                  </a:cubicBezTo>
                  <a:cubicBezTo>
                    <a:pt x="12614" y="16411"/>
                    <a:pt x="13078" y="16242"/>
                    <a:pt x="13458" y="16031"/>
                  </a:cubicBezTo>
                  <a:cubicBezTo>
                    <a:pt x="13331" y="18014"/>
                    <a:pt x="12488" y="19744"/>
                    <a:pt x="11095" y="20798"/>
                  </a:cubicBezTo>
                  <a:lnTo>
                    <a:pt x="10716" y="21094"/>
                  </a:lnTo>
                  <a:lnTo>
                    <a:pt x="10420" y="20798"/>
                  </a:lnTo>
                  <a:close/>
                </a:path>
              </a:pathLst>
            </a:custGeom>
            <a:grpFill/>
            <a:ln w="25400">
              <a:noFill/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6" name="Figura">
              <a:extLst>
                <a:ext uri="{FF2B5EF4-FFF2-40B4-BE49-F238E27FC236}">
                  <a16:creationId xmlns:a16="http://schemas.microsoft.com/office/drawing/2014/main" xmlns="" id="{34132C14-3C22-8143-8072-81A0000F8C3C}"/>
                </a:ext>
              </a:extLst>
            </p:cNvPr>
            <p:cNvSpPr/>
            <p:nvPr/>
          </p:nvSpPr>
          <p:spPr>
            <a:xfrm>
              <a:off x="6629399" y="3454399"/>
              <a:ext cx="650242" cy="650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33" y="21136"/>
                  </a:moveTo>
                  <a:cubicBezTo>
                    <a:pt x="12952" y="19997"/>
                    <a:pt x="13880" y="18014"/>
                    <a:pt x="13964" y="15778"/>
                  </a:cubicBezTo>
                  <a:cubicBezTo>
                    <a:pt x="14681" y="15314"/>
                    <a:pt x="15314" y="14681"/>
                    <a:pt x="15778" y="13964"/>
                  </a:cubicBezTo>
                  <a:cubicBezTo>
                    <a:pt x="17972" y="13922"/>
                    <a:pt x="19997" y="12952"/>
                    <a:pt x="21136" y="11433"/>
                  </a:cubicBezTo>
                  <a:lnTo>
                    <a:pt x="21600" y="10800"/>
                  </a:lnTo>
                  <a:lnTo>
                    <a:pt x="21136" y="10167"/>
                  </a:lnTo>
                  <a:cubicBezTo>
                    <a:pt x="19997" y="8648"/>
                    <a:pt x="18014" y="7720"/>
                    <a:pt x="15778" y="7636"/>
                  </a:cubicBezTo>
                  <a:cubicBezTo>
                    <a:pt x="15314" y="6919"/>
                    <a:pt x="14681" y="6286"/>
                    <a:pt x="13964" y="5822"/>
                  </a:cubicBezTo>
                  <a:cubicBezTo>
                    <a:pt x="13922" y="3628"/>
                    <a:pt x="12952" y="1603"/>
                    <a:pt x="11433" y="464"/>
                  </a:cubicBezTo>
                  <a:lnTo>
                    <a:pt x="10800" y="0"/>
                  </a:lnTo>
                  <a:lnTo>
                    <a:pt x="10167" y="464"/>
                  </a:lnTo>
                  <a:cubicBezTo>
                    <a:pt x="8648" y="1603"/>
                    <a:pt x="7720" y="3586"/>
                    <a:pt x="7636" y="5822"/>
                  </a:cubicBezTo>
                  <a:cubicBezTo>
                    <a:pt x="6919" y="6286"/>
                    <a:pt x="6286" y="6919"/>
                    <a:pt x="5822" y="7636"/>
                  </a:cubicBezTo>
                  <a:cubicBezTo>
                    <a:pt x="3628" y="7678"/>
                    <a:pt x="1603" y="8648"/>
                    <a:pt x="464" y="10167"/>
                  </a:cubicBezTo>
                  <a:lnTo>
                    <a:pt x="0" y="10800"/>
                  </a:lnTo>
                  <a:lnTo>
                    <a:pt x="464" y="11433"/>
                  </a:lnTo>
                  <a:cubicBezTo>
                    <a:pt x="1603" y="12952"/>
                    <a:pt x="3586" y="13880"/>
                    <a:pt x="5822" y="13964"/>
                  </a:cubicBezTo>
                  <a:cubicBezTo>
                    <a:pt x="6286" y="14681"/>
                    <a:pt x="6919" y="15314"/>
                    <a:pt x="7636" y="15778"/>
                  </a:cubicBezTo>
                  <a:cubicBezTo>
                    <a:pt x="7720" y="17972"/>
                    <a:pt x="8648" y="19997"/>
                    <a:pt x="10167" y="21136"/>
                  </a:cubicBezTo>
                  <a:lnTo>
                    <a:pt x="10800" y="21600"/>
                  </a:lnTo>
                  <a:lnTo>
                    <a:pt x="11433" y="21136"/>
                  </a:lnTo>
                  <a:close/>
                  <a:moveTo>
                    <a:pt x="9872" y="14470"/>
                  </a:moveTo>
                  <a:cubicBezTo>
                    <a:pt x="9998" y="13795"/>
                    <a:pt x="10336" y="12741"/>
                    <a:pt x="10842" y="12319"/>
                  </a:cubicBezTo>
                  <a:cubicBezTo>
                    <a:pt x="11306" y="12698"/>
                    <a:pt x="11686" y="13753"/>
                    <a:pt x="11813" y="14470"/>
                  </a:cubicBezTo>
                  <a:cubicBezTo>
                    <a:pt x="11137" y="14639"/>
                    <a:pt x="10463" y="14639"/>
                    <a:pt x="9872" y="14470"/>
                  </a:cubicBezTo>
                  <a:close/>
                  <a:moveTo>
                    <a:pt x="8311" y="13627"/>
                  </a:moveTo>
                  <a:cubicBezTo>
                    <a:pt x="8859" y="13458"/>
                    <a:pt x="9408" y="13247"/>
                    <a:pt x="9872" y="12952"/>
                  </a:cubicBezTo>
                  <a:cubicBezTo>
                    <a:pt x="9661" y="13373"/>
                    <a:pt x="9534" y="13837"/>
                    <a:pt x="9450" y="14302"/>
                  </a:cubicBezTo>
                  <a:cubicBezTo>
                    <a:pt x="9028" y="14175"/>
                    <a:pt x="8648" y="13922"/>
                    <a:pt x="8311" y="13627"/>
                  </a:cubicBezTo>
                  <a:close/>
                  <a:moveTo>
                    <a:pt x="7256" y="9408"/>
                  </a:moveTo>
                  <a:cubicBezTo>
                    <a:pt x="7425" y="8986"/>
                    <a:pt x="7636" y="8606"/>
                    <a:pt x="7931" y="8269"/>
                  </a:cubicBezTo>
                  <a:cubicBezTo>
                    <a:pt x="8100" y="8817"/>
                    <a:pt x="8311" y="9366"/>
                    <a:pt x="8606" y="9830"/>
                  </a:cubicBezTo>
                  <a:cubicBezTo>
                    <a:pt x="8227" y="9661"/>
                    <a:pt x="7762" y="9492"/>
                    <a:pt x="7256" y="9408"/>
                  </a:cubicBezTo>
                  <a:close/>
                  <a:moveTo>
                    <a:pt x="9197" y="10673"/>
                  </a:moveTo>
                  <a:cubicBezTo>
                    <a:pt x="9239" y="10716"/>
                    <a:pt x="9281" y="10758"/>
                    <a:pt x="9281" y="10800"/>
                  </a:cubicBezTo>
                  <a:cubicBezTo>
                    <a:pt x="9239" y="10842"/>
                    <a:pt x="9197" y="10884"/>
                    <a:pt x="9197" y="10927"/>
                  </a:cubicBezTo>
                  <a:cubicBezTo>
                    <a:pt x="8606" y="11348"/>
                    <a:pt x="7931" y="11644"/>
                    <a:pt x="7172" y="11770"/>
                  </a:cubicBezTo>
                  <a:cubicBezTo>
                    <a:pt x="7003" y="11180"/>
                    <a:pt x="7003" y="10505"/>
                    <a:pt x="7172" y="9872"/>
                  </a:cubicBezTo>
                  <a:cubicBezTo>
                    <a:pt x="7889" y="9956"/>
                    <a:pt x="8606" y="10252"/>
                    <a:pt x="9197" y="10673"/>
                  </a:cubicBezTo>
                  <a:close/>
                  <a:moveTo>
                    <a:pt x="11222" y="12108"/>
                  </a:moveTo>
                  <a:lnTo>
                    <a:pt x="11222" y="12108"/>
                  </a:lnTo>
                  <a:cubicBezTo>
                    <a:pt x="10547" y="11137"/>
                    <a:pt x="9028" y="10716"/>
                    <a:pt x="8269" y="7931"/>
                  </a:cubicBezTo>
                  <a:cubicBezTo>
                    <a:pt x="8269" y="7931"/>
                    <a:pt x="8269" y="7931"/>
                    <a:pt x="8269" y="7931"/>
                  </a:cubicBezTo>
                  <a:cubicBezTo>
                    <a:pt x="8606" y="7636"/>
                    <a:pt x="8986" y="7383"/>
                    <a:pt x="9408" y="7256"/>
                  </a:cubicBezTo>
                  <a:cubicBezTo>
                    <a:pt x="9492" y="7720"/>
                    <a:pt x="9661" y="8184"/>
                    <a:pt x="9830" y="8606"/>
                  </a:cubicBezTo>
                  <a:lnTo>
                    <a:pt x="9830" y="8606"/>
                  </a:lnTo>
                  <a:cubicBezTo>
                    <a:pt x="10336" y="9661"/>
                    <a:pt x="10842" y="9998"/>
                    <a:pt x="11222" y="10336"/>
                  </a:cubicBezTo>
                  <a:cubicBezTo>
                    <a:pt x="11222" y="10336"/>
                    <a:pt x="11222" y="10336"/>
                    <a:pt x="11222" y="10336"/>
                  </a:cubicBezTo>
                  <a:cubicBezTo>
                    <a:pt x="11602" y="10631"/>
                    <a:pt x="11939" y="11011"/>
                    <a:pt x="12108" y="11222"/>
                  </a:cubicBezTo>
                  <a:cubicBezTo>
                    <a:pt x="12108" y="11222"/>
                    <a:pt x="12108" y="11222"/>
                    <a:pt x="12108" y="11222"/>
                  </a:cubicBezTo>
                  <a:cubicBezTo>
                    <a:pt x="12698" y="11939"/>
                    <a:pt x="13078" y="12825"/>
                    <a:pt x="13289" y="13627"/>
                  </a:cubicBezTo>
                  <a:cubicBezTo>
                    <a:pt x="13078" y="13837"/>
                    <a:pt x="12614" y="14133"/>
                    <a:pt x="12150" y="14302"/>
                  </a:cubicBezTo>
                  <a:cubicBezTo>
                    <a:pt x="11981" y="13247"/>
                    <a:pt x="11433" y="12319"/>
                    <a:pt x="11222" y="12108"/>
                  </a:cubicBezTo>
                  <a:close/>
                  <a:moveTo>
                    <a:pt x="11770" y="7130"/>
                  </a:moveTo>
                  <a:cubicBezTo>
                    <a:pt x="11644" y="7889"/>
                    <a:pt x="11348" y="8606"/>
                    <a:pt x="10927" y="9155"/>
                  </a:cubicBezTo>
                  <a:cubicBezTo>
                    <a:pt x="10884" y="9197"/>
                    <a:pt x="10842" y="9239"/>
                    <a:pt x="10800" y="9239"/>
                  </a:cubicBezTo>
                  <a:cubicBezTo>
                    <a:pt x="10758" y="9197"/>
                    <a:pt x="10716" y="9155"/>
                    <a:pt x="10673" y="9155"/>
                  </a:cubicBezTo>
                  <a:cubicBezTo>
                    <a:pt x="10252" y="8564"/>
                    <a:pt x="9956" y="7889"/>
                    <a:pt x="9830" y="7130"/>
                  </a:cubicBezTo>
                  <a:cubicBezTo>
                    <a:pt x="10463" y="6961"/>
                    <a:pt x="11137" y="6961"/>
                    <a:pt x="11770" y="7130"/>
                  </a:cubicBezTo>
                  <a:close/>
                  <a:moveTo>
                    <a:pt x="13669" y="8269"/>
                  </a:moveTo>
                  <a:cubicBezTo>
                    <a:pt x="13669" y="8269"/>
                    <a:pt x="13669" y="8269"/>
                    <a:pt x="13669" y="8269"/>
                  </a:cubicBezTo>
                  <a:cubicBezTo>
                    <a:pt x="13964" y="8606"/>
                    <a:pt x="14217" y="8986"/>
                    <a:pt x="14386" y="9408"/>
                  </a:cubicBezTo>
                  <a:cubicBezTo>
                    <a:pt x="13416" y="9577"/>
                    <a:pt x="12572" y="9998"/>
                    <a:pt x="12066" y="10420"/>
                  </a:cubicBezTo>
                  <a:cubicBezTo>
                    <a:pt x="11939" y="10252"/>
                    <a:pt x="11770" y="10125"/>
                    <a:pt x="11602" y="9998"/>
                  </a:cubicBezTo>
                  <a:cubicBezTo>
                    <a:pt x="11602" y="9998"/>
                    <a:pt x="11602" y="9998"/>
                    <a:pt x="11602" y="9998"/>
                  </a:cubicBezTo>
                  <a:cubicBezTo>
                    <a:pt x="11475" y="9830"/>
                    <a:pt x="11348" y="9703"/>
                    <a:pt x="11180" y="9534"/>
                  </a:cubicBezTo>
                  <a:cubicBezTo>
                    <a:pt x="11222" y="9492"/>
                    <a:pt x="11264" y="9450"/>
                    <a:pt x="11264" y="9408"/>
                  </a:cubicBezTo>
                  <a:cubicBezTo>
                    <a:pt x="13373" y="8311"/>
                    <a:pt x="13120" y="8438"/>
                    <a:pt x="13669" y="8269"/>
                  </a:cubicBezTo>
                  <a:close/>
                  <a:moveTo>
                    <a:pt x="12445" y="10927"/>
                  </a:moveTo>
                  <a:cubicBezTo>
                    <a:pt x="12445" y="10927"/>
                    <a:pt x="12445" y="10884"/>
                    <a:pt x="12445" y="10927"/>
                  </a:cubicBezTo>
                  <a:lnTo>
                    <a:pt x="12445" y="10927"/>
                  </a:lnTo>
                  <a:cubicBezTo>
                    <a:pt x="12403" y="10884"/>
                    <a:pt x="12361" y="10842"/>
                    <a:pt x="12361" y="10800"/>
                  </a:cubicBezTo>
                  <a:cubicBezTo>
                    <a:pt x="12403" y="10758"/>
                    <a:pt x="12445" y="10716"/>
                    <a:pt x="12445" y="10673"/>
                  </a:cubicBezTo>
                  <a:cubicBezTo>
                    <a:pt x="12445" y="10673"/>
                    <a:pt x="12445" y="10673"/>
                    <a:pt x="12445" y="10673"/>
                  </a:cubicBezTo>
                  <a:cubicBezTo>
                    <a:pt x="12994" y="10252"/>
                    <a:pt x="13711" y="9956"/>
                    <a:pt x="14470" y="9830"/>
                  </a:cubicBezTo>
                  <a:cubicBezTo>
                    <a:pt x="14639" y="10420"/>
                    <a:pt x="14639" y="11095"/>
                    <a:pt x="14470" y="11728"/>
                  </a:cubicBezTo>
                  <a:cubicBezTo>
                    <a:pt x="13711" y="11602"/>
                    <a:pt x="12994" y="11306"/>
                    <a:pt x="12445" y="10927"/>
                  </a:cubicBezTo>
                  <a:close/>
                  <a:moveTo>
                    <a:pt x="20798" y="10420"/>
                  </a:moveTo>
                  <a:lnTo>
                    <a:pt x="21094" y="10800"/>
                  </a:lnTo>
                  <a:lnTo>
                    <a:pt x="20798" y="11180"/>
                  </a:lnTo>
                  <a:cubicBezTo>
                    <a:pt x="19195" y="13289"/>
                    <a:pt x="16116" y="13964"/>
                    <a:pt x="13669" y="13289"/>
                  </a:cubicBezTo>
                  <a:cubicBezTo>
                    <a:pt x="13669" y="13289"/>
                    <a:pt x="13669" y="13289"/>
                    <a:pt x="13669" y="13289"/>
                  </a:cubicBezTo>
                  <a:cubicBezTo>
                    <a:pt x="13500" y="12741"/>
                    <a:pt x="13289" y="12192"/>
                    <a:pt x="12994" y="11728"/>
                  </a:cubicBezTo>
                  <a:cubicBezTo>
                    <a:pt x="14892" y="12614"/>
                    <a:pt x="17592" y="12530"/>
                    <a:pt x="19491" y="10800"/>
                  </a:cubicBezTo>
                  <a:cubicBezTo>
                    <a:pt x="18689" y="10083"/>
                    <a:pt x="17845" y="9619"/>
                    <a:pt x="16580" y="9408"/>
                  </a:cubicBezTo>
                  <a:cubicBezTo>
                    <a:pt x="16453" y="8944"/>
                    <a:pt x="16284" y="8480"/>
                    <a:pt x="16073" y="8100"/>
                  </a:cubicBezTo>
                  <a:cubicBezTo>
                    <a:pt x="18014" y="8184"/>
                    <a:pt x="19786" y="9028"/>
                    <a:pt x="20798" y="10420"/>
                  </a:cubicBezTo>
                  <a:close/>
                  <a:moveTo>
                    <a:pt x="16622" y="11728"/>
                  </a:moveTo>
                  <a:cubicBezTo>
                    <a:pt x="16706" y="11095"/>
                    <a:pt x="16706" y="10463"/>
                    <a:pt x="16622" y="9830"/>
                  </a:cubicBezTo>
                  <a:cubicBezTo>
                    <a:pt x="17466" y="9998"/>
                    <a:pt x="18225" y="10294"/>
                    <a:pt x="18816" y="10800"/>
                  </a:cubicBezTo>
                  <a:cubicBezTo>
                    <a:pt x="18225" y="11264"/>
                    <a:pt x="17466" y="11602"/>
                    <a:pt x="16622" y="11728"/>
                  </a:cubicBezTo>
                  <a:close/>
                  <a:moveTo>
                    <a:pt x="16116" y="9323"/>
                  </a:moveTo>
                  <a:lnTo>
                    <a:pt x="16116" y="9323"/>
                  </a:lnTo>
                  <a:cubicBezTo>
                    <a:pt x="16327" y="10083"/>
                    <a:pt x="16369" y="10927"/>
                    <a:pt x="16200" y="11813"/>
                  </a:cubicBezTo>
                  <a:cubicBezTo>
                    <a:pt x="15820" y="11855"/>
                    <a:pt x="15356" y="11855"/>
                    <a:pt x="14892" y="11813"/>
                  </a:cubicBezTo>
                  <a:cubicBezTo>
                    <a:pt x="15483" y="9408"/>
                    <a:pt x="13922" y="8016"/>
                    <a:pt x="13753" y="7805"/>
                  </a:cubicBezTo>
                  <a:cubicBezTo>
                    <a:pt x="13880" y="7341"/>
                    <a:pt x="13922" y="6834"/>
                    <a:pt x="13922" y="6328"/>
                  </a:cubicBezTo>
                  <a:cubicBezTo>
                    <a:pt x="15019" y="7045"/>
                    <a:pt x="15778" y="8142"/>
                    <a:pt x="16116" y="9323"/>
                  </a:cubicBezTo>
                  <a:close/>
                  <a:moveTo>
                    <a:pt x="10420" y="802"/>
                  </a:moveTo>
                  <a:lnTo>
                    <a:pt x="10800" y="506"/>
                  </a:lnTo>
                  <a:lnTo>
                    <a:pt x="11180" y="802"/>
                  </a:lnTo>
                  <a:cubicBezTo>
                    <a:pt x="13247" y="2362"/>
                    <a:pt x="13964" y="5400"/>
                    <a:pt x="13289" y="7931"/>
                  </a:cubicBezTo>
                  <a:cubicBezTo>
                    <a:pt x="13289" y="7931"/>
                    <a:pt x="13289" y="7931"/>
                    <a:pt x="13289" y="7931"/>
                  </a:cubicBezTo>
                  <a:cubicBezTo>
                    <a:pt x="12741" y="8100"/>
                    <a:pt x="12192" y="8311"/>
                    <a:pt x="11728" y="8606"/>
                  </a:cubicBezTo>
                  <a:cubicBezTo>
                    <a:pt x="12530" y="6834"/>
                    <a:pt x="12614" y="4134"/>
                    <a:pt x="10800" y="2109"/>
                  </a:cubicBezTo>
                  <a:cubicBezTo>
                    <a:pt x="10083" y="2911"/>
                    <a:pt x="9619" y="3755"/>
                    <a:pt x="9408" y="5020"/>
                  </a:cubicBezTo>
                  <a:cubicBezTo>
                    <a:pt x="8944" y="5147"/>
                    <a:pt x="8480" y="5316"/>
                    <a:pt x="8100" y="5527"/>
                  </a:cubicBezTo>
                  <a:cubicBezTo>
                    <a:pt x="8184" y="3586"/>
                    <a:pt x="9070" y="1814"/>
                    <a:pt x="10420" y="802"/>
                  </a:cubicBezTo>
                  <a:close/>
                  <a:moveTo>
                    <a:pt x="9872" y="4936"/>
                  </a:moveTo>
                  <a:cubicBezTo>
                    <a:pt x="10041" y="4092"/>
                    <a:pt x="10336" y="3333"/>
                    <a:pt x="10842" y="2742"/>
                  </a:cubicBezTo>
                  <a:cubicBezTo>
                    <a:pt x="11306" y="3333"/>
                    <a:pt x="11644" y="4092"/>
                    <a:pt x="11813" y="4936"/>
                  </a:cubicBezTo>
                  <a:cubicBezTo>
                    <a:pt x="11137" y="4852"/>
                    <a:pt x="10505" y="4852"/>
                    <a:pt x="9872" y="4936"/>
                  </a:cubicBezTo>
                  <a:close/>
                  <a:moveTo>
                    <a:pt x="9366" y="5484"/>
                  </a:moveTo>
                  <a:lnTo>
                    <a:pt x="9366" y="5484"/>
                  </a:lnTo>
                  <a:cubicBezTo>
                    <a:pt x="10125" y="5273"/>
                    <a:pt x="10969" y="5231"/>
                    <a:pt x="11855" y="5400"/>
                  </a:cubicBezTo>
                  <a:cubicBezTo>
                    <a:pt x="11897" y="5780"/>
                    <a:pt x="11897" y="6244"/>
                    <a:pt x="11855" y="6708"/>
                  </a:cubicBezTo>
                  <a:cubicBezTo>
                    <a:pt x="10631" y="6412"/>
                    <a:pt x="9281" y="6666"/>
                    <a:pt x="8227" y="7509"/>
                  </a:cubicBezTo>
                  <a:cubicBezTo>
                    <a:pt x="6919" y="8522"/>
                    <a:pt x="6328" y="10252"/>
                    <a:pt x="6750" y="11855"/>
                  </a:cubicBezTo>
                  <a:cubicBezTo>
                    <a:pt x="6286" y="11897"/>
                    <a:pt x="5864" y="11897"/>
                    <a:pt x="5442" y="11855"/>
                  </a:cubicBezTo>
                  <a:cubicBezTo>
                    <a:pt x="5273" y="11011"/>
                    <a:pt x="5316" y="10125"/>
                    <a:pt x="5527" y="9366"/>
                  </a:cubicBezTo>
                  <a:lnTo>
                    <a:pt x="5527" y="9366"/>
                  </a:lnTo>
                  <a:cubicBezTo>
                    <a:pt x="5991" y="7552"/>
                    <a:pt x="7467" y="5991"/>
                    <a:pt x="9366" y="5484"/>
                  </a:cubicBezTo>
                  <a:close/>
                  <a:moveTo>
                    <a:pt x="4978" y="11728"/>
                  </a:moveTo>
                  <a:cubicBezTo>
                    <a:pt x="4134" y="11559"/>
                    <a:pt x="3375" y="11264"/>
                    <a:pt x="2784" y="10758"/>
                  </a:cubicBezTo>
                  <a:cubicBezTo>
                    <a:pt x="3375" y="10294"/>
                    <a:pt x="4134" y="9956"/>
                    <a:pt x="4978" y="9788"/>
                  </a:cubicBezTo>
                  <a:cubicBezTo>
                    <a:pt x="4894" y="10463"/>
                    <a:pt x="4894" y="11095"/>
                    <a:pt x="4978" y="11728"/>
                  </a:cubicBezTo>
                  <a:close/>
                  <a:moveTo>
                    <a:pt x="802" y="11180"/>
                  </a:moveTo>
                  <a:lnTo>
                    <a:pt x="506" y="10800"/>
                  </a:lnTo>
                  <a:lnTo>
                    <a:pt x="802" y="10420"/>
                  </a:lnTo>
                  <a:cubicBezTo>
                    <a:pt x="1814" y="9070"/>
                    <a:pt x="3586" y="8184"/>
                    <a:pt x="5569" y="8058"/>
                  </a:cubicBezTo>
                  <a:cubicBezTo>
                    <a:pt x="5358" y="8480"/>
                    <a:pt x="5189" y="8902"/>
                    <a:pt x="5063" y="9366"/>
                  </a:cubicBezTo>
                  <a:cubicBezTo>
                    <a:pt x="3755" y="9577"/>
                    <a:pt x="2911" y="10041"/>
                    <a:pt x="2152" y="10758"/>
                  </a:cubicBezTo>
                  <a:lnTo>
                    <a:pt x="2320" y="10927"/>
                  </a:lnTo>
                  <a:cubicBezTo>
                    <a:pt x="4134" y="12572"/>
                    <a:pt x="7552" y="12741"/>
                    <a:pt x="9619" y="11095"/>
                  </a:cubicBezTo>
                  <a:cubicBezTo>
                    <a:pt x="9745" y="11222"/>
                    <a:pt x="9914" y="11391"/>
                    <a:pt x="10083" y="11517"/>
                  </a:cubicBezTo>
                  <a:cubicBezTo>
                    <a:pt x="10209" y="11686"/>
                    <a:pt x="10336" y="11855"/>
                    <a:pt x="10505" y="11981"/>
                  </a:cubicBezTo>
                  <a:cubicBezTo>
                    <a:pt x="10209" y="12319"/>
                    <a:pt x="9197" y="12994"/>
                    <a:pt x="7973" y="13289"/>
                  </a:cubicBezTo>
                  <a:lnTo>
                    <a:pt x="7973" y="13289"/>
                  </a:lnTo>
                  <a:cubicBezTo>
                    <a:pt x="7973" y="13289"/>
                    <a:pt x="7973" y="13289"/>
                    <a:pt x="7973" y="13289"/>
                  </a:cubicBezTo>
                  <a:cubicBezTo>
                    <a:pt x="5400" y="13964"/>
                    <a:pt x="2362" y="13247"/>
                    <a:pt x="802" y="11180"/>
                  </a:cubicBezTo>
                  <a:close/>
                  <a:moveTo>
                    <a:pt x="6328" y="13964"/>
                  </a:moveTo>
                  <a:cubicBezTo>
                    <a:pt x="6834" y="13964"/>
                    <a:pt x="7341" y="13880"/>
                    <a:pt x="7805" y="13795"/>
                  </a:cubicBezTo>
                  <a:cubicBezTo>
                    <a:pt x="8016" y="13922"/>
                    <a:pt x="9661" y="15736"/>
                    <a:pt x="12234" y="14808"/>
                  </a:cubicBezTo>
                  <a:cubicBezTo>
                    <a:pt x="13247" y="14470"/>
                    <a:pt x="13584" y="13964"/>
                    <a:pt x="13795" y="13795"/>
                  </a:cubicBezTo>
                  <a:cubicBezTo>
                    <a:pt x="14259" y="13922"/>
                    <a:pt x="14766" y="13964"/>
                    <a:pt x="15272" y="13964"/>
                  </a:cubicBezTo>
                  <a:cubicBezTo>
                    <a:pt x="13880" y="15905"/>
                    <a:pt x="11475" y="16706"/>
                    <a:pt x="9323" y="16073"/>
                  </a:cubicBezTo>
                  <a:lnTo>
                    <a:pt x="9323" y="16073"/>
                  </a:lnTo>
                  <a:cubicBezTo>
                    <a:pt x="8227" y="15778"/>
                    <a:pt x="7087" y="15019"/>
                    <a:pt x="6328" y="13964"/>
                  </a:cubicBezTo>
                  <a:close/>
                  <a:moveTo>
                    <a:pt x="11770" y="16622"/>
                  </a:moveTo>
                  <a:cubicBezTo>
                    <a:pt x="11602" y="17466"/>
                    <a:pt x="11306" y="18225"/>
                    <a:pt x="10800" y="18816"/>
                  </a:cubicBezTo>
                  <a:cubicBezTo>
                    <a:pt x="10336" y="18225"/>
                    <a:pt x="9998" y="17466"/>
                    <a:pt x="9830" y="16622"/>
                  </a:cubicBezTo>
                  <a:cubicBezTo>
                    <a:pt x="10505" y="16706"/>
                    <a:pt x="11137" y="16706"/>
                    <a:pt x="11770" y="16622"/>
                  </a:cubicBezTo>
                  <a:close/>
                  <a:moveTo>
                    <a:pt x="10420" y="20798"/>
                  </a:moveTo>
                  <a:cubicBezTo>
                    <a:pt x="9070" y="19786"/>
                    <a:pt x="8184" y="18014"/>
                    <a:pt x="8058" y="16031"/>
                  </a:cubicBezTo>
                  <a:cubicBezTo>
                    <a:pt x="8480" y="16242"/>
                    <a:pt x="8902" y="16411"/>
                    <a:pt x="9366" y="16538"/>
                  </a:cubicBezTo>
                  <a:cubicBezTo>
                    <a:pt x="9577" y="17845"/>
                    <a:pt x="10041" y="18689"/>
                    <a:pt x="10758" y="19448"/>
                  </a:cubicBezTo>
                  <a:cubicBezTo>
                    <a:pt x="11475" y="18689"/>
                    <a:pt x="11939" y="17803"/>
                    <a:pt x="12150" y="16538"/>
                  </a:cubicBezTo>
                  <a:cubicBezTo>
                    <a:pt x="12614" y="16411"/>
                    <a:pt x="13078" y="16242"/>
                    <a:pt x="13458" y="16031"/>
                  </a:cubicBezTo>
                  <a:cubicBezTo>
                    <a:pt x="13331" y="18014"/>
                    <a:pt x="12488" y="19744"/>
                    <a:pt x="11095" y="20798"/>
                  </a:cubicBezTo>
                  <a:lnTo>
                    <a:pt x="10716" y="21094"/>
                  </a:lnTo>
                  <a:lnTo>
                    <a:pt x="10420" y="20798"/>
                  </a:lnTo>
                  <a:close/>
                </a:path>
              </a:pathLst>
            </a:custGeom>
            <a:grpFill/>
            <a:ln w="25400">
              <a:noFill/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7" name="Figura">
              <a:extLst>
                <a:ext uri="{FF2B5EF4-FFF2-40B4-BE49-F238E27FC236}">
                  <a16:creationId xmlns:a16="http://schemas.microsoft.com/office/drawing/2014/main" xmlns="" id="{219DED10-2440-514D-8128-1EE14DD9C5A0}"/>
                </a:ext>
              </a:extLst>
            </p:cNvPr>
            <p:cNvSpPr/>
            <p:nvPr/>
          </p:nvSpPr>
          <p:spPr>
            <a:xfrm>
              <a:off x="7277099" y="3454399"/>
              <a:ext cx="650242" cy="650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33" y="21136"/>
                  </a:moveTo>
                  <a:cubicBezTo>
                    <a:pt x="12952" y="19997"/>
                    <a:pt x="13880" y="18014"/>
                    <a:pt x="13964" y="15778"/>
                  </a:cubicBezTo>
                  <a:cubicBezTo>
                    <a:pt x="14681" y="15314"/>
                    <a:pt x="15314" y="14681"/>
                    <a:pt x="15778" y="13964"/>
                  </a:cubicBezTo>
                  <a:cubicBezTo>
                    <a:pt x="17972" y="13922"/>
                    <a:pt x="19997" y="12952"/>
                    <a:pt x="21136" y="11433"/>
                  </a:cubicBezTo>
                  <a:lnTo>
                    <a:pt x="21600" y="10800"/>
                  </a:lnTo>
                  <a:lnTo>
                    <a:pt x="21136" y="10167"/>
                  </a:lnTo>
                  <a:cubicBezTo>
                    <a:pt x="19997" y="8648"/>
                    <a:pt x="18014" y="7720"/>
                    <a:pt x="15778" y="7636"/>
                  </a:cubicBezTo>
                  <a:cubicBezTo>
                    <a:pt x="15314" y="6919"/>
                    <a:pt x="14681" y="6286"/>
                    <a:pt x="13964" y="5822"/>
                  </a:cubicBezTo>
                  <a:cubicBezTo>
                    <a:pt x="13880" y="3628"/>
                    <a:pt x="12952" y="1603"/>
                    <a:pt x="11433" y="464"/>
                  </a:cubicBezTo>
                  <a:lnTo>
                    <a:pt x="10800" y="0"/>
                  </a:lnTo>
                  <a:lnTo>
                    <a:pt x="10167" y="464"/>
                  </a:lnTo>
                  <a:cubicBezTo>
                    <a:pt x="8648" y="1603"/>
                    <a:pt x="7720" y="3586"/>
                    <a:pt x="7636" y="5822"/>
                  </a:cubicBezTo>
                  <a:cubicBezTo>
                    <a:pt x="6919" y="6286"/>
                    <a:pt x="6286" y="6919"/>
                    <a:pt x="5822" y="7636"/>
                  </a:cubicBezTo>
                  <a:cubicBezTo>
                    <a:pt x="3628" y="7678"/>
                    <a:pt x="1603" y="8648"/>
                    <a:pt x="464" y="10167"/>
                  </a:cubicBezTo>
                  <a:lnTo>
                    <a:pt x="0" y="10800"/>
                  </a:lnTo>
                  <a:lnTo>
                    <a:pt x="464" y="11433"/>
                  </a:lnTo>
                  <a:cubicBezTo>
                    <a:pt x="1603" y="12952"/>
                    <a:pt x="3586" y="13880"/>
                    <a:pt x="5822" y="13964"/>
                  </a:cubicBezTo>
                  <a:cubicBezTo>
                    <a:pt x="6286" y="14681"/>
                    <a:pt x="6919" y="15314"/>
                    <a:pt x="7636" y="15778"/>
                  </a:cubicBezTo>
                  <a:cubicBezTo>
                    <a:pt x="7678" y="17972"/>
                    <a:pt x="8648" y="19997"/>
                    <a:pt x="10167" y="21136"/>
                  </a:cubicBezTo>
                  <a:lnTo>
                    <a:pt x="10800" y="21600"/>
                  </a:lnTo>
                  <a:lnTo>
                    <a:pt x="11433" y="21136"/>
                  </a:lnTo>
                  <a:close/>
                  <a:moveTo>
                    <a:pt x="9872" y="14470"/>
                  </a:moveTo>
                  <a:cubicBezTo>
                    <a:pt x="9998" y="13795"/>
                    <a:pt x="10336" y="12741"/>
                    <a:pt x="10842" y="12319"/>
                  </a:cubicBezTo>
                  <a:cubicBezTo>
                    <a:pt x="11306" y="12698"/>
                    <a:pt x="11686" y="13753"/>
                    <a:pt x="11813" y="14470"/>
                  </a:cubicBezTo>
                  <a:cubicBezTo>
                    <a:pt x="11137" y="14639"/>
                    <a:pt x="10463" y="14639"/>
                    <a:pt x="9872" y="14470"/>
                  </a:cubicBezTo>
                  <a:close/>
                  <a:moveTo>
                    <a:pt x="8311" y="13627"/>
                  </a:moveTo>
                  <a:cubicBezTo>
                    <a:pt x="8859" y="13458"/>
                    <a:pt x="9408" y="13247"/>
                    <a:pt x="9872" y="12952"/>
                  </a:cubicBezTo>
                  <a:cubicBezTo>
                    <a:pt x="9661" y="13373"/>
                    <a:pt x="9534" y="13837"/>
                    <a:pt x="9450" y="14302"/>
                  </a:cubicBezTo>
                  <a:cubicBezTo>
                    <a:pt x="9028" y="14175"/>
                    <a:pt x="8648" y="13922"/>
                    <a:pt x="8311" y="13627"/>
                  </a:cubicBezTo>
                  <a:close/>
                  <a:moveTo>
                    <a:pt x="7256" y="9408"/>
                  </a:moveTo>
                  <a:cubicBezTo>
                    <a:pt x="7425" y="8986"/>
                    <a:pt x="7636" y="8606"/>
                    <a:pt x="7931" y="8269"/>
                  </a:cubicBezTo>
                  <a:cubicBezTo>
                    <a:pt x="8100" y="8817"/>
                    <a:pt x="8311" y="9366"/>
                    <a:pt x="8606" y="9830"/>
                  </a:cubicBezTo>
                  <a:cubicBezTo>
                    <a:pt x="8227" y="9661"/>
                    <a:pt x="7762" y="9492"/>
                    <a:pt x="7256" y="9408"/>
                  </a:cubicBezTo>
                  <a:close/>
                  <a:moveTo>
                    <a:pt x="9197" y="10673"/>
                  </a:moveTo>
                  <a:cubicBezTo>
                    <a:pt x="9239" y="10716"/>
                    <a:pt x="9281" y="10758"/>
                    <a:pt x="9281" y="10800"/>
                  </a:cubicBezTo>
                  <a:cubicBezTo>
                    <a:pt x="9239" y="10842"/>
                    <a:pt x="9197" y="10884"/>
                    <a:pt x="9197" y="10927"/>
                  </a:cubicBezTo>
                  <a:cubicBezTo>
                    <a:pt x="8606" y="11348"/>
                    <a:pt x="7931" y="11644"/>
                    <a:pt x="7172" y="11770"/>
                  </a:cubicBezTo>
                  <a:cubicBezTo>
                    <a:pt x="7003" y="11180"/>
                    <a:pt x="7003" y="10505"/>
                    <a:pt x="7172" y="9872"/>
                  </a:cubicBezTo>
                  <a:cubicBezTo>
                    <a:pt x="7931" y="9956"/>
                    <a:pt x="8606" y="10252"/>
                    <a:pt x="9197" y="10673"/>
                  </a:cubicBezTo>
                  <a:close/>
                  <a:moveTo>
                    <a:pt x="11264" y="12108"/>
                  </a:moveTo>
                  <a:lnTo>
                    <a:pt x="11264" y="12108"/>
                  </a:lnTo>
                  <a:cubicBezTo>
                    <a:pt x="10589" y="11137"/>
                    <a:pt x="9070" y="10716"/>
                    <a:pt x="8311" y="7931"/>
                  </a:cubicBezTo>
                  <a:cubicBezTo>
                    <a:pt x="8311" y="7931"/>
                    <a:pt x="8311" y="7931"/>
                    <a:pt x="8311" y="7931"/>
                  </a:cubicBezTo>
                  <a:cubicBezTo>
                    <a:pt x="8648" y="7636"/>
                    <a:pt x="9028" y="7383"/>
                    <a:pt x="9450" y="7256"/>
                  </a:cubicBezTo>
                  <a:cubicBezTo>
                    <a:pt x="9534" y="7720"/>
                    <a:pt x="9703" y="8184"/>
                    <a:pt x="9872" y="8606"/>
                  </a:cubicBezTo>
                  <a:lnTo>
                    <a:pt x="9872" y="8606"/>
                  </a:lnTo>
                  <a:cubicBezTo>
                    <a:pt x="10378" y="9661"/>
                    <a:pt x="10884" y="9998"/>
                    <a:pt x="11264" y="10336"/>
                  </a:cubicBezTo>
                  <a:cubicBezTo>
                    <a:pt x="11264" y="10336"/>
                    <a:pt x="11264" y="10336"/>
                    <a:pt x="11264" y="10336"/>
                  </a:cubicBezTo>
                  <a:cubicBezTo>
                    <a:pt x="11644" y="10631"/>
                    <a:pt x="11981" y="11011"/>
                    <a:pt x="12150" y="11222"/>
                  </a:cubicBezTo>
                  <a:cubicBezTo>
                    <a:pt x="12150" y="11222"/>
                    <a:pt x="12150" y="11222"/>
                    <a:pt x="12150" y="11222"/>
                  </a:cubicBezTo>
                  <a:cubicBezTo>
                    <a:pt x="12741" y="11939"/>
                    <a:pt x="13120" y="12825"/>
                    <a:pt x="13331" y="13627"/>
                  </a:cubicBezTo>
                  <a:cubicBezTo>
                    <a:pt x="13120" y="13837"/>
                    <a:pt x="12656" y="14133"/>
                    <a:pt x="12192" y="14302"/>
                  </a:cubicBezTo>
                  <a:cubicBezTo>
                    <a:pt x="11981" y="13247"/>
                    <a:pt x="11475" y="12319"/>
                    <a:pt x="11264" y="12108"/>
                  </a:cubicBezTo>
                  <a:close/>
                  <a:moveTo>
                    <a:pt x="11770" y="7130"/>
                  </a:moveTo>
                  <a:cubicBezTo>
                    <a:pt x="11644" y="7889"/>
                    <a:pt x="11348" y="8606"/>
                    <a:pt x="10927" y="9155"/>
                  </a:cubicBezTo>
                  <a:cubicBezTo>
                    <a:pt x="10884" y="9197"/>
                    <a:pt x="10842" y="9239"/>
                    <a:pt x="10800" y="9239"/>
                  </a:cubicBezTo>
                  <a:cubicBezTo>
                    <a:pt x="10758" y="9197"/>
                    <a:pt x="10716" y="9155"/>
                    <a:pt x="10673" y="9155"/>
                  </a:cubicBezTo>
                  <a:cubicBezTo>
                    <a:pt x="10252" y="8564"/>
                    <a:pt x="9956" y="7889"/>
                    <a:pt x="9830" y="7130"/>
                  </a:cubicBezTo>
                  <a:cubicBezTo>
                    <a:pt x="10463" y="6961"/>
                    <a:pt x="11137" y="6961"/>
                    <a:pt x="11770" y="7130"/>
                  </a:cubicBezTo>
                  <a:close/>
                  <a:moveTo>
                    <a:pt x="13669" y="8269"/>
                  </a:moveTo>
                  <a:cubicBezTo>
                    <a:pt x="13669" y="8269"/>
                    <a:pt x="13669" y="8269"/>
                    <a:pt x="13669" y="8269"/>
                  </a:cubicBezTo>
                  <a:cubicBezTo>
                    <a:pt x="13964" y="8606"/>
                    <a:pt x="14217" y="8986"/>
                    <a:pt x="14386" y="9408"/>
                  </a:cubicBezTo>
                  <a:cubicBezTo>
                    <a:pt x="13416" y="9577"/>
                    <a:pt x="12572" y="9998"/>
                    <a:pt x="12066" y="10420"/>
                  </a:cubicBezTo>
                  <a:cubicBezTo>
                    <a:pt x="11939" y="10252"/>
                    <a:pt x="11770" y="10125"/>
                    <a:pt x="11602" y="9998"/>
                  </a:cubicBezTo>
                  <a:cubicBezTo>
                    <a:pt x="11602" y="9998"/>
                    <a:pt x="11602" y="9998"/>
                    <a:pt x="11602" y="9998"/>
                  </a:cubicBezTo>
                  <a:cubicBezTo>
                    <a:pt x="11475" y="9830"/>
                    <a:pt x="11348" y="9703"/>
                    <a:pt x="11180" y="9534"/>
                  </a:cubicBezTo>
                  <a:cubicBezTo>
                    <a:pt x="11222" y="9492"/>
                    <a:pt x="11264" y="9450"/>
                    <a:pt x="11264" y="9408"/>
                  </a:cubicBezTo>
                  <a:cubicBezTo>
                    <a:pt x="13373" y="8311"/>
                    <a:pt x="13120" y="8438"/>
                    <a:pt x="13669" y="8269"/>
                  </a:cubicBezTo>
                  <a:close/>
                  <a:moveTo>
                    <a:pt x="12445" y="10927"/>
                  </a:moveTo>
                  <a:cubicBezTo>
                    <a:pt x="12445" y="10927"/>
                    <a:pt x="12445" y="10884"/>
                    <a:pt x="12445" y="10927"/>
                  </a:cubicBezTo>
                  <a:lnTo>
                    <a:pt x="12445" y="10927"/>
                  </a:lnTo>
                  <a:cubicBezTo>
                    <a:pt x="12403" y="10884"/>
                    <a:pt x="12361" y="10842"/>
                    <a:pt x="12361" y="10800"/>
                  </a:cubicBezTo>
                  <a:cubicBezTo>
                    <a:pt x="12403" y="10758"/>
                    <a:pt x="12445" y="10716"/>
                    <a:pt x="12445" y="10673"/>
                  </a:cubicBezTo>
                  <a:cubicBezTo>
                    <a:pt x="12445" y="10673"/>
                    <a:pt x="12445" y="10673"/>
                    <a:pt x="12445" y="10673"/>
                  </a:cubicBezTo>
                  <a:cubicBezTo>
                    <a:pt x="12994" y="10252"/>
                    <a:pt x="13711" y="9956"/>
                    <a:pt x="14470" y="9830"/>
                  </a:cubicBezTo>
                  <a:cubicBezTo>
                    <a:pt x="14639" y="10420"/>
                    <a:pt x="14639" y="11095"/>
                    <a:pt x="14470" y="11728"/>
                  </a:cubicBezTo>
                  <a:cubicBezTo>
                    <a:pt x="13711" y="11602"/>
                    <a:pt x="12994" y="11306"/>
                    <a:pt x="12445" y="10927"/>
                  </a:cubicBezTo>
                  <a:close/>
                  <a:moveTo>
                    <a:pt x="20798" y="10420"/>
                  </a:moveTo>
                  <a:lnTo>
                    <a:pt x="21094" y="10800"/>
                  </a:lnTo>
                  <a:lnTo>
                    <a:pt x="20798" y="11180"/>
                  </a:lnTo>
                  <a:cubicBezTo>
                    <a:pt x="19195" y="13289"/>
                    <a:pt x="16116" y="13964"/>
                    <a:pt x="13669" y="13289"/>
                  </a:cubicBezTo>
                  <a:cubicBezTo>
                    <a:pt x="13669" y="13289"/>
                    <a:pt x="13669" y="13289"/>
                    <a:pt x="13669" y="13289"/>
                  </a:cubicBezTo>
                  <a:cubicBezTo>
                    <a:pt x="13500" y="12741"/>
                    <a:pt x="13289" y="12192"/>
                    <a:pt x="12994" y="11728"/>
                  </a:cubicBezTo>
                  <a:cubicBezTo>
                    <a:pt x="14892" y="12614"/>
                    <a:pt x="17592" y="12530"/>
                    <a:pt x="19491" y="10800"/>
                  </a:cubicBezTo>
                  <a:cubicBezTo>
                    <a:pt x="18689" y="10083"/>
                    <a:pt x="17845" y="9619"/>
                    <a:pt x="16580" y="9408"/>
                  </a:cubicBezTo>
                  <a:cubicBezTo>
                    <a:pt x="16453" y="8944"/>
                    <a:pt x="16284" y="8480"/>
                    <a:pt x="16073" y="8100"/>
                  </a:cubicBezTo>
                  <a:cubicBezTo>
                    <a:pt x="18014" y="8184"/>
                    <a:pt x="19786" y="9028"/>
                    <a:pt x="20798" y="10420"/>
                  </a:cubicBezTo>
                  <a:close/>
                  <a:moveTo>
                    <a:pt x="16664" y="11728"/>
                  </a:moveTo>
                  <a:cubicBezTo>
                    <a:pt x="16748" y="11095"/>
                    <a:pt x="16748" y="10463"/>
                    <a:pt x="16664" y="9830"/>
                  </a:cubicBezTo>
                  <a:cubicBezTo>
                    <a:pt x="17508" y="9998"/>
                    <a:pt x="18267" y="10294"/>
                    <a:pt x="18858" y="10800"/>
                  </a:cubicBezTo>
                  <a:cubicBezTo>
                    <a:pt x="18267" y="11264"/>
                    <a:pt x="17466" y="11602"/>
                    <a:pt x="16664" y="11728"/>
                  </a:cubicBezTo>
                  <a:close/>
                  <a:moveTo>
                    <a:pt x="16116" y="9323"/>
                  </a:moveTo>
                  <a:lnTo>
                    <a:pt x="16116" y="9323"/>
                  </a:lnTo>
                  <a:cubicBezTo>
                    <a:pt x="16327" y="10083"/>
                    <a:pt x="16369" y="10927"/>
                    <a:pt x="16200" y="11813"/>
                  </a:cubicBezTo>
                  <a:cubicBezTo>
                    <a:pt x="15820" y="11855"/>
                    <a:pt x="15356" y="11855"/>
                    <a:pt x="14892" y="11813"/>
                  </a:cubicBezTo>
                  <a:cubicBezTo>
                    <a:pt x="15483" y="9408"/>
                    <a:pt x="13922" y="8016"/>
                    <a:pt x="13753" y="7805"/>
                  </a:cubicBezTo>
                  <a:cubicBezTo>
                    <a:pt x="13880" y="7341"/>
                    <a:pt x="13922" y="6834"/>
                    <a:pt x="13922" y="6328"/>
                  </a:cubicBezTo>
                  <a:cubicBezTo>
                    <a:pt x="15019" y="7045"/>
                    <a:pt x="15778" y="8142"/>
                    <a:pt x="16116" y="9323"/>
                  </a:cubicBezTo>
                  <a:close/>
                  <a:moveTo>
                    <a:pt x="10420" y="802"/>
                  </a:moveTo>
                  <a:lnTo>
                    <a:pt x="10800" y="506"/>
                  </a:lnTo>
                  <a:lnTo>
                    <a:pt x="11180" y="802"/>
                  </a:lnTo>
                  <a:cubicBezTo>
                    <a:pt x="13247" y="2362"/>
                    <a:pt x="13964" y="5400"/>
                    <a:pt x="13289" y="7931"/>
                  </a:cubicBezTo>
                  <a:cubicBezTo>
                    <a:pt x="13289" y="7931"/>
                    <a:pt x="13289" y="7931"/>
                    <a:pt x="13289" y="7931"/>
                  </a:cubicBezTo>
                  <a:cubicBezTo>
                    <a:pt x="12741" y="8100"/>
                    <a:pt x="12192" y="8311"/>
                    <a:pt x="11728" y="8606"/>
                  </a:cubicBezTo>
                  <a:cubicBezTo>
                    <a:pt x="12530" y="6834"/>
                    <a:pt x="12614" y="4134"/>
                    <a:pt x="10800" y="2109"/>
                  </a:cubicBezTo>
                  <a:cubicBezTo>
                    <a:pt x="10083" y="2911"/>
                    <a:pt x="9619" y="3755"/>
                    <a:pt x="9408" y="5020"/>
                  </a:cubicBezTo>
                  <a:cubicBezTo>
                    <a:pt x="8944" y="5147"/>
                    <a:pt x="8480" y="5316"/>
                    <a:pt x="8100" y="5527"/>
                  </a:cubicBezTo>
                  <a:cubicBezTo>
                    <a:pt x="8227" y="3586"/>
                    <a:pt x="9070" y="1814"/>
                    <a:pt x="10420" y="802"/>
                  </a:cubicBezTo>
                  <a:close/>
                  <a:moveTo>
                    <a:pt x="9872" y="4936"/>
                  </a:moveTo>
                  <a:cubicBezTo>
                    <a:pt x="10041" y="4092"/>
                    <a:pt x="10336" y="3333"/>
                    <a:pt x="10842" y="2742"/>
                  </a:cubicBezTo>
                  <a:cubicBezTo>
                    <a:pt x="11306" y="3333"/>
                    <a:pt x="11644" y="4092"/>
                    <a:pt x="11813" y="4936"/>
                  </a:cubicBezTo>
                  <a:cubicBezTo>
                    <a:pt x="11137" y="4852"/>
                    <a:pt x="10505" y="4852"/>
                    <a:pt x="9872" y="4936"/>
                  </a:cubicBezTo>
                  <a:close/>
                  <a:moveTo>
                    <a:pt x="9366" y="5484"/>
                  </a:moveTo>
                  <a:lnTo>
                    <a:pt x="9366" y="5484"/>
                  </a:lnTo>
                  <a:cubicBezTo>
                    <a:pt x="10125" y="5273"/>
                    <a:pt x="10969" y="5231"/>
                    <a:pt x="11855" y="5400"/>
                  </a:cubicBezTo>
                  <a:cubicBezTo>
                    <a:pt x="11897" y="5780"/>
                    <a:pt x="11897" y="6244"/>
                    <a:pt x="11855" y="6708"/>
                  </a:cubicBezTo>
                  <a:cubicBezTo>
                    <a:pt x="10631" y="6412"/>
                    <a:pt x="9281" y="6666"/>
                    <a:pt x="8227" y="7509"/>
                  </a:cubicBezTo>
                  <a:cubicBezTo>
                    <a:pt x="6919" y="8522"/>
                    <a:pt x="6328" y="10252"/>
                    <a:pt x="6750" y="11855"/>
                  </a:cubicBezTo>
                  <a:cubicBezTo>
                    <a:pt x="6286" y="11897"/>
                    <a:pt x="5864" y="11897"/>
                    <a:pt x="5442" y="11855"/>
                  </a:cubicBezTo>
                  <a:cubicBezTo>
                    <a:pt x="5273" y="11011"/>
                    <a:pt x="5316" y="10125"/>
                    <a:pt x="5527" y="9366"/>
                  </a:cubicBezTo>
                  <a:lnTo>
                    <a:pt x="5527" y="9366"/>
                  </a:lnTo>
                  <a:cubicBezTo>
                    <a:pt x="6033" y="7552"/>
                    <a:pt x="7467" y="5991"/>
                    <a:pt x="9366" y="5484"/>
                  </a:cubicBezTo>
                  <a:close/>
                  <a:moveTo>
                    <a:pt x="4978" y="11728"/>
                  </a:moveTo>
                  <a:cubicBezTo>
                    <a:pt x="4134" y="11559"/>
                    <a:pt x="3375" y="11264"/>
                    <a:pt x="2784" y="10758"/>
                  </a:cubicBezTo>
                  <a:cubicBezTo>
                    <a:pt x="3375" y="10294"/>
                    <a:pt x="4134" y="9956"/>
                    <a:pt x="4978" y="9788"/>
                  </a:cubicBezTo>
                  <a:cubicBezTo>
                    <a:pt x="4894" y="10463"/>
                    <a:pt x="4894" y="11095"/>
                    <a:pt x="4978" y="11728"/>
                  </a:cubicBezTo>
                  <a:close/>
                  <a:moveTo>
                    <a:pt x="802" y="11180"/>
                  </a:moveTo>
                  <a:lnTo>
                    <a:pt x="506" y="10800"/>
                  </a:lnTo>
                  <a:lnTo>
                    <a:pt x="802" y="10420"/>
                  </a:lnTo>
                  <a:cubicBezTo>
                    <a:pt x="1814" y="9070"/>
                    <a:pt x="3586" y="8184"/>
                    <a:pt x="5569" y="8058"/>
                  </a:cubicBezTo>
                  <a:cubicBezTo>
                    <a:pt x="5358" y="8480"/>
                    <a:pt x="5189" y="8902"/>
                    <a:pt x="5063" y="9366"/>
                  </a:cubicBezTo>
                  <a:cubicBezTo>
                    <a:pt x="3755" y="9577"/>
                    <a:pt x="2911" y="10041"/>
                    <a:pt x="2152" y="10758"/>
                  </a:cubicBezTo>
                  <a:lnTo>
                    <a:pt x="2320" y="10927"/>
                  </a:lnTo>
                  <a:cubicBezTo>
                    <a:pt x="4134" y="12572"/>
                    <a:pt x="7552" y="12741"/>
                    <a:pt x="9619" y="11095"/>
                  </a:cubicBezTo>
                  <a:cubicBezTo>
                    <a:pt x="9745" y="11222"/>
                    <a:pt x="9914" y="11391"/>
                    <a:pt x="10083" y="11517"/>
                  </a:cubicBezTo>
                  <a:cubicBezTo>
                    <a:pt x="10209" y="11686"/>
                    <a:pt x="10336" y="11855"/>
                    <a:pt x="10505" y="11981"/>
                  </a:cubicBezTo>
                  <a:cubicBezTo>
                    <a:pt x="10209" y="12319"/>
                    <a:pt x="9197" y="12994"/>
                    <a:pt x="7973" y="13289"/>
                  </a:cubicBezTo>
                  <a:lnTo>
                    <a:pt x="7973" y="13289"/>
                  </a:lnTo>
                  <a:cubicBezTo>
                    <a:pt x="7973" y="13289"/>
                    <a:pt x="7973" y="13289"/>
                    <a:pt x="7973" y="13289"/>
                  </a:cubicBezTo>
                  <a:cubicBezTo>
                    <a:pt x="5400" y="13964"/>
                    <a:pt x="2362" y="13247"/>
                    <a:pt x="802" y="11180"/>
                  </a:cubicBezTo>
                  <a:close/>
                  <a:moveTo>
                    <a:pt x="6328" y="13964"/>
                  </a:moveTo>
                  <a:cubicBezTo>
                    <a:pt x="6834" y="13964"/>
                    <a:pt x="7341" y="13880"/>
                    <a:pt x="7805" y="13795"/>
                  </a:cubicBezTo>
                  <a:cubicBezTo>
                    <a:pt x="8016" y="13922"/>
                    <a:pt x="9661" y="15736"/>
                    <a:pt x="12234" y="14808"/>
                  </a:cubicBezTo>
                  <a:cubicBezTo>
                    <a:pt x="13247" y="14470"/>
                    <a:pt x="13584" y="13964"/>
                    <a:pt x="13795" y="13795"/>
                  </a:cubicBezTo>
                  <a:cubicBezTo>
                    <a:pt x="14259" y="13922"/>
                    <a:pt x="14766" y="13964"/>
                    <a:pt x="15272" y="13964"/>
                  </a:cubicBezTo>
                  <a:cubicBezTo>
                    <a:pt x="13880" y="15905"/>
                    <a:pt x="11475" y="16706"/>
                    <a:pt x="9323" y="16073"/>
                  </a:cubicBezTo>
                  <a:lnTo>
                    <a:pt x="9323" y="16073"/>
                  </a:lnTo>
                  <a:cubicBezTo>
                    <a:pt x="8227" y="15778"/>
                    <a:pt x="7087" y="15019"/>
                    <a:pt x="6328" y="13964"/>
                  </a:cubicBezTo>
                  <a:close/>
                  <a:moveTo>
                    <a:pt x="11770" y="16622"/>
                  </a:moveTo>
                  <a:cubicBezTo>
                    <a:pt x="11602" y="17466"/>
                    <a:pt x="11306" y="18225"/>
                    <a:pt x="10800" y="18816"/>
                  </a:cubicBezTo>
                  <a:cubicBezTo>
                    <a:pt x="10336" y="18225"/>
                    <a:pt x="9998" y="17466"/>
                    <a:pt x="9830" y="16622"/>
                  </a:cubicBezTo>
                  <a:cubicBezTo>
                    <a:pt x="10505" y="16706"/>
                    <a:pt x="11137" y="16706"/>
                    <a:pt x="11770" y="16622"/>
                  </a:cubicBezTo>
                  <a:close/>
                  <a:moveTo>
                    <a:pt x="10420" y="20798"/>
                  </a:moveTo>
                  <a:cubicBezTo>
                    <a:pt x="9070" y="19786"/>
                    <a:pt x="8184" y="18014"/>
                    <a:pt x="8058" y="16031"/>
                  </a:cubicBezTo>
                  <a:cubicBezTo>
                    <a:pt x="8480" y="16242"/>
                    <a:pt x="8902" y="16411"/>
                    <a:pt x="9366" y="16538"/>
                  </a:cubicBezTo>
                  <a:cubicBezTo>
                    <a:pt x="9577" y="17845"/>
                    <a:pt x="10041" y="18689"/>
                    <a:pt x="10758" y="19448"/>
                  </a:cubicBezTo>
                  <a:cubicBezTo>
                    <a:pt x="11475" y="18689"/>
                    <a:pt x="11939" y="17803"/>
                    <a:pt x="12150" y="16538"/>
                  </a:cubicBezTo>
                  <a:cubicBezTo>
                    <a:pt x="12614" y="16411"/>
                    <a:pt x="13078" y="16242"/>
                    <a:pt x="13458" y="16031"/>
                  </a:cubicBezTo>
                  <a:cubicBezTo>
                    <a:pt x="13331" y="18014"/>
                    <a:pt x="12488" y="19744"/>
                    <a:pt x="11095" y="20798"/>
                  </a:cubicBezTo>
                  <a:lnTo>
                    <a:pt x="10716" y="21094"/>
                  </a:lnTo>
                  <a:lnTo>
                    <a:pt x="10420" y="20798"/>
                  </a:lnTo>
                  <a:close/>
                </a:path>
              </a:pathLst>
            </a:custGeom>
            <a:grpFill/>
            <a:ln w="25400">
              <a:noFill/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57FE46B3-8778-414B-A937-A11700104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" y="0"/>
            <a:ext cx="16246136" cy="9144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2145587" y="2560552"/>
            <a:ext cx="25830" cy="26733"/>
          </a:xfrm>
          <a:custGeom>
            <a:avLst/>
            <a:gdLst>
              <a:gd name="connsiteX0" fmla="*/ 12915 w 25830"/>
              <a:gd name="connsiteY0" fmla="*/ 26733 h 26733"/>
              <a:gd name="connsiteX1" fmla="*/ 12915 w 25830"/>
              <a:gd name="connsiteY1" fmla="*/ 0 h 26733"/>
              <a:gd name="connsiteX2" fmla="*/ 12915 w 25830"/>
              <a:gd name="connsiteY2" fmla="*/ 26733 h 2673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25830" h="26733">
                <a:moveTo>
                  <a:pt x="12915" y="26733"/>
                </a:moveTo>
                <a:cubicBezTo>
                  <a:pt x="30136" y="26733"/>
                  <a:pt x="30136" y="0"/>
                  <a:pt x="12915" y="0"/>
                </a:cubicBezTo>
                <a:cubicBezTo>
                  <a:pt x="-4305" y="0"/>
                  <a:pt x="-4305" y="26733"/>
                  <a:pt x="12915" y="26733"/>
                </a:cubicBezTo>
              </a:path>
            </a:pathLst>
          </a:custGeom>
          <a:solidFill>
            <a:srgbClr val="231F2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1"/>
          <p:cNvSpPr txBox="1"/>
          <p:nvPr/>
        </p:nvSpPr>
        <p:spPr>
          <a:xfrm>
            <a:off x="736600" y="4540624"/>
            <a:ext cx="9665968" cy="4478149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tabLst>
                <a:tab pos="88900" algn="l"/>
              </a:tabLst>
            </a:pPr>
            <a:r>
              <a:rPr lang="en-US" altLang="zh-CN" sz="9600" b="1" dirty="0">
                <a:solidFill>
                  <a:srgbClr val="FFFFFF"/>
                </a:solidFill>
                <a:latin typeface="Cormorant Unicase" pitchFamily="2" charset="77"/>
              </a:rPr>
              <a:t>The fight with Grendel’s mother ll. 1494-1625</a:t>
            </a:r>
            <a:endParaRPr lang="en-US" altLang="zh-CN" sz="9600" dirty="0">
              <a:latin typeface="Cormorant" pitchFamily="2" charset="77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EAF80FBA-E218-4945-B39E-51AC47A73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pPr/>
              <a:t>4</a:t>
            </a:fld>
            <a:endParaRPr lang="en-US" sz="2500" kern="1200" dirty="0">
              <a:solidFill>
                <a:srgbClr val="FFFFFF"/>
              </a:solidFill>
              <a:latin typeface="Cormorant" pitchFamily="18" charset="0"/>
              <a:ea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0690F0F4-9398-4B45-B6CB-01086A504A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9" b="9379"/>
          <a:stretch/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3" name="TextBox 1"/>
          <p:cNvSpPr txBox="1"/>
          <p:nvPr/>
        </p:nvSpPr>
        <p:spPr>
          <a:xfrm>
            <a:off x="546100" y="0"/>
            <a:ext cx="15163799" cy="1154162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ctr">
              <a:tabLst>
                <a:tab pos="1003300" algn="l"/>
              </a:tabLst>
            </a:pPr>
            <a:r>
              <a:rPr lang="en-US" altLang="zh-CN" sz="7200" b="1" dirty="0" err="1">
                <a:solidFill>
                  <a:srgbClr val="FFFFFF"/>
                </a:solidFill>
                <a:latin typeface="Cormorant Unicase" pitchFamily="2" charset="77"/>
                <a:cs typeface="Cormorant Unicase" pitchFamily="18" charset="0"/>
              </a:rPr>
              <a:t>Wealtheow</a:t>
            </a:r>
            <a:r>
              <a:rPr lang="en-US" altLang="zh-CN" sz="7200" b="1" dirty="0">
                <a:solidFill>
                  <a:srgbClr val="FFFFFF"/>
                </a:solidFill>
                <a:latin typeface="Cormorant Unicase" pitchFamily="2" charset="77"/>
                <a:cs typeface="Cormorant Unicase" pitchFamily="18" charset="0"/>
              </a:rPr>
              <a:t> c/c to Grendel’s mother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3BBABD45-ADEC-694B-AAC8-3C67F1A83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pPr/>
              <a:t>5</a:t>
            </a:fld>
            <a:endParaRPr lang="en-US" sz="2500" kern="1200" dirty="0">
              <a:solidFill>
                <a:srgbClr val="FFFFFF"/>
              </a:solidFill>
              <a:latin typeface="Cormorant" pitchFamily="18" charset="0"/>
              <a:ea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D9B587C-7521-965D-3FA4-A060E106FB35}"/>
              </a:ext>
            </a:extLst>
          </p:cNvPr>
          <p:cNvSpPr txBox="1"/>
          <p:nvPr/>
        </p:nvSpPr>
        <p:spPr>
          <a:xfrm>
            <a:off x="248772" y="3711892"/>
            <a:ext cx="1516379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highlight>
                  <a:srgbClr val="800000"/>
                </a:highlight>
              </a:rPr>
              <a:t>Both care for their sons, try to protect/avenge them—in vain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highlight>
                  <a:srgbClr val="800000"/>
                </a:highlight>
              </a:rPr>
              <a:t>Valkyrie name vs “she-wolf of the deep,” “monster-wife”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highlight>
                  <a:srgbClr val="800000"/>
                </a:highlight>
              </a:rPr>
              <a:t>Weak women in a world of violent men (related to fate of </a:t>
            </a:r>
            <a:r>
              <a:rPr lang="en-US" sz="4400" dirty="0" err="1">
                <a:solidFill>
                  <a:schemeClr val="bg1"/>
                </a:solidFill>
                <a:highlight>
                  <a:srgbClr val="800000"/>
                </a:highlight>
              </a:rPr>
              <a:t>Hildeburh</a:t>
            </a:r>
            <a:r>
              <a:rPr lang="en-US" sz="4400" dirty="0">
                <a:solidFill>
                  <a:schemeClr val="bg1"/>
                </a:solidFill>
                <a:highlight>
                  <a:srgbClr val="800000"/>
                </a:highlight>
              </a:rPr>
              <a:t> in the Finn saga, </a:t>
            </a:r>
            <a:r>
              <a:rPr lang="en-US" sz="4400" dirty="0" err="1">
                <a:solidFill>
                  <a:schemeClr val="bg1"/>
                </a:solidFill>
                <a:highlight>
                  <a:srgbClr val="800000"/>
                </a:highlight>
              </a:rPr>
              <a:t>Modthrytho</a:t>
            </a:r>
            <a:r>
              <a:rPr lang="en-US" sz="4400" dirty="0">
                <a:solidFill>
                  <a:schemeClr val="bg1"/>
                </a:solidFill>
                <a:highlight>
                  <a:srgbClr val="800000"/>
                </a:highlight>
              </a:rPr>
              <a:t> in the Offa I tale as opposed to wise and good </a:t>
            </a:r>
            <a:r>
              <a:rPr lang="en-US" sz="4400" dirty="0" err="1">
                <a:solidFill>
                  <a:schemeClr val="bg1"/>
                </a:solidFill>
                <a:highlight>
                  <a:srgbClr val="800000"/>
                </a:highlight>
              </a:rPr>
              <a:t>Hygd</a:t>
            </a:r>
            <a:r>
              <a:rPr lang="en-US" sz="4400" dirty="0">
                <a:solidFill>
                  <a:schemeClr val="bg1"/>
                </a:solidFill>
                <a:highlight>
                  <a:srgbClr val="800000"/>
                </a:highlight>
              </a:rPr>
              <a:t>—who however cannot save her husband from his folly!)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19C4E203-7867-5844-A0F4-F7DF67D7F6A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46136" cy="9144000"/>
          </a:xfrm>
          <a:prstGeom prst="rect">
            <a:avLst/>
          </a:prstGeom>
        </p:spPr>
      </p:pic>
      <p:sp>
        <p:nvSpPr>
          <p:cNvPr id="10" name="TextBox 1"/>
          <p:cNvSpPr txBox="1"/>
          <p:nvPr/>
        </p:nvSpPr>
        <p:spPr>
          <a:xfrm>
            <a:off x="1651000" y="190500"/>
            <a:ext cx="12562926" cy="127727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The mere-cave as anti-Heorot </a:t>
            </a: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xmlns="" id="{DCA27AE2-0EE6-B245-B685-B8D872575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pPr/>
              <a:t>6</a:t>
            </a:fld>
            <a:endParaRPr lang="en-US" sz="2500" kern="1200" dirty="0">
              <a:solidFill>
                <a:srgbClr val="FFFFFF"/>
              </a:solidFill>
              <a:latin typeface="Cormorant" pitchFamily="18" charset="0"/>
              <a:ea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E7B4944-733E-15E9-2D97-5C6C01D2A271}"/>
              </a:ext>
            </a:extLst>
          </p:cNvPr>
          <p:cNvSpPr txBox="1"/>
          <p:nvPr/>
        </p:nvSpPr>
        <p:spPr>
          <a:xfrm>
            <a:off x="901700" y="1658273"/>
            <a:ext cx="14478000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Cormorant"/>
              </a:rPr>
              <a:t>Both great halls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Cormorant"/>
              </a:rPr>
              <a:t>Cursed natural land vs blessed man-made structure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Cormorant"/>
              </a:rPr>
              <a:t>“Stag” vs wet dark underwater cave=?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Cormorant"/>
              </a:rPr>
              <a:t>Gleaming hall vs </a:t>
            </a:r>
            <a:r>
              <a:rPr lang="en-US" sz="4000" i="1" dirty="0">
                <a:solidFill>
                  <a:schemeClr val="bg1"/>
                </a:solidFill>
                <a:latin typeface="Cormorant"/>
              </a:rPr>
              <a:t>ignis fatuus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Cormorant"/>
              </a:rPr>
              <a:t>Guarded by thanes vs sea-monsters (link to </a:t>
            </a:r>
            <a:r>
              <a:rPr lang="en-US" sz="4000" dirty="0" err="1">
                <a:solidFill>
                  <a:schemeClr val="bg1"/>
                </a:solidFill>
                <a:latin typeface="Cormorant"/>
              </a:rPr>
              <a:t>Brecca</a:t>
            </a:r>
            <a:r>
              <a:rPr lang="en-US" sz="4000" dirty="0">
                <a:solidFill>
                  <a:schemeClr val="bg1"/>
                </a:solidFill>
                <a:latin typeface="Cormorant"/>
              </a:rPr>
              <a:t> story)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Cormorant"/>
              </a:rPr>
              <a:t>Decorated by weapons, treasures, but also body parts of enemies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Cormorant"/>
              </a:rPr>
              <a:t>Semiotics of the body part: theft of</a:t>
            </a:r>
            <a:r>
              <a:rPr lang="el-GR" sz="4000" dirty="0">
                <a:solidFill>
                  <a:schemeClr val="bg1"/>
                </a:solidFill>
                <a:latin typeface="Cormorant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Cormorant"/>
              </a:rPr>
              <a:t>Grendel’s arm; kidnapping of </a:t>
            </a:r>
            <a:r>
              <a:rPr lang="en-US" sz="4000" dirty="0" err="1">
                <a:solidFill>
                  <a:schemeClr val="bg1"/>
                </a:solidFill>
                <a:latin typeface="Cormorant"/>
              </a:rPr>
              <a:t>Aeschere</a:t>
            </a:r>
            <a:r>
              <a:rPr lang="en-US" sz="4000" dirty="0">
                <a:solidFill>
                  <a:schemeClr val="bg1"/>
                </a:solidFill>
                <a:latin typeface="Cormorant"/>
              </a:rPr>
              <a:t> whole; two decapitations; only Grendel’s head returned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Cormorant"/>
              </a:rPr>
              <a:t>Bloody churning waters misinterpreted like Grendel’s howls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Cormorant"/>
              </a:rPr>
              <a:t>Danes lose hope and leave; </a:t>
            </a:r>
            <a:r>
              <a:rPr lang="en-US" sz="4000" dirty="0" err="1">
                <a:solidFill>
                  <a:schemeClr val="bg1"/>
                </a:solidFill>
                <a:latin typeface="Cormorant"/>
              </a:rPr>
              <a:t>Geats</a:t>
            </a:r>
            <a:r>
              <a:rPr lang="en-US" sz="4000" dirty="0">
                <a:solidFill>
                  <a:schemeClr val="bg1"/>
                </a:solidFill>
                <a:latin typeface="Cormorant"/>
              </a:rPr>
              <a:t> stay (faithful to leader, not like Danes in Finn saga)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/>
          <p:nvPr/>
        </p:nvSpPr>
        <p:spPr>
          <a:xfrm>
            <a:off x="330200" y="1986837"/>
            <a:ext cx="11176000" cy="6817251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  <a:tabLst/>
            </a:pPr>
            <a:r>
              <a:rPr lang="en-US" altLang="zh-CN" sz="4000" dirty="0">
                <a:solidFill>
                  <a:schemeClr val="bg1"/>
                </a:solidFill>
                <a:latin typeface="Cormorant Unicase" pitchFamily="2" charset="77"/>
                <a:cs typeface="Cormorant Unicase" pitchFamily="18" charset="0"/>
              </a:rPr>
              <a:t>The challenge: kidnapping and killing of </a:t>
            </a:r>
            <a:r>
              <a:rPr lang="en-US" altLang="zh-CN" sz="4000" dirty="0" err="1">
                <a:solidFill>
                  <a:schemeClr val="bg1"/>
                </a:solidFill>
                <a:latin typeface="Cormorant Unicase" pitchFamily="2" charset="77"/>
                <a:cs typeface="Cormorant Unicase" pitchFamily="18" charset="0"/>
              </a:rPr>
              <a:t>Aeschere</a:t>
            </a:r>
            <a:r>
              <a:rPr lang="en-US" altLang="zh-CN" sz="4000" dirty="0">
                <a:solidFill>
                  <a:schemeClr val="bg1"/>
                </a:solidFill>
                <a:latin typeface="Cormorant Unicase" pitchFamily="2" charset="77"/>
                <a:cs typeface="Cormorant Unicase" pitchFamily="18" charset="0"/>
              </a:rPr>
              <a:t>, Hrothgar’s “right-hand” man</a:t>
            </a:r>
          </a:p>
          <a:p>
            <a:pPr>
              <a:tabLst/>
            </a:pPr>
            <a:r>
              <a:rPr lang="en-US" altLang="zh-CN" sz="4000" dirty="0">
                <a:solidFill>
                  <a:schemeClr val="bg1"/>
                </a:solidFill>
                <a:latin typeface="Cormorant Unicase" pitchFamily="2" charset="77"/>
                <a:cs typeface="Cormorant" pitchFamily="18" charset="0"/>
                <a:sym typeface="Wingdings" panose="05000000000000000000" pitchFamily="2" charset="2"/>
              </a:rPr>
              <a:t>       appropriate response?</a:t>
            </a:r>
          </a:p>
          <a:p>
            <a:pPr marL="571500" indent="-571500">
              <a:buFont typeface="Arial" panose="020B0604020202020204" pitchFamily="34" charset="0"/>
              <a:buChar char="•"/>
              <a:tabLst/>
            </a:pPr>
            <a:r>
              <a:rPr lang="en-US" altLang="zh-CN" sz="4000" dirty="0">
                <a:solidFill>
                  <a:schemeClr val="bg1"/>
                </a:solidFill>
                <a:latin typeface="Cormorant Unicase" pitchFamily="2" charset="77"/>
                <a:cs typeface="Cormorant" pitchFamily="18" charset="0"/>
                <a:sym typeface="Wingdings" panose="05000000000000000000" pitchFamily="2" charset="2"/>
              </a:rPr>
              <a:t>Why does B. call Grendel’s mother as “kinsman,” “he” (ll. 1391-94)?</a:t>
            </a:r>
          </a:p>
          <a:p>
            <a:pPr marL="685800" indent="-685800">
              <a:buFont typeface="Arial" panose="020B0604020202020204" pitchFamily="34" charset="0"/>
              <a:buChar char="•"/>
              <a:tabLst/>
            </a:pPr>
            <a:r>
              <a:rPr lang="en-US" altLang="zh-CN" sz="4000" dirty="0">
                <a:solidFill>
                  <a:schemeClr val="bg1"/>
                </a:solidFill>
                <a:latin typeface="Cormorant Unicase" pitchFamily="2" charset="77"/>
                <a:cs typeface="Cormorant" pitchFamily="18" charset="0"/>
                <a:sym typeface="Wingdings" panose="05000000000000000000" pitchFamily="2" charset="2"/>
              </a:rPr>
              <a:t>Why does B. wear his full armor this time?</a:t>
            </a:r>
            <a:endParaRPr lang="el-GR" altLang="zh-CN" sz="4000" dirty="0">
              <a:solidFill>
                <a:schemeClr val="bg1"/>
              </a:solidFill>
              <a:latin typeface="Cormorant Unicase" pitchFamily="2" charset="77"/>
              <a:cs typeface="Cormorant" pitchFamily="18" charset="0"/>
              <a:sym typeface="Wingdings" panose="05000000000000000000" pitchFamily="2" charset="2"/>
            </a:endParaRPr>
          </a:p>
          <a:p>
            <a:pPr marL="685800" indent="-685800">
              <a:buFont typeface="Arial" panose="020B0604020202020204" pitchFamily="34" charset="0"/>
              <a:buChar char="•"/>
              <a:tabLst/>
            </a:pPr>
            <a:r>
              <a:rPr lang="es-ES" altLang="zh-CN" sz="4000" dirty="0" err="1">
                <a:solidFill>
                  <a:schemeClr val="bg1"/>
                </a:solidFill>
                <a:latin typeface="Cormorant Unicase" pitchFamily="2" charset="77"/>
                <a:cs typeface="Cormorant" pitchFamily="18" charset="0"/>
                <a:sym typeface="Wingdings" panose="05000000000000000000" pitchFamily="2" charset="2"/>
              </a:rPr>
              <a:t>Choreography</a:t>
            </a:r>
            <a:r>
              <a:rPr lang="es-ES" altLang="zh-CN" sz="4000" dirty="0">
                <a:solidFill>
                  <a:schemeClr val="bg1"/>
                </a:solidFill>
                <a:latin typeface="Cormorant Unicase" pitchFamily="2" charset="77"/>
                <a:cs typeface="Cormorant" pitchFamily="18" charset="0"/>
                <a:sym typeface="Wingdings" panose="05000000000000000000" pitchFamily="2" charset="2"/>
              </a:rPr>
              <a:t> </a:t>
            </a:r>
            <a:r>
              <a:rPr lang="es-ES" altLang="zh-CN" sz="4000" dirty="0" err="1">
                <a:solidFill>
                  <a:schemeClr val="bg1"/>
                </a:solidFill>
                <a:latin typeface="Cormorant Unicase" pitchFamily="2" charset="77"/>
                <a:cs typeface="Cormorant" pitchFamily="18" charset="0"/>
                <a:sym typeface="Wingdings" panose="05000000000000000000" pitchFamily="2" charset="2"/>
              </a:rPr>
              <a:t>of</a:t>
            </a:r>
            <a:r>
              <a:rPr lang="es-ES" altLang="zh-CN" sz="4000" dirty="0">
                <a:solidFill>
                  <a:schemeClr val="bg1"/>
                </a:solidFill>
                <a:latin typeface="Cormorant Unicase" pitchFamily="2" charset="77"/>
                <a:cs typeface="Cormorant" pitchFamily="18" charset="0"/>
                <a:sym typeface="Wingdings" panose="05000000000000000000" pitchFamily="2" charset="2"/>
              </a:rPr>
              <a:t> </a:t>
            </a:r>
            <a:r>
              <a:rPr lang="es-ES" altLang="zh-CN" sz="4000" dirty="0" err="1">
                <a:solidFill>
                  <a:schemeClr val="bg1"/>
                </a:solidFill>
                <a:latin typeface="Cormorant Unicase" pitchFamily="2" charset="77"/>
                <a:cs typeface="Cormorant" pitchFamily="18" charset="0"/>
                <a:sym typeface="Wingdings" panose="05000000000000000000" pitchFamily="2" charset="2"/>
              </a:rPr>
              <a:t>the</a:t>
            </a:r>
            <a:r>
              <a:rPr lang="es-ES" altLang="zh-CN" sz="4000" dirty="0">
                <a:solidFill>
                  <a:schemeClr val="bg1"/>
                </a:solidFill>
                <a:latin typeface="Cormorant Unicase" pitchFamily="2" charset="77"/>
                <a:cs typeface="Cormorant" pitchFamily="18" charset="0"/>
                <a:sym typeface="Wingdings" panose="05000000000000000000" pitchFamily="2" charset="2"/>
              </a:rPr>
              <a:t> </a:t>
            </a:r>
            <a:r>
              <a:rPr lang="es-ES" altLang="zh-CN" sz="4000" dirty="0" err="1">
                <a:solidFill>
                  <a:schemeClr val="bg1"/>
                </a:solidFill>
                <a:latin typeface="Cormorant Unicase" pitchFamily="2" charset="77"/>
                <a:cs typeface="Cormorant" pitchFamily="18" charset="0"/>
                <a:sym typeface="Wingdings" panose="05000000000000000000" pitchFamily="2" charset="2"/>
              </a:rPr>
              <a:t>battle</a:t>
            </a:r>
            <a:r>
              <a:rPr lang="en-US" altLang="zh-CN" sz="4000" dirty="0">
                <a:solidFill>
                  <a:schemeClr val="bg1"/>
                </a:solidFill>
                <a:latin typeface="Cormorant Unicase" pitchFamily="2" charset="77"/>
                <a:cs typeface="Cormorant" pitchFamily="18" charset="0"/>
                <a:sym typeface="Wingdings" panose="05000000000000000000" pitchFamily="2" charset="2"/>
              </a:rPr>
              <a:t>: death-hug, sitting on B.</a:t>
            </a:r>
          </a:p>
          <a:p>
            <a:pPr marL="685800" indent="-685800">
              <a:buFont typeface="Arial" panose="020B0604020202020204" pitchFamily="34" charset="0"/>
              <a:buChar char="•"/>
              <a:tabLst/>
            </a:pPr>
            <a:r>
              <a:rPr lang="en-US" altLang="zh-CN" sz="4000" dirty="0">
                <a:solidFill>
                  <a:schemeClr val="bg1"/>
                </a:solidFill>
                <a:latin typeface="Cormorant Unicase" pitchFamily="2" charset="77"/>
                <a:cs typeface="Cormorant" pitchFamily="18" charset="0"/>
                <a:sym typeface="Wingdings" panose="05000000000000000000" pitchFamily="2" charset="2"/>
              </a:rPr>
              <a:t>Why does B. almost lose? How does he win?</a:t>
            </a:r>
          </a:p>
          <a:p>
            <a:pPr marL="685800" indent="-685800">
              <a:buFont typeface="Arial" panose="020B0604020202020204" pitchFamily="34" charset="0"/>
              <a:buChar char="•"/>
              <a:tabLst/>
            </a:pPr>
            <a:r>
              <a:rPr lang="en-US" altLang="zh-CN" sz="4000" dirty="0">
                <a:solidFill>
                  <a:schemeClr val="bg1"/>
                </a:solidFill>
                <a:latin typeface="Cormorant Unicase" pitchFamily="2" charset="77"/>
                <a:cs typeface="Cormorant" pitchFamily="18" charset="0"/>
                <a:sym typeface="Wingdings" panose="05000000000000000000" pitchFamily="2" charset="2"/>
              </a:rPr>
              <a:t>Is Grendel’s mother a lesser or a greater opponent than Grendel?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AFCAC1FF-5F10-FF48-BF34-872F32413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pPr/>
              <a:t>7</a:t>
            </a:fld>
            <a:endParaRPr lang="en-US" sz="2500" kern="1200" dirty="0">
              <a:solidFill>
                <a:srgbClr val="FFFFFF"/>
              </a:solidFill>
              <a:latin typeface="Cormorant" pitchFamily="18" charset="0"/>
              <a:ea typeface="+mn-e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392316-DC69-7B38-66E4-22EED1254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011" y="26894"/>
            <a:ext cx="4972990" cy="3859305"/>
          </a:xfrm>
          <a:prstGeom prst="rect">
            <a:avLst/>
          </a:prstGeom>
        </p:spPr>
      </p:pic>
      <p:pic>
        <p:nvPicPr>
          <p:cNvPr id="9" name="Picture 8" descr="A picture containing map&#10;&#10;Description automatically generated">
            <a:extLst>
              <a:ext uri="{FF2B5EF4-FFF2-40B4-BE49-F238E27FC236}">
                <a16:creationId xmlns:a16="http://schemas.microsoft.com/office/drawing/2014/main" xmlns="" id="{7CAE74AD-27DB-8271-0131-D8D60F419C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3231" y="3886199"/>
            <a:ext cx="3484957" cy="526228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BB77597C-9835-AE4D-AED6-AD7E4FF62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46136" cy="914400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8388728" y="9144000"/>
            <a:ext cx="5848032" cy="0"/>
          </a:xfrm>
          <a:custGeom>
            <a:avLst/>
            <a:gdLst>
              <a:gd name="connsiteX0" fmla="*/ 0 w 5848032"/>
              <a:gd name="connsiteY0" fmla="*/ 0 h 0"/>
              <a:gd name="connsiteX1" fmla="*/ 5848032 w 5848032"/>
              <a:gd name="connsiteY1" fmla="*/ 0 h 0"/>
              <a:gd name="connsiteX2" fmla="*/ 0 w 5848032"/>
              <a:gd name="connsiteY2" fmla="*/ 0 h 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5848032">
                <a:moveTo>
                  <a:pt x="0" y="0"/>
                </a:moveTo>
                <a:lnTo>
                  <a:pt x="5848032" y="0"/>
                </a:lnTo>
                <a:lnTo>
                  <a:pt x="0" y="0"/>
                </a:lnTo>
              </a:path>
            </a:pathLst>
          </a:custGeom>
          <a:solidFill>
            <a:srgbClr val="DED75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6743700" y="3149600"/>
            <a:ext cx="635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/>
            </a:pPr>
            <a:r>
              <a:rPr lang="en-US" altLang="zh-CN" sz="1700" b="1" dirty="0">
                <a:solidFill>
                  <a:srgbClr val="FFFFFF"/>
                </a:solidFill>
                <a:latin typeface="Cormorant Unicase" pitchFamily="18" charset="0"/>
                <a:cs typeface="Cormorant Unicase" pitchFamily="18" charset="0"/>
              </a:rPr>
              <a:t>•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5600700" y="4292600"/>
            <a:ext cx="635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/>
            </a:pPr>
            <a:r>
              <a:rPr lang="en-US" altLang="zh-CN" sz="1700" b="1" dirty="0">
                <a:solidFill>
                  <a:srgbClr val="FFFFFF"/>
                </a:solidFill>
                <a:latin typeface="Cormorant Unicase" pitchFamily="18" charset="0"/>
                <a:cs typeface="Cormorant Unicase" pitchFamily="18" charset="0"/>
              </a:rPr>
              <a:t>•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2183333" y="0"/>
            <a:ext cx="11879469" cy="125957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algn="ctr">
              <a:lnSpc>
                <a:spcPts val="9800"/>
              </a:lnSpc>
              <a:tabLst>
                <a:tab pos="2692400" algn="l"/>
              </a:tabLst>
            </a:pPr>
            <a:r>
              <a:rPr lang="en-US" altLang="zh-CN" sz="8000" b="1" dirty="0">
                <a:solidFill>
                  <a:srgbClr val="FFFFFF"/>
                </a:solidFill>
                <a:latin typeface="Cormorant Unicase" pitchFamily="2" charset="77"/>
                <a:cs typeface="Cormorant Unicase" pitchFamily="18" charset="0"/>
              </a:rPr>
              <a:t>The Sword and the Treasure</a:t>
            </a:r>
          </a:p>
        </p:txBody>
      </p:sp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xmlns="" id="{85C68D8E-DBF9-904C-8835-200F0D9DC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pPr/>
              <a:t>8</a:t>
            </a:fld>
            <a:endParaRPr lang="en-US" sz="2500" kern="1200" dirty="0">
              <a:solidFill>
                <a:srgbClr val="FFFFFF"/>
              </a:solidFill>
              <a:latin typeface="Cormorant" pitchFamily="18" charset="0"/>
              <a:ea typeface="+mn-ea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xmlns="" id="{6A61CC3E-8D45-A141-98F9-E43841248B9F}"/>
              </a:ext>
            </a:extLst>
          </p:cNvPr>
          <p:cNvGrpSpPr/>
          <p:nvPr/>
        </p:nvGrpSpPr>
        <p:grpSpPr>
          <a:xfrm>
            <a:off x="5535929" y="6741158"/>
            <a:ext cx="5184142" cy="650242"/>
            <a:chOff x="2743199" y="3454399"/>
            <a:chExt cx="5184142" cy="650242"/>
          </a:xfrm>
          <a:solidFill>
            <a:schemeClr val="bg1"/>
          </a:solidFill>
        </p:grpSpPr>
        <p:sp>
          <p:nvSpPr>
            <p:cNvPr id="14" name="Figura">
              <a:extLst>
                <a:ext uri="{FF2B5EF4-FFF2-40B4-BE49-F238E27FC236}">
                  <a16:creationId xmlns:a16="http://schemas.microsoft.com/office/drawing/2014/main" xmlns="" id="{44B6CE0A-756E-484A-8FBD-BFB94DCEEC62}"/>
                </a:ext>
              </a:extLst>
            </p:cNvPr>
            <p:cNvSpPr/>
            <p:nvPr/>
          </p:nvSpPr>
          <p:spPr>
            <a:xfrm>
              <a:off x="2743199" y="3454399"/>
              <a:ext cx="650242" cy="650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33" y="21136"/>
                  </a:moveTo>
                  <a:cubicBezTo>
                    <a:pt x="12952" y="19997"/>
                    <a:pt x="13880" y="18014"/>
                    <a:pt x="13964" y="15778"/>
                  </a:cubicBezTo>
                  <a:cubicBezTo>
                    <a:pt x="14681" y="15314"/>
                    <a:pt x="15314" y="14681"/>
                    <a:pt x="15778" y="13964"/>
                  </a:cubicBezTo>
                  <a:cubicBezTo>
                    <a:pt x="17972" y="13922"/>
                    <a:pt x="19997" y="12952"/>
                    <a:pt x="21136" y="11433"/>
                  </a:cubicBezTo>
                  <a:lnTo>
                    <a:pt x="21600" y="10800"/>
                  </a:lnTo>
                  <a:lnTo>
                    <a:pt x="21136" y="10167"/>
                  </a:lnTo>
                  <a:cubicBezTo>
                    <a:pt x="19997" y="8648"/>
                    <a:pt x="18014" y="7720"/>
                    <a:pt x="15778" y="7636"/>
                  </a:cubicBezTo>
                  <a:cubicBezTo>
                    <a:pt x="15314" y="6919"/>
                    <a:pt x="14681" y="6286"/>
                    <a:pt x="13964" y="5822"/>
                  </a:cubicBezTo>
                  <a:cubicBezTo>
                    <a:pt x="13922" y="3628"/>
                    <a:pt x="12952" y="1603"/>
                    <a:pt x="11433" y="464"/>
                  </a:cubicBezTo>
                  <a:lnTo>
                    <a:pt x="10800" y="0"/>
                  </a:lnTo>
                  <a:lnTo>
                    <a:pt x="10167" y="464"/>
                  </a:lnTo>
                  <a:cubicBezTo>
                    <a:pt x="8648" y="1603"/>
                    <a:pt x="7720" y="3586"/>
                    <a:pt x="7636" y="5822"/>
                  </a:cubicBezTo>
                  <a:cubicBezTo>
                    <a:pt x="6919" y="6286"/>
                    <a:pt x="6286" y="6919"/>
                    <a:pt x="5822" y="7636"/>
                  </a:cubicBezTo>
                  <a:cubicBezTo>
                    <a:pt x="3628" y="7678"/>
                    <a:pt x="1603" y="8648"/>
                    <a:pt x="464" y="10167"/>
                  </a:cubicBezTo>
                  <a:lnTo>
                    <a:pt x="0" y="10800"/>
                  </a:lnTo>
                  <a:lnTo>
                    <a:pt x="464" y="11433"/>
                  </a:lnTo>
                  <a:cubicBezTo>
                    <a:pt x="1603" y="12952"/>
                    <a:pt x="3586" y="13880"/>
                    <a:pt x="5822" y="13964"/>
                  </a:cubicBezTo>
                  <a:cubicBezTo>
                    <a:pt x="6286" y="14681"/>
                    <a:pt x="6919" y="15314"/>
                    <a:pt x="7636" y="15778"/>
                  </a:cubicBezTo>
                  <a:cubicBezTo>
                    <a:pt x="7720" y="17972"/>
                    <a:pt x="8648" y="19997"/>
                    <a:pt x="10167" y="21136"/>
                  </a:cubicBezTo>
                  <a:lnTo>
                    <a:pt x="10800" y="21600"/>
                  </a:lnTo>
                  <a:lnTo>
                    <a:pt x="11433" y="21136"/>
                  </a:lnTo>
                  <a:close/>
                  <a:moveTo>
                    <a:pt x="9830" y="14470"/>
                  </a:moveTo>
                  <a:cubicBezTo>
                    <a:pt x="9956" y="13795"/>
                    <a:pt x="10294" y="12741"/>
                    <a:pt x="10800" y="12319"/>
                  </a:cubicBezTo>
                  <a:cubicBezTo>
                    <a:pt x="11264" y="12698"/>
                    <a:pt x="11644" y="13753"/>
                    <a:pt x="11770" y="14470"/>
                  </a:cubicBezTo>
                  <a:cubicBezTo>
                    <a:pt x="11137" y="14639"/>
                    <a:pt x="10463" y="14639"/>
                    <a:pt x="9830" y="14470"/>
                  </a:cubicBezTo>
                  <a:close/>
                  <a:moveTo>
                    <a:pt x="8269" y="13627"/>
                  </a:moveTo>
                  <a:cubicBezTo>
                    <a:pt x="8817" y="13458"/>
                    <a:pt x="9366" y="13247"/>
                    <a:pt x="9830" y="12952"/>
                  </a:cubicBezTo>
                  <a:cubicBezTo>
                    <a:pt x="9619" y="13373"/>
                    <a:pt x="9492" y="13837"/>
                    <a:pt x="9408" y="14302"/>
                  </a:cubicBezTo>
                  <a:cubicBezTo>
                    <a:pt x="8986" y="14175"/>
                    <a:pt x="8606" y="13922"/>
                    <a:pt x="8269" y="13627"/>
                  </a:cubicBezTo>
                  <a:close/>
                  <a:moveTo>
                    <a:pt x="7256" y="9408"/>
                  </a:moveTo>
                  <a:cubicBezTo>
                    <a:pt x="7425" y="8986"/>
                    <a:pt x="7636" y="8606"/>
                    <a:pt x="7931" y="8269"/>
                  </a:cubicBezTo>
                  <a:cubicBezTo>
                    <a:pt x="8100" y="8817"/>
                    <a:pt x="8311" y="9366"/>
                    <a:pt x="8606" y="9830"/>
                  </a:cubicBezTo>
                  <a:cubicBezTo>
                    <a:pt x="8184" y="9661"/>
                    <a:pt x="7720" y="9492"/>
                    <a:pt x="7256" y="9408"/>
                  </a:cubicBezTo>
                  <a:close/>
                  <a:moveTo>
                    <a:pt x="9155" y="10673"/>
                  </a:moveTo>
                  <a:cubicBezTo>
                    <a:pt x="9197" y="10716"/>
                    <a:pt x="9239" y="10758"/>
                    <a:pt x="9239" y="10800"/>
                  </a:cubicBezTo>
                  <a:cubicBezTo>
                    <a:pt x="9197" y="10842"/>
                    <a:pt x="9155" y="10884"/>
                    <a:pt x="9155" y="10927"/>
                  </a:cubicBezTo>
                  <a:cubicBezTo>
                    <a:pt x="8564" y="11348"/>
                    <a:pt x="7889" y="11644"/>
                    <a:pt x="7130" y="11770"/>
                  </a:cubicBezTo>
                  <a:cubicBezTo>
                    <a:pt x="6961" y="11180"/>
                    <a:pt x="6961" y="10505"/>
                    <a:pt x="7130" y="9872"/>
                  </a:cubicBezTo>
                  <a:cubicBezTo>
                    <a:pt x="7889" y="9956"/>
                    <a:pt x="8564" y="10252"/>
                    <a:pt x="9155" y="10673"/>
                  </a:cubicBezTo>
                  <a:close/>
                  <a:moveTo>
                    <a:pt x="11222" y="12108"/>
                  </a:moveTo>
                  <a:lnTo>
                    <a:pt x="11222" y="12108"/>
                  </a:lnTo>
                  <a:cubicBezTo>
                    <a:pt x="10547" y="11137"/>
                    <a:pt x="9028" y="10716"/>
                    <a:pt x="8269" y="7931"/>
                  </a:cubicBezTo>
                  <a:cubicBezTo>
                    <a:pt x="8269" y="7931"/>
                    <a:pt x="8269" y="7931"/>
                    <a:pt x="8269" y="7931"/>
                  </a:cubicBezTo>
                  <a:cubicBezTo>
                    <a:pt x="8606" y="7636"/>
                    <a:pt x="8986" y="7383"/>
                    <a:pt x="9408" y="7256"/>
                  </a:cubicBezTo>
                  <a:cubicBezTo>
                    <a:pt x="9492" y="7720"/>
                    <a:pt x="9661" y="8184"/>
                    <a:pt x="9830" y="8606"/>
                  </a:cubicBezTo>
                  <a:lnTo>
                    <a:pt x="9830" y="8606"/>
                  </a:lnTo>
                  <a:cubicBezTo>
                    <a:pt x="10336" y="9661"/>
                    <a:pt x="10842" y="9998"/>
                    <a:pt x="11222" y="10336"/>
                  </a:cubicBezTo>
                  <a:cubicBezTo>
                    <a:pt x="11222" y="10336"/>
                    <a:pt x="11222" y="10336"/>
                    <a:pt x="11222" y="10336"/>
                  </a:cubicBezTo>
                  <a:cubicBezTo>
                    <a:pt x="11602" y="10631"/>
                    <a:pt x="11939" y="11011"/>
                    <a:pt x="12108" y="11222"/>
                  </a:cubicBezTo>
                  <a:cubicBezTo>
                    <a:pt x="12108" y="11222"/>
                    <a:pt x="12108" y="11222"/>
                    <a:pt x="12108" y="11222"/>
                  </a:cubicBezTo>
                  <a:cubicBezTo>
                    <a:pt x="12698" y="11939"/>
                    <a:pt x="13078" y="12825"/>
                    <a:pt x="13289" y="13627"/>
                  </a:cubicBezTo>
                  <a:cubicBezTo>
                    <a:pt x="13078" y="13837"/>
                    <a:pt x="12614" y="14133"/>
                    <a:pt x="12150" y="14302"/>
                  </a:cubicBezTo>
                  <a:cubicBezTo>
                    <a:pt x="11939" y="13247"/>
                    <a:pt x="11433" y="12319"/>
                    <a:pt x="11222" y="12108"/>
                  </a:cubicBezTo>
                  <a:close/>
                  <a:moveTo>
                    <a:pt x="11728" y="7130"/>
                  </a:moveTo>
                  <a:cubicBezTo>
                    <a:pt x="11602" y="7889"/>
                    <a:pt x="11306" y="8606"/>
                    <a:pt x="10884" y="9155"/>
                  </a:cubicBezTo>
                  <a:cubicBezTo>
                    <a:pt x="10842" y="9197"/>
                    <a:pt x="10800" y="9239"/>
                    <a:pt x="10758" y="9239"/>
                  </a:cubicBezTo>
                  <a:cubicBezTo>
                    <a:pt x="10716" y="9197"/>
                    <a:pt x="10673" y="9155"/>
                    <a:pt x="10631" y="9155"/>
                  </a:cubicBezTo>
                  <a:cubicBezTo>
                    <a:pt x="10209" y="8564"/>
                    <a:pt x="9914" y="7889"/>
                    <a:pt x="9788" y="7130"/>
                  </a:cubicBezTo>
                  <a:cubicBezTo>
                    <a:pt x="10420" y="6961"/>
                    <a:pt x="11095" y="6961"/>
                    <a:pt x="11728" y="7130"/>
                  </a:cubicBezTo>
                  <a:close/>
                  <a:moveTo>
                    <a:pt x="13627" y="8269"/>
                  </a:moveTo>
                  <a:cubicBezTo>
                    <a:pt x="13627" y="8269"/>
                    <a:pt x="13627" y="8269"/>
                    <a:pt x="13627" y="8269"/>
                  </a:cubicBezTo>
                  <a:cubicBezTo>
                    <a:pt x="13922" y="8606"/>
                    <a:pt x="14175" y="8986"/>
                    <a:pt x="14344" y="9408"/>
                  </a:cubicBezTo>
                  <a:cubicBezTo>
                    <a:pt x="13373" y="9577"/>
                    <a:pt x="12530" y="9998"/>
                    <a:pt x="12023" y="10420"/>
                  </a:cubicBezTo>
                  <a:cubicBezTo>
                    <a:pt x="11897" y="10252"/>
                    <a:pt x="11728" y="10125"/>
                    <a:pt x="11559" y="9998"/>
                  </a:cubicBezTo>
                  <a:cubicBezTo>
                    <a:pt x="11559" y="9998"/>
                    <a:pt x="11559" y="9998"/>
                    <a:pt x="11559" y="9998"/>
                  </a:cubicBezTo>
                  <a:cubicBezTo>
                    <a:pt x="11433" y="9830"/>
                    <a:pt x="11306" y="9703"/>
                    <a:pt x="11137" y="9534"/>
                  </a:cubicBezTo>
                  <a:cubicBezTo>
                    <a:pt x="11180" y="9492"/>
                    <a:pt x="11222" y="9450"/>
                    <a:pt x="11222" y="9408"/>
                  </a:cubicBezTo>
                  <a:cubicBezTo>
                    <a:pt x="13331" y="8311"/>
                    <a:pt x="13078" y="8438"/>
                    <a:pt x="13627" y="8269"/>
                  </a:cubicBezTo>
                  <a:close/>
                  <a:moveTo>
                    <a:pt x="12403" y="10927"/>
                  </a:moveTo>
                  <a:cubicBezTo>
                    <a:pt x="12403" y="10927"/>
                    <a:pt x="12403" y="10884"/>
                    <a:pt x="12403" y="10927"/>
                  </a:cubicBezTo>
                  <a:lnTo>
                    <a:pt x="12403" y="10927"/>
                  </a:lnTo>
                  <a:cubicBezTo>
                    <a:pt x="12361" y="10884"/>
                    <a:pt x="12319" y="10842"/>
                    <a:pt x="12319" y="10800"/>
                  </a:cubicBezTo>
                  <a:cubicBezTo>
                    <a:pt x="12361" y="10758"/>
                    <a:pt x="12403" y="10716"/>
                    <a:pt x="12403" y="10673"/>
                  </a:cubicBezTo>
                  <a:cubicBezTo>
                    <a:pt x="12403" y="10673"/>
                    <a:pt x="12403" y="10673"/>
                    <a:pt x="12403" y="10673"/>
                  </a:cubicBezTo>
                  <a:cubicBezTo>
                    <a:pt x="12952" y="10252"/>
                    <a:pt x="13669" y="9956"/>
                    <a:pt x="14428" y="9830"/>
                  </a:cubicBezTo>
                  <a:cubicBezTo>
                    <a:pt x="14597" y="10420"/>
                    <a:pt x="14597" y="11095"/>
                    <a:pt x="14428" y="11728"/>
                  </a:cubicBezTo>
                  <a:cubicBezTo>
                    <a:pt x="13669" y="11602"/>
                    <a:pt x="12994" y="11306"/>
                    <a:pt x="12403" y="10927"/>
                  </a:cubicBezTo>
                  <a:close/>
                  <a:moveTo>
                    <a:pt x="20798" y="10420"/>
                  </a:moveTo>
                  <a:lnTo>
                    <a:pt x="21094" y="10800"/>
                  </a:lnTo>
                  <a:lnTo>
                    <a:pt x="20798" y="11180"/>
                  </a:lnTo>
                  <a:cubicBezTo>
                    <a:pt x="19195" y="13289"/>
                    <a:pt x="16116" y="13964"/>
                    <a:pt x="13669" y="13289"/>
                  </a:cubicBezTo>
                  <a:cubicBezTo>
                    <a:pt x="13669" y="13289"/>
                    <a:pt x="13669" y="13289"/>
                    <a:pt x="13669" y="13289"/>
                  </a:cubicBezTo>
                  <a:cubicBezTo>
                    <a:pt x="13500" y="12741"/>
                    <a:pt x="13289" y="12192"/>
                    <a:pt x="12994" y="11728"/>
                  </a:cubicBezTo>
                  <a:cubicBezTo>
                    <a:pt x="14892" y="12614"/>
                    <a:pt x="17592" y="12530"/>
                    <a:pt x="19491" y="10800"/>
                  </a:cubicBezTo>
                  <a:cubicBezTo>
                    <a:pt x="18689" y="10083"/>
                    <a:pt x="17845" y="9619"/>
                    <a:pt x="16580" y="9408"/>
                  </a:cubicBezTo>
                  <a:cubicBezTo>
                    <a:pt x="16453" y="8944"/>
                    <a:pt x="16284" y="8480"/>
                    <a:pt x="16073" y="8100"/>
                  </a:cubicBezTo>
                  <a:cubicBezTo>
                    <a:pt x="18014" y="8184"/>
                    <a:pt x="19744" y="9028"/>
                    <a:pt x="20798" y="10420"/>
                  </a:cubicBezTo>
                  <a:close/>
                  <a:moveTo>
                    <a:pt x="16622" y="11728"/>
                  </a:moveTo>
                  <a:cubicBezTo>
                    <a:pt x="16706" y="11095"/>
                    <a:pt x="16706" y="10463"/>
                    <a:pt x="16622" y="9830"/>
                  </a:cubicBezTo>
                  <a:cubicBezTo>
                    <a:pt x="17466" y="9998"/>
                    <a:pt x="18225" y="10294"/>
                    <a:pt x="18816" y="10800"/>
                  </a:cubicBezTo>
                  <a:cubicBezTo>
                    <a:pt x="18225" y="11264"/>
                    <a:pt x="17466" y="11602"/>
                    <a:pt x="16622" y="11728"/>
                  </a:cubicBezTo>
                  <a:close/>
                  <a:moveTo>
                    <a:pt x="16073" y="9323"/>
                  </a:moveTo>
                  <a:lnTo>
                    <a:pt x="16073" y="9323"/>
                  </a:lnTo>
                  <a:cubicBezTo>
                    <a:pt x="16284" y="10083"/>
                    <a:pt x="16327" y="10927"/>
                    <a:pt x="16158" y="11813"/>
                  </a:cubicBezTo>
                  <a:cubicBezTo>
                    <a:pt x="15778" y="11855"/>
                    <a:pt x="15314" y="11855"/>
                    <a:pt x="14850" y="11813"/>
                  </a:cubicBezTo>
                  <a:cubicBezTo>
                    <a:pt x="15441" y="9408"/>
                    <a:pt x="13880" y="8016"/>
                    <a:pt x="13711" y="7805"/>
                  </a:cubicBezTo>
                  <a:cubicBezTo>
                    <a:pt x="13837" y="7341"/>
                    <a:pt x="13880" y="6834"/>
                    <a:pt x="13880" y="6328"/>
                  </a:cubicBezTo>
                  <a:cubicBezTo>
                    <a:pt x="14977" y="7045"/>
                    <a:pt x="15736" y="8142"/>
                    <a:pt x="16073" y="9323"/>
                  </a:cubicBezTo>
                  <a:close/>
                  <a:moveTo>
                    <a:pt x="10420" y="802"/>
                  </a:moveTo>
                  <a:lnTo>
                    <a:pt x="10800" y="506"/>
                  </a:lnTo>
                  <a:lnTo>
                    <a:pt x="11180" y="802"/>
                  </a:lnTo>
                  <a:cubicBezTo>
                    <a:pt x="13247" y="2362"/>
                    <a:pt x="13964" y="5400"/>
                    <a:pt x="13289" y="7931"/>
                  </a:cubicBezTo>
                  <a:cubicBezTo>
                    <a:pt x="13289" y="7931"/>
                    <a:pt x="13289" y="7931"/>
                    <a:pt x="13289" y="7931"/>
                  </a:cubicBezTo>
                  <a:cubicBezTo>
                    <a:pt x="12741" y="8100"/>
                    <a:pt x="12192" y="8311"/>
                    <a:pt x="11728" y="8606"/>
                  </a:cubicBezTo>
                  <a:cubicBezTo>
                    <a:pt x="12530" y="6834"/>
                    <a:pt x="12614" y="4134"/>
                    <a:pt x="10800" y="2109"/>
                  </a:cubicBezTo>
                  <a:cubicBezTo>
                    <a:pt x="10083" y="2911"/>
                    <a:pt x="9619" y="3755"/>
                    <a:pt x="9408" y="5020"/>
                  </a:cubicBezTo>
                  <a:cubicBezTo>
                    <a:pt x="8944" y="5147"/>
                    <a:pt x="8480" y="5316"/>
                    <a:pt x="8100" y="5527"/>
                  </a:cubicBezTo>
                  <a:cubicBezTo>
                    <a:pt x="8184" y="3586"/>
                    <a:pt x="9028" y="1814"/>
                    <a:pt x="10420" y="802"/>
                  </a:cubicBezTo>
                  <a:close/>
                  <a:moveTo>
                    <a:pt x="9830" y="4936"/>
                  </a:moveTo>
                  <a:cubicBezTo>
                    <a:pt x="9998" y="4092"/>
                    <a:pt x="10294" y="3333"/>
                    <a:pt x="10800" y="2742"/>
                  </a:cubicBezTo>
                  <a:cubicBezTo>
                    <a:pt x="11264" y="3333"/>
                    <a:pt x="11602" y="4092"/>
                    <a:pt x="11770" y="4936"/>
                  </a:cubicBezTo>
                  <a:cubicBezTo>
                    <a:pt x="11095" y="4852"/>
                    <a:pt x="10463" y="4852"/>
                    <a:pt x="9830" y="4936"/>
                  </a:cubicBezTo>
                  <a:close/>
                  <a:moveTo>
                    <a:pt x="9323" y="5484"/>
                  </a:moveTo>
                  <a:lnTo>
                    <a:pt x="9323" y="5484"/>
                  </a:lnTo>
                  <a:cubicBezTo>
                    <a:pt x="10083" y="5273"/>
                    <a:pt x="10927" y="5231"/>
                    <a:pt x="11813" y="5400"/>
                  </a:cubicBezTo>
                  <a:cubicBezTo>
                    <a:pt x="11855" y="5780"/>
                    <a:pt x="11855" y="6244"/>
                    <a:pt x="11813" y="6708"/>
                  </a:cubicBezTo>
                  <a:cubicBezTo>
                    <a:pt x="10589" y="6412"/>
                    <a:pt x="9239" y="6666"/>
                    <a:pt x="8184" y="7509"/>
                  </a:cubicBezTo>
                  <a:cubicBezTo>
                    <a:pt x="6877" y="8522"/>
                    <a:pt x="6286" y="10252"/>
                    <a:pt x="6708" y="11855"/>
                  </a:cubicBezTo>
                  <a:cubicBezTo>
                    <a:pt x="6244" y="11897"/>
                    <a:pt x="5822" y="11897"/>
                    <a:pt x="5400" y="11855"/>
                  </a:cubicBezTo>
                  <a:cubicBezTo>
                    <a:pt x="5231" y="11011"/>
                    <a:pt x="5273" y="10125"/>
                    <a:pt x="5484" y="9366"/>
                  </a:cubicBezTo>
                  <a:lnTo>
                    <a:pt x="5484" y="9366"/>
                  </a:lnTo>
                  <a:cubicBezTo>
                    <a:pt x="5991" y="7552"/>
                    <a:pt x="7425" y="5991"/>
                    <a:pt x="9323" y="5484"/>
                  </a:cubicBezTo>
                  <a:close/>
                  <a:moveTo>
                    <a:pt x="4936" y="11728"/>
                  </a:moveTo>
                  <a:cubicBezTo>
                    <a:pt x="4092" y="11559"/>
                    <a:pt x="3333" y="11264"/>
                    <a:pt x="2742" y="10758"/>
                  </a:cubicBezTo>
                  <a:cubicBezTo>
                    <a:pt x="3333" y="10294"/>
                    <a:pt x="4092" y="9956"/>
                    <a:pt x="4936" y="9788"/>
                  </a:cubicBezTo>
                  <a:cubicBezTo>
                    <a:pt x="4852" y="10463"/>
                    <a:pt x="4852" y="11095"/>
                    <a:pt x="4936" y="11728"/>
                  </a:cubicBezTo>
                  <a:close/>
                  <a:moveTo>
                    <a:pt x="802" y="11180"/>
                  </a:moveTo>
                  <a:lnTo>
                    <a:pt x="506" y="10800"/>
                  </a:lnTo>
                  <a:lnTo>
                    <a:pt x="802" y="10420"/>
                  </a:lnTo>
                  <a:cubicBezTo>
                    <a:pt x="1814" y="9070"/>
                    <a:pt x="3586" y="8184"/>
                    <a:pt x="5569" y="8058"/>
                  </a:cubicBezTo>
                  <a:cubicBezTo>
                    <a:pt x="5358" y="8480"/>
                    <a:pt x="5189" y="8902"/>
                    <a:pt x="5063" y="9366"/>
                  </a:cubicBezTo>
                  <a:cubicBezTo>
                    <a:pt x="3755" y="9577"/>
                    <a:pt x="2911" y="10041"/>
                    <a:pt x="2152" y="10758"/>
                  </a:cubicBezTo>
                  <a:lnTo>
                    <a:pt x="2320" y="10927"/>
                  </a:lnTo>
                  <a:cubicBezTo>
                    <a:pt x="4134" y="12572"/>
                    <a:pt x="7552" y="12741"/>
                    <a:pt x="9619" y="11095"/>
                  </a:cubicBezTo>
                  <a:cubicBezTo>
                    <a:pt x="9745" y="11222"/>
                    <a:pt x="9914" y="11391"/>
                    <a:pt x="10083" y="11517"/>
                  </a:cubicBezTo>
                  <a:cubicBezTo>
                    <a:pt x="10209" y="11686"/>
                    <a:pt x="10336" y="11855"/>
                    <a:pt x="10505" y="11981"/>
                  </a:cubicBezTo>
                  <a:cubicBezTo>
                    <a:pt x="10209" y="12319"/>
                    <a:pt x="9197" y="12994"/>
                    <a:pt x="8016" y="13289"/>
                  </a:cubicBezTo>
                  <a:lnTo>
                    <a:pt x="8016" y="13289"/>
                  </a:lnTo>
                  <a:cubicBezTo>
                    <a:pt x="8016" y="13289"/>
                    <a:pt x="8016" y="13289"/>
                    <a:pt x="8016" y="13289"/>
                  </a:cubicBezTo>
                  <a:cubicBezTo>
                    <a:pt x="5358" y="13964"/>
                    <a:pt x="2320" y="13247"/>
                    <a:pt x="802" y="11180"/>
                  </a:cubicBezTo>
                  <a:close/>
                  <a:moveTo>
                    <a:pt x="6286" y="13964"/>
                  </a:moveTo>
                  <a:cubicBezTo>
                    <a:pt x="6792" y="13964"/>
                    <a:pt x="7298" y="13880"/>
                    <a:pt x="7762" y="13795"/>
                  </a:cubicBezTo>
                  <a:cubicBezTo>
                    <a:pt x="7973" y="13922"/>
                    <a:pt x="9619" y="15736"/>
                    <a:pt x="12192" y="14808"/>
                  </a:cubicBezTo>
                  <a:cubicBezTo>
                    <a:pt x="13205" y="14470"/>
                    <a:pt x="13542" y="13964"/>
                    <a:pt x="13753" y="13795"/>
                  </a:cubicBezTo>
                  <a:cubicBezTo>
                    <a:pt x="14217" y="13922"/>
                    <a:pt x="14723" y="13964"/>
                    <a:pt x="15230" y="13964"/>
                  </a:cubicBezTo>
                  <a:cubicBezTo>
                    <a:pt x="13837" y="15905"/>
                    <a:pt x="11433" y="16706"/>
                    <a:pt x="9281" y="16073"/>
                  </a:cubicBezTo>
                  <a:lnTo>
                    <a:pt x="9281" y="16073"/>
                  </a:lnTo>
                  <a:cubicBezTo>
                    <a:pt x="8184" y="15778"/>
                    <a:pt x="7045" y="15019"/>
                    <a:pt x="6286" y="13964"/>
                  </a:cubicBezTo>
                  <a:close/>
                  <a:moveTo>
                    <a:pt x="11728" y="16622"/>
                  </a:moveTo>
                  <a:cubicBezTo>
                    <a:pt x="11559" y="17466"/>
                    <a:pt x="11264" y="18225"/>
                    <a:pt x="10758" y="18816"/>
                  </a:cubicBezTo>
                  <a:cubicBezTo>
                    <a:pt x="10294" y="18225"/>
                    <a:pt x="9956" y="17466"/>
                    <a:pt x="9788" y="16622"/>
                  </a:cubicBezTo>
                  <a:cubicBezTo>
                    <a:pt x="10463" y="16706"/>
                    <a:pt x="11095" y="16706"/>
                    <a:pt x="11728" y="16622"/>
                  </a:cubicBezTo>
                  <a:close/>
                  <a:moveTo>
                    <a:pt x="10420" y="20798"/>
                  </a:moveTo>
                  <a:cubicBezTo>
                    <a:pt x="9070" y="19786"/>
                    <a:pt x="8184" y="18014"/>
                    <a:pt x="8058" y="16031"/>
                  </a:cubicBezTo>
                  <a:cubicBezTo>
                    <a:pt x="8480" y="16242"/>
                    <a:pt x="8902" y="16411"/>
                    <a:pt x="9366" y="16538"/>
                  </a:cubicBezTo>
                  <a:cubicBezTo>
                    <a:pt x="9577" y="17845"/>
                    <a:pt x="10041" y="18689"/>
                    <a:pt x="10758" y="19448"/>
                  </a:cubicBezTo>
                  <a:cubicBezTo>
                    <a:pt x="11475" y="18689"/>
                    <a:pt x="11939" y="17803"/>
                    <a:pt x="12150" y="16538"/>
                  </a:cubicBezTo>
                  <a:cubicBezTo>
                    <a:pt x="12614" y="16411"/>
                    <a:pt x="13078" y="16242"/>
                    <a:pt x="13458" y="16031"/>
                  </a:cubicBezTo>
                  <a:cubicBezTo>
                    <a:pt x="13331" y="18014"/>
                    <a:pt x="12488" y="19744"/>
                    <a:pt x="11095" y="20798"/>
                  </a:cubicBezTo>
                  <a:lnTo>
                    <a:pt x="10716" y="21094"/>
                  </a:lnTo>
                  <a:lnTo>
                    <a:pt x="10420" y="20798"/>
                  </a:lnTo>
                  <a:close/>
                </a:path>
              </a:pathLst>
            </a:custGeom>
            <a:grpFill/>
            <a:ln w="25400">
              <a:noFill/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" name="Figura">
              <a:extLst>
                <a:ext uri="{FF2B5EF4-FFF2-40B4-BE49-F238E27FC236}">
                  <a16:creationId xmlns:a16="http://schemas.microsoft.com/office/drawing/2014/main" xmlns="" id="{BCA30F3B-01F6-0D4E-B501-2894CAB2E2B0}"/>
                </a:ext>
              </a:extLst>
            </p:cNvPr>
            <p:cNvSpPr/>
            <p:nvPr/>
          </p:nvSpPr>
          <p:spPr>
            <a:xfrm>
              <a:off x="3390899" y="3454399"/>
              <a:ext cx="650242" cy="650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33" y="21136"/>
                  </a:moveTo>
                  <a:cubicBezTo>
                    <a:pt x="12952" y="19997"/>
                    <a:pt x="13880" y="18014"/>
                    <a:pt x="13964" y="15778"/>
                  </a:cubicBezTo>
                  <a:cubicBezTo>
                    <a:pt x="14681" y="15314"/>
                    <a:pt x="15314" y="14681"/>
                    <a:pt x="15778" y="13964"/>
                  </a:cubicBezTo>
                  <a:cubicBezTo>
                    <a:pt x="17972" y="13922"/>
                    <a:pt x="19997" y="12952"/>
                    <a:pt x="21136" y="11433"/>
                  </a:cubicBezTo>
                  <a:lnTo>
                    <a:pt x="21600" y="10800"/>
                  </a:lnTo>
                  <a:lnTo>
                    <a:pt x="21136" y="10167"/>
                  </a:lnTo>
                  <a:cubicBezTo>
                    <a:pt x="19997" y="8648"/>
                    <a:pt x="18014" y="7720"/>
                    <a:pt x="15778" y="7636"/>
                  </a:cubicBezTo>
                  <a:cubicBezTo>
                    <a:pt x="15314" y="6919"/>
                    <a:pt x="14681" y="6286"/>
                    <a:pt x="13964" y="5822"/>
                  </a:cubicBezTo>
                  <a:cubicBezTo>
                    <a:pt x="13922" y="3628"/>
                    <a:pt x="12952" y="1603"/>
                    <a:pt x="11433" y="464"/>
                  </a:cubicBezTo>
                  <a:lnTo>
                    <a:pt x="10800" y="0"/>
                  </a:lnTo>
                  <a:lnTo>
                    <a:pt x="10167" y="464"/>
                  </a:lnTo>
                  <a:cubicBezTo>
                    <a:pt x="8648" y="1603"/>
                    <a:pt x="7720" y="3586"/>
                    <a:pt x="7636" y="5822"/>
                  </a:cubicBezTo>
                  <a:cubicBezTo>
                    <a:pt x="6919" y="6286"/>
                    <a:pt x="6286" y="6919"/>
                    <a:pt x="5822" y="7636"/>
                  </a:cubicBezTo>
                  <a:cubicBezTo>
                    <a:pt x="3628" y="7678"/>
                    <a:pt x="1603" y="8648"/>
                    <a:pt x="464" y="10167"/>
                  </a:cubicBezTo>
                  <a:lnTo>
                    <a:pt x="0" y="10800"/>
                  </a:lnTo>
                  <a:lnTo>
                    <a:pt x="464" y="11433"/>
                  </a:lnTo>
                  <a:cubicBezTo>
                    <a:pt x="1603" y="12952"/>
                    <a:pt x="3586" y="13880"/>
                    <a:pt x="5822" y="13964"/>
                  </a:cubicBezTo>
                  <a:cubicBezTo>
                    <a:pt x="6286" y="14681"/>
                    <a:pt x="6919" y="15314"/>
                    <a:pt x="7636" y="15778"/>
                  </a:cubicBezTo>
                  <a:cubicBezTo>
                    <a:pt x="7678" y="17972"/>
                    <a:pt x="8648" y="19997"/>
                    <a:pt x="10167" y="21136"/>
                  </a:cubicBezTo>
                  <a:lnTo>
                    <a:pt x="10800" y="21600"/>
                  </a:lnTo>
                  <a:lnTo>
                    <a:pt x="11433" y="21136"/>
                  </a:lnTo>
                  <a:close/>
                  <a:moveTo>
                    <a:pt x="9830" y="14470"/>
                  </a:moveTo>
                  <a:cubicBezTo>
                    <a:pt x="9956" y="13795"/>
                    <a:pt x="10294" y="12741"/>
                    <a:pt x="10800" y="12319"/>
                  </a:cubicBezTo>
                  <a:cubicBezTo>
                    <a:pt x="11264" y="12698"/>
                    <a:pt x="11644" y="13753"/>
                    <a:pt x="11770" y="14470"/>
                  </a:cubicBezTo>
                  <a:cubicBezTo>
                    <a:pt x="11137" y="14639"/>
                    <a:pt x="10463" y="14639"/>
                    <a:pt x="9830" y="14470"/>
                  </a:cubicBezTo>
                  <a:close/>
                  <a:moveTo>
                    <a:pt x="8269" y="13627"/>
                  </a:moveTo>
                  <a:cubicBezTo>
                    <a:pt x="8817" y="13458"/>
                    <a:pt x="9366" y="13247"/>
                    <a:pt x="9830" y="12952"/>
                  </a:cubicBezTo>
                  <a:cubicBezTo>
                    <a:pt x="9619" y="13373"/>
                    <a:pt x="9492" y="13837"/>
                    <a:pt x="9408" y="14302"/>
                  </a:cubicBezTo>
                  <a:cubicBezTo>
                    <a:pt x="8986" y="14175"/>
                    <a:pt x="8606" y="13922"/>
                    <a:pt x="8269" y="13627"/>
                  </a:cubicBezTo>
                  <a:close/>
                  <a:moveTo>
                    <a:pt x="7256" y="9408"/>
                  </a:moveTo>
                  <a:cubicBezTo>
                    <a:pt x="7425" y="8986"/>
                    <a:pt x="7636" y="8606"/>
                    <a:pt x="7931" y="8269"/>
                  </a:cubicBezTo>
                  <a:cubicBezTo>
                    <a:pt x="8100" y="8817"/>
                    <a:pt x="8311" y="9366"/>
                    <a:pt x="8606" y="9830"/>
                  </a:cubicBezTo>
                  <a:cubicBezTo>
                    <a:pt x="8184" y="9661"/>
                    <a:pt x="7720" y="9492"/>
                    <a:pt x="7256" y="9408"/>
                  </a:cubicBezTo>
                  <a:close/>
                  <a:moveTo>
                    <a:pt x="9155" y="10673"/>
                  </a:moveTo>
                  <a:cubicBezTo>
                    <a:pt x="9197" y="10716"/>
                    <a:pt x="9239" y="10758"/>
                    <a:pt x="9239" y="10800"/>
                  </a:cubicBezTo>
                  <a:cubicBezTo>
                    <a:pt x="9197" y="10842"/>
                    <a:pt x="9155" y="10884"/>
                    <a:pt x="9155" y="10927"/>
                  </a:cubicBezTo>
                  <a:cubicBezTo>
                    <a:pt x="8564" y="11348"/>
                    <a:pt x="7889" y="11644"/>
                    <a:pt x="7130" y="11770"/>
                  </a:cubicBezTo>
                  <a:cubicBezTo>
                    <a:pt x="6961" y="11180"/>
                    <a:pt x="6961" y="10505"/>
                    <a:pt x="7130" y="9872"/>
                  </a:cubicBezTo>
                  <a:cubicBezTo>
                    <a:pt x="7889" y="9956"/>
                    <a:pt x="8606" y="10252"/>
                    <a:pt x="9155" y="10673"/>
                  </a:cubicBezTo>
                  <a:close/>
                  <a:moveTo>
                    <a:pt x="11222" y="12108"/>
                  </a:moveTo>
                  <a:lnTo>
                    <a:pt x="11222" y="12108"/>
                  </a:lnTo>
                  <a:cubicBezTo>
                    <a:pt x="10547" y="11137"/>
                    <a:pt x="9028" y="10716"/>
                    <a:pt x="8269" y="7931"/>
                  </a:cubicBezTo>
                  <a:cubicBezTo>
                    <a:pt x="8269" y="7931"/>
                    <a:pt x="8269" y="7931"/>
                    <a:pt x="8269" y="7931"/>
                  </a:cubicBezTo>
                  <a:cubicBezTo>
                    <a:pt x="8606" y="7636"/>
                    <a:pt x="8986" y="7383"/>
                    <a:pt x="9408" y="7256"/>
                  </a:cubicBezTo>
                  <a:cubicBezTo>
                    <a:pt x="9492" y="7720"/>
                    <a:pt x="9661" y="8184"/>
                    <a:pt x="9830" y="8606"/>
                  </a:cubicBezTo>
                  <a:lnTo>
                    <a:pt x="9830" y="8606"/>
                  </a:lnTo>
                  <a:cubicBezTo>
                    <a:pt x="10336" y="9661"/>
                    <a:pt x="10842" y="9998"/>
                    <a:pt x="11222" y="10336"/>
                  </a:cubicBezTo>
                  <a:cubicBezTo>
                    <a:pt x="11222" y="10336"/>
                    <a:pt x="11222" y="10336"/>
                    <a:pt x="11222" y="10336"/>
                  </a:cubicBezTo>
                  <a:cubicBezTo>
                    <a:pt x="11602" y="10631"/>
                    <a:pt x="11939" y="11011"/>
                    <a:pt x="12108" y="11222"/>
                  </a:cubicBezTo>
                  <a:cubicBezTo>
                    <a:pt x="12108" y="11222"/>
                    <a:pt x="12108" y="11222"/>
                    <a:pt x="12108" y="11222"/>
                  </a:cubicBezTo>
                  <a:cubicBezTo>
                    <a:pt x="12698" y="11939"/>
                    <a:pt x="13078" y="12825"/>
                    <a:pt x="13289" y="13627"/>
                  </a:cubicBezTo>
                  <a:cubicBezTo>
                    <a:pt x="13078" y="13837"/>
                    <a:pt x="12614" y="14133"/>
                    <a:pt x="12150" y="14302"/>
                  </a:cubicBezTo>
                  <a:cubicBezTo>
                    <a:pt x="11939" y="13247"/>
                    <a:pt x="11433" y="12319"/>
                    <a:pt x="11222" y="12108"/>
                  </a:cubicBezTo>
                  <a:close/>
                  <a:moveTo>
                    <a:pt x="11728" y="7130"/>
                  </a:moveTo>
                  <a:cubicBezTo>
                    <a:pt x="11602" y="7889"/>
                    <a:pt x="11306" y="8606"/>
                    <a:pt x="10884" y="9155"/>
                  </a:cubicBezTo>
                  <a:cubicBezTo>
                    <a:pt x="10842" y="9197"/>
                    <a:pt x="10800" y="9239"/>
                    <a:pt x="10758" y="9239"/>
                  </a:cubicBezTo>
                  <a:cubicBezTo>
                    <a:pt x="10716" y="9197"/>
                    <a:pt x="10673" y="9155"/>
                    <a:pt x="10631" y="9155"/>
                  </a:cubicBezTo>
                  <a:cubicBezTo>
                    <a:pt x="10209" y="8564"/>
                    <a:pt x="9914" y="7889"/>
                    <a:pt x="9788" y="7130"/>
                  </a:cubicBezTo>
                  <a:cubicBezTo>
                    <a:pt x="10420" y="6961"/>
                    <a:pt x="11095" y="6961"/>
                    <a:pt x="11728" y="7130"/>
                  </a:cubicBezTo>
                  <a:close/>
                  <a:moveTo>
                    <a:pt x="13627" y="8269"/>
                  </a:moveTo>
                  <a:cubicBezTo>
                    <a:pt x="13627" y="8269"/>
                    <a:pt x="13627" y="8269"/>
                    <a:pt x="13627" y="8269"/>
                  </a:cubicBezTo>
                  <a:cubicBezTo>
                    <a:pt x="13922" y="8606"/>
                    <a:pt x="14175" y="8986"/>
                    <a:pt x="14344" y="9408"/>
                  </a:cubicBezTo>
                  <a:cubicBezTo>
                    <a:pt x="13373" y="9577"/>
                    <a:pt x="12530" y="9998"/>
                    <a:pt x="12023" y="10420"/>
                  </a:cubicBezTo>
                  <a:cubicBezTo>
                    <a:pt x="11897" y="10252"/>
                    <a:pt x="11728" y="10125"/>
                    <a:pt x="11559" y="9998"/>
                  </a:cubicBezTo>
                  <a:cubicBezTo>
                    <a:pt x="11559" y="9998"/>
                    <a:pt x="11559" y="9998"/>
                    <a:pt x="11559" y="9998"/>
                  </a:cubicBezTo>
                  <a:cubicBezTo>
                    <a:pt x="11433" y="9830"/>
                    <a:pt x="11306" y="9703"/>
                    <a:pt x="11137" y="9534"/>
                  </a:cubicBezTo>
                  <a:cubicBezTo>
                    <a:pt x="11180" y="9492"/>
                    <a:pt x="11222" y="9450"/>
                    <a:pt x="11222" y="9408"/>
                  </a:cubicBezTo>
                  <a:cubicBezTo>
                    <a:pt x="13331" y="8311"/>
                    <a:pt x="13078" y="8438"/>
                    <a:pt x="13627" y="8269"/>
                  </a:cubicBezTo>
                  <a:close/>
                  <a:moveTo>
                    <a:pt x="12403" y="10927"/>
                  </a:moveTo>
                  <a:cubicBezTo>
                    <a:pt x="12403" y="10927"/>
                    <a:pt x="12403" y="10884"/>
                    <a:pt x="12403" y="10927"/>
                  </a:cubicBezTo>
                  <a:lnTo>
                    <a:pt x="12403" y="10927"/>
                  </a:lnTo>
                  <a:cubicBezTo>
                    <a:pt x="12361" y="10884"/>
                    <a:pt x="12319" y="10842"/>
                    <a:pt x="12319" y="10800"/>
                  </a:cubicBezTo>
                  <a:cubicBezTo>
                    <a:pt x="12361" y="10758"/>
                    <a:pt x="12403" y="10716"/>
                    <a:pt x="12403" y="10673"/>
                  </a:cubicBezTo>
                  <a:cubicBezTo>
                    <a:pt x="12403" y="10673"/>
                    <a:pt x="12403" y="10673"/>
                    <a:pt x="12403" y="10673"/>
                  </a:cubicBezTo>
                  <a:cubicBezTo>
                    <a:pt x="12994" y="10252"/>
                    <a:pt x="13669" y="9956"/>
                    <a:pt x="14428" y="9830"/>
                  </a:cubicBezTo>
                  <a:cubicBezTo>
                    <a:pt x="14597" y="10420"/>
                    <a:pt x="14597" y="11095"/>
                    <a:pt x="14428" y="11728"/>
                  </a:cubicBezTo>
                  <a:cubicBezTo>
                    <a:pt x="13669" y="11602"/>
                    <a:pt x="12994" y="11306"/>
                    <a:pt x="12403" y="10927"/>
                  </a:cubicBezTo>
                  <a:close/>
                  <a:moveTo>
                    <a:pt x="20798" y="10420"/>
                  </a:moveTo>
                  <a:lnTo>
                    <a:pt x="21094" y="10800"/>
                  </a:lnTo>
                  <a:lnTo>
                    <a:pt x="20798" y="11180"/>
                  </a:lnTo>
                  <a:cubicBezTo>
                    <a:pt x="19195" y="13289"/>
                    <a:pt x="16116" y="13964"/>
                    <a:pt x="13669" y="13289"/>
                  </a:cubicBezTo>
                  <a:cubicBezTo>
                    <a:pt x="13669" y="13289"/>
                    <a:pt x="13669" y="13289"/>
                    <a:pt x="13669" y="13289"/>
                  </a:cubicBezTo>
                  <a:cubicBezTo>
                    <a:pt x="13500" y="12741"/>
                    <a:pt x="13289" y="12192"/>
                    <a:pt x="12994" y="11728"/>
                  </a:cubicBezTo>
                  <a:cubicBezTo>
                    <a:pt x="14892" y="12614"/>
                    <a:pt x="17592" y="12530"/>
                    <a:pt x="19491" y="10800"/>
                  </a:cubicBezTo>
                  <a:cubicBezTo>
                    <a:pt x="18689" y="10083"/>
                    <a:pt x="17845" y="9619"/>
                    <a:pt x="16580" y="9408"/>
                  </a:cubicBezTo>
                  <a:cubicBezTo>
                    <a:pt x="16453" y="8944"/>
                    <a:pt x="16284" y="8480"/>
                    <a:pt x="16073" y="8100"/>
                  </a:cubicBezTo>
                  <a:cubicBezTo>
                    <a:pt x="18014" y="8184"/>
                    <a:pt x="19744" y="9028"/>
                    <a:pt x="20798" y="10420"/>
                  </a:cubicBezTo>
                  <a:close/>
                  <a:moveTo>
                    <a:pt x="16622" y="11728"/>
                  </a:moveTo>
                  <a:cubicBezTo>
                    <a:pt x="16706" y="11095"/>
                    <a:pt x="16706" y="10463"/>
                    <a:pt x="16622" y="9830"/>
                  </a:cubicBezTo>
                  <a:cubicBezTo>
                    <a:pt x="17466" y="9998"/>
                    <a:pt x="18225" y="10294"/>
                    <a:pt x="18816" y="10800"/>
                  </a:cubicBezTo>
                  <a:cubicBezTo>
                    <a:pt x="18225" y="11264"/>
                    <a:pt x="17466" y="11602"/>
                    <a:pt x="16622" y="11728"/>
                  </a:cubicBezTo>
                  <a:close/>
                  <a:moveTo>
                    <a:pt x="16073" y="9323"/>
                  </a:moveTo>
                  <a:lnTo>
                    <a:pt x="16073" y="9323"/>
                  </a:lnTo>
                  <a:cubicBezTo>
                    <a:pt x="16284" y="10083"/>
                    <a:pt x="16327" y="10927"/>
                    <a:pt x="16158" y="11813"/>
                  </a:cubicBezTo>
                  <a:cubicBezTo>
                    <a:pt x="15778" y="11855"/>
                    <a:pt x="15314" y="11855"/>
                    <a:pt x="14850" y="11813"/>
                  </a:cubicBezTo>
                  <a:cubicBezTo>
                    <a:pt x="15441" y="9408"/>
                    <a:pt x="13880" y="8016"/>
                    <a:pt x="13711" y="7805"/>
                  </a:cubicBezTo>
                  <a:cubicBezTo>
                    <a:pt x="13837" y="7341"/>
                    <a:pt x="13880" y="6834"/>
                    <a:pt x="13880" y="6328"/>
                  </a:cubicBezTo>
                  <a:cubicBezTo>
                    <a:pt x="14977" y="7045"/>
                    <a:pt x="15736" y="8142"/>
                    <a:pt x="16073" y="9323"/>
                  </a:cubicBezTo>
                  <a:close/>
                  <a:moveTo>
                    <a:pt x="10420" y="802"/>
                  </a:moveTo>
                  <a:lnTo>
                    <a:pt x="10800" y="506"/>
                  </a:lnTo>
                  <a:lnTo>
                    <a:pt x="11180" y="802"/>
                  </a:lnTo>
                  <a:cubicBezTo>
                    <a:pt x="13247" y="2362"/>
                    <a:pt x="13964" y="5400"/>
                    <a:pt x="13289" y="7931"/>
                  </a:cubicBezTo>
                  <a:cubicBezTo>
                    <a:pt x="13289" y="7931"/>
                    <a:pt x="13289" y="7931"/>
                    <a:pt x="13289" y="7931"/>
                  </a:cubicBezTo>
                  <a:cubicBezTo>
                    <a:pt x="12741" y="8100"/>
                    <a:pt x="12192" y="8311"/>
                    <a:pt x="11728" y="8606"/>
                  </a:cubicBezTo>
                  <a:cubicBezTo>
                    <a:pt x="12530" y="6834"/>
                    <a:pt x="12614" y="4134"/>
                    <a:pt x="10800" y="2109"/>
                  </a:cubicBezTo>
                  <a:cubicBezTo>
                    <a:pt x="10083" y="2911"/>
                    <a:pt x="9619" y="3755"/>
                    <a:pt x="9408" y="5020"/>
                  </a:cubicBezTo>
                  <a:cubicBezTo>
                    <a:pt x="8944" y="5147"/>
                    <a:pt x="8480" y="5316"/>
                    <a:pt x="8100" y="5527"/>
                  </a:cubicBezTo>
                  <a:cubicBezTo>
                    <a:pt x="8184" y="3586"/>
                    <a:pt x="9028" y="1814"/>
                    <a:pt x="10420" y="802"/>
                  </a:cubicBezTo>
                  <a:close/>
                  <a:moveTo>
                    <a:pt x="9830" y="4936"/>
                  </a:moveTo>
                  <a:cubicBezTo>
                    <a:pt x="9998" y="4092"/>
                    <a:pt x="10294" y="3333"/>
                    <a:pt x="10800" y="2742"/>
                  </a:cubicBezTo>
                  <a:cubicBezTo>
                    <a:pt x="11264" y="3333"/>
                    <a:pt x="11602" y="4092"/>
                    <a:pt x="11770" y="4936"/>
                  </a:cubicBezTo>
                  <a:cubicBezTo>
                    <a:pt x="11095" y="4852"/>
                    <a:pt x="10463" y="4852"/>
                    <a:pt x="9830" y="4936"/>
                  </a:cubicBezTo>
                  <a:close/>
                  <a:moveTo>
                    <a:pt x="9323" y="5484"/>
                  </a:moveTo>
                  <a:lnTo>
                    <a:pt x="9323" y="5484"/>
                  </a:lnTo>
                  <a:cubicBezTo>
                    <a:pt x="10083" y="5273"/>
                    <a:pt x="10927" y="5231"/>
                    <a:pt x="11813" y="5400"/>
                  </a:cubicBezTo>
                  <a:cubicBezTo>
                    <a:pt x="11855" y="5780"/>
                    <a:pt x="11855" y="6244"/>
                    <a:pt x="11813" y="6708"/>
                  </a:cubicBezTo>
                  <a:cubicBezTo>
                    <a:pt x="10589" y="6412"/>
                    <a:pt x="9239" y="6666"/>
                    <a:pt x="8184" y="7509"/>
                  </a:cubicBezTo>
                  <a:cubicBezTo>
                    <a:pt x="6877" y="8522"/>
                    <a:pt x="6286" y="10252"/>
                    <a:pt x="6708" y="11855"/>
                  </a:cubicBezTo>
                  <a:cubicBezTo>
                    <a:pt x="6244" y="11897"/>
                    <a:pt x="5822" y="11897"/>
                    <a:pt x="5400" y="11855"/>
                  </a:cubicBezTo>
                  <a:cubicBezTo>
                    <a:pt x="5231" y="11011"/>
                    <a:pt x="5273" y="10125"/>
                    <a:pt x="5484" y="9366"/>
                  </a:cubicBezTo>
                  <a:lnTo>
                    <a:pt x="5484" y="9366"/>
                  </a:lnTo>
                  <a:cubicBezTo>
                    <a:pt x="5991" y="7552"/>
                    <a:pt x="7467" y="5991"/>
                    <a:pt x="9323" y="5484"/>
                  </a:cubicBezTo>
                  <a:close/>
                  <a:moveTo>
                    <a:pt x="4978" y="11728"/>
                  </a:moveTo>
                  <a:cubicBezTo>
                    <a:pt x="4134" y="11559"/>
                    <a:pt x="3375" y="11264"/>
                    <a:pt x="2784" y="10758"/>
                  </a:cubicBezTo>
                  <a:cubicBezTo>
                    <a:pt x="3375" y="10294"/>
                    <a:pt x="4134" y="9956"/>
                    <a:pt x="4978" y="9788"/>
                  </a:cubicBezTo>
                  <a:cubicBezTo>
                    <a:pt x="4852" y="10463"/>
                    <a:pt x="4852" y="11095"/>
                    <a:pt x="4978" y="11728"/>
                  </a:cubicBezTo>
                  <a:close/>
                  <a:moveTo>
                    <a:pt x="802" y="11180"/>
                  </a:moveTo>
                  <a:lnTo>
                    <a:pt x="506" y="10800"/>
                  </a:lnTo>
                  <a:lnTo>
                    <a:pt x="802" y="10420"/>
                  </a:lnTo>
                  <a:cubicBezTo>
                    <a:pt x="1814" y="9070"/>
                    <a:pt x="3586" y="8184"/>
                    <a:pt x="5569" y="8058"/>
                  </a:cubicBezTo>
                  <a:cubicBezTo>
                    <a:pt x="5358" y="8480"/>
                    <a:pt x="5189" y="8902"/>
                    <a:pt x="5063" y="9366"/>
                  </a:cubicBezTo>
                  <a:cubicBezTo>
                    <a:pt x="3755" y="9577"/>
                    <a:pt x="2911" y="10041"/>
                    <a:pt x="2152" y="10758"/>
                  </a:cubicBezTo>
                  <a:lnTo>
                    <a:pt x="2320" y="10927"/>
                  </a:lnTo>
                  <a:cubicBezTo>
                    <a:pt x="4134" y="12572"/>
                    <a:pt x="7552" y="12741"/>
                    <a:pt x="9619" y="11095"/>
                  </a:cubicBezTo>
                  <a:cubicBezTo>
                    <a:pt x="9745" y="11222"/>
                    <a:pt x="9914" y="11391"/>
                    <a:pt x="10083" y="11517"/>
                  </a:cubicBezTo>
                  <a:cubicBezTo>
                    <a:pt x="10209" y="11686"/>
                    <a:pt x="10336" y="11855"/>
                    <a:pt x="10505" y="11981"/>
                  </a:cubicBezTo>
                  <a:cubicBezTo>
                    <a:pt x="10209" y="12319"/>
                    <a:pt x="9197" y="12994"/>
                    <a:pt x="8016" y="13289"/>
                  </a:cubicBezTo>
                  <a:lnTo>
                    <a:pt x="8016" y="13289"/>
                  </a:lnTo>
                  <a:cubicBezTo>
                    <a:pt x="8016" y="13289"/>
                    <a:pt x="8016" y="13289"/>
                    <a:pt x="8016" y="13289"/>
                  </a:cubicBezTo>
                  <a:cubicBezTo>
                    <a:pt x="5358" y="13964"/>
                    <a:pt x="2320" y="13247"/>
                    <a:pt x="802" y="11180"/>
                  </a:cubicBezTo>
                  <a:close/>
                  <a:moveTo>
                    <a:pt x="6328" y="13964"/>
                  </a:moveTo>
                  <a:cubicBezTo>
                    <a:pt x="6834" y="13964"/>
                    <a:pt x="7341" y="13880"/>
                    <a:pt x="7805" y="13795"/>
                  </a:cubicBezTo>
                  <a:cubicBezTo>
                    <a:pt x="8016" y="13922"/>
                    <a:pt x="9661" y="15736"/>
                    <a:pt x="12234" y="14808"/>
                  </a:cubicBezTo>
                  <a:cubicBezTo>
                    <a:pt x="13247" y="14470"/>
                    <a:pt x="13584" y="13964"/>
                    <a:pt x="13795" y="13795"/>
                  </a:cubicBezTo>
                  <a:cubicBezTo>
                    <a:pt x="14259" y="13922"/>
                    <a:pt x="14766" y="13964"/>
                    <a:pt x="15272" y="13964"/>
                  </a:cubicBezTo>
                  <a:cubicBezTo>
                    <a:pt x="13880" y="15905"/>
                    <a:pt x="11475" y="16706"/>
                    <a:pt x="9323" y="16073"/>
                  </a:cubicBezTo>
                  <a:lnTo>
                    <a:pt x="9323" y="16073"/>
                  </a:lnTo>
                  <a:cubicBezTo>
                    <a:pt x="8184" y="15778"/>
                    <a:pt x="7045" y="15019"/>
                    <a:pt x="6328" y="13964"/>
                  </a:cubicBezTo>
                  <a:close/>
                  <a:moveTo>
                    <a:pt x="11728" y="16622"/>
                  </a:moveTo>
                  <a:cubicBezTo>
                    <a:pt x="11559" y="17466"/>
                    <a:pt x="11264" y="18225"/>
                    <a:pt x="10758" y="18816"/>
                  </a:cubicBezTo>
                  <a:cubicBezTo>
                    <a:pt x="10294" y="18225"/>
                    <a:pt x="9956" y="17466"/>
                    <a:pt x="9788" y="16622"/>
                  </a:cubicBezTo>
                  <a:cubicBezTo>
                    <a:pt x="10463" y="16706"/>
                    <a:pt x="11095" y="16706"/>
                    <a:pt x="11728" y="16622"/>
                  </a:cubicBezTo>
                  <a:close/>
                  <a:moveTo>
                    <a:pt x="10420" y="20798"/>
                  </a:moveTo>
                  <a:cubicBezTo>
                    <a:pt x="9070" y="19786"/>
                    <a:pt x="8184" y="18014"/>
                    <a:pt x="8058" y="16031"/>
                  </a:cubicBezTo>
                  <a:cubicBezTo>
                    <a:pt x="8480" y="16242"/>
                    <a:pt x="8902" y="16411"/>
                    <a:pt x="9366" y="16538"/>
                  </a:cubicBezTo>
                  <a:cubicBezTo>
                    <a:pt x="9577" y="17845"/>
                    <a:pt x="10041" y="18689"/>
                    <a:pt x="10758" y="19448"/>
                  </a:cubicBezTo>
                  <a:cubicBezTo>
                    <a:pt x="11475" y="18689"/>
                    <a:pt x="11939" y="17803"/>
                    <a:pt x="12150" y="16538"/>
                  </a:cubicBezTo>
                  <a:cubicBezTo>
                    <a:pt x="12614" y="16411"/>
                    <a:pt x="13078" y="16242"/>
                    <a:pt x="13458" y="16031"/>
                  </a:cubicBezTo>
                  <a:cubicBezTo>
                    <a:pt x="13331" y="18014"/>
                    <a:pt x="12488" y="19744"/>
                    <a:pt x="11095" y="20798"/>
                  </a:cubicBezTo>
                  <a:lnTo>
                    <a:pt x="10716" y="21094"/>
                  </a:lnTo>
                  <a:lnTo>
                    <a:pt x="10420" y="20798"/>
                  </a:lnTo>
                  <a:close/>
                </a:path>
              </a:pathLst>
            </a:custGeom>
            <a:grpFill/>
            <a:ln w="25400">
              <a:noFill/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" name="Figura">
              <a:extLst>
                <a:ext uri="{FF2B5EF4-FFF2-40B4-BE49-F238E27FC236}">
                  <a16:creationId xmlns:a16="http://schemas.microsoft.com/office/drawing/2014/main" xmlns="" id="{1C87BCF5-C11E-AD4E-822E-9673BFB1681A}"/>
                </a:ext>
              </a:extLst>
            </p:cNvPr>
            <p:cNvSpPr/>
            <p:nvPr/>
          </p:nvSpPr>
          <p:spPr>
            <a:xfrm>
              <a:off x="4038599" y="3454399"/>
              <a:ext cx="650242" cy="650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33" y="21136"/>
                  </a:moveTo>
                  <a:cubicBezTo>
                    <a:pt x="12952" y="19997"/>
                    <a:pt x="13880" y="18014"/>
                    <a:pt x="13964" y="15778"/>
                  </a:cubicBezTo>
                  <a:cubicBezTo>
                    <a:pt x="14681" y="15314"/>
                    <a:pt x="15314" y="14681"/>
                    <a:pt x="15778" y="13964"/>
                  </a:cubicBezTo>
                  <a:cubicBezTo>
                    <a:pt x="17972" y="13922"/>
                    <a:pt x="19997" y="12952"/>
                    <a:pt x="21136" y="11433"/>
                  </a:cubicBezTo>
                  <a:lnTo>
                    <a:pt x="21600" y="10800"/>
                  </a:lnTo>
                  <a:lnTo>
                    <a:pt x="21136" y="10167"/>
                  </a:lnTo>
                  <a:cubicBezTo>
                    <a:pt x="19997" y="8648"/>
                    <a:pt x="18014" y="7720"/>
                    <a:pt x="15778" y="7636"/>
                  </a:cubicBezTo>
                  <a:cubicBezTo>
                    <a:pt x="15314" y="6919"/>
                    <a:pt x="14681" y="6286"/>
                    <a:pt x="13964" y="5822"/>
                  </a:cubicBezTo>
                  <a:cubicBezTo>
                    <a:pt x="13922" y="3628"/>
                    <a:pt x="12952" y="1603"/>
                    <a:pt x="11433" y="464"/>
                  </a:cubicBezTo>
                  <a:lnTo>
                    <a:pt x="10800" y="0"/>
                  </a:lnTo>
                  <a:lnTo>
                    <a:pt x="10167" y="464"/>
                  </a:lnTo>
                  <a:cubicBezTo>
                    <a:pt x="8648" y="1603"/>
                    <a:pt x="7720" y="3586"/>
                    <a:pt x="7636" y="5822"/>
                  </a:cubicBezTo>
                  <a:cubicBezTo>
                    <a:pt x="6919" y="6286"/>
                    <a:pt x="6286" y="6919"/>
                    <a:pt x="5822" y="7636"/>
                  </a:cubicBezTo>
                  <a:cubicBezTo>
                    <a:pt x="3628" y="7678"/>
                    <a:pt x="1603" y="8648"/>
                    <a:pt x="464" y="10167"/>
                  </a:cubicBezTo>
                  <a:lnTo>
                    <a:pt x="0" y="10800"/>
                  </a:lnTo>
                  <a:lnTo>
                    <a:pt x="464" y="11433"/>
                  </a:lnTo>
                  <a:cubicBezTo>
                    <a:pt x="1603" y="12952"/>
                    <a:pt x="3586" y="13880"/>
                    <a:pt x="5822" y="13964"/>
                  </a:cubicBezTo>
                  <a:cubicBezTo>
                    <a:pt x="6286" y="14681"/>
                    <a:pt x="6919" y="15314"/>
                    <a:pt x="7636" y="15778"/>
                  </a:cubicBezTo>
                  <a:cubicBezTo>
                    <a:pt x="7678" y="17972"/>
                    <a:pt x="8648" y="19997"/>
                    <a:pt x="10167" y="21136"/>
                  </a:cubicBezTo>
                  <a:lnTo>
                    <a:pt x="10800" y="21600"/>
                  </a:lnTo>
                  <a:lnTo>
                    <a:pt x="11433" y="21136"/>
                  </a:lnTo>
                  <a:close/>
                  <a:moveTo>
                    <a:pt x="9830" y="14470"/>
                  </a:moveTo>
                  <a:cubicBezTo>
                    <a:pt x="9956" y="13795"/>
                    <a:pt x="10294" y="12741"/>
                    <a:pt x="10800" y="12319"/>
                  </a:cubicBezTo>
                  <a:cubicBezTo>
                    <a:pt x="11264" y="12698"/>
                    <a:pt x="11644" y="13753"/>
                    <a:pt x="11770" y="14470"/>
                  </a:cubicBezTo>
                  <a:cubicBezTo>
                    <a:pt x="11137" y="14639"/>
                    <a:pt x="10463" y="14639"/>
                    <a:pt x="9830" y="14470"/>
                  </a:cubicBezTo>
                  <a:close/>
                  <a:moveTo>
                    <a:pt x="8269" y="13627"/>
                  </a:moveTo>
                  <a:cubicBezTo>
                    <a:pt x="8817" y="13458"/>
                    <a:pt x="9366" y="13247"/>
                    <a:pt x="9830" y="12952"/>
                  </a:cubicBezTo>
                  <a:cubicBezTo>
                    <a:pt x="9619" y="13373"/>
                    <a:pt x="9492" y="13837"/>
                    <a:pt x="9408" y="14302"/>
                  </a:cubicBezTo>
                  <a:cubicBezTo>
                    <a:pt x="8986" y="14175"/>
                    <a:pt x="8606" y="13922"/>
                    <a:pt x="8269" y="13627"/>
                  </a:cubicBezTo>
                  <a:close/>
                  <a:moveTo>
                    <a:pt x="7256" y="9408"/>
                  </a:moveTo>
                  <a:cubicBezTo>
                    <a:pt x="7425" y="8986"/>
                    <a:pt x="7636" y="8606"/>
                    <a:pt x="7931" y="8269"/>
                  </a:cubicBezTo>
                  <a:cubicBezTo>
                    <a:pt x="8100" y="8817"/>
                    <a:pt x="8311" y="9366"/>
                    <a:pt x="8606" y="9830"/>
                  </a:cubicBezTo>
                  <a:cubicBezTo>
                    <a:pt x="8184" y="9661"/>
                    <a:pt x="7720" y="9492"/>
                    <a:pt x="7256" y="9408"/>
                  </a:cubicBezTo>
                  <a:close/>
                  <a:moveTo>
                    <a:pt x="9155" y="10673"/>
                  </a:moveTo>
                  <a:cubicBezTo>
                    <a:pt x="9197" y="10716"/>
                    <a:pt x="9239" y="10758"/>
                    <a:pt x="9239" y="10800"/>
                  </a:cubicBezTo>
                  <a:cubicBezTo>
                    <a:pt x="9197" y="10842"/>
                    <a:pt x="9155" y="10884"/>
                    <a:pt x="9155" y="10927"/>
                  </a:cubicBezTo>
                  <a:cubicBezTo>
                    <a:pt x="8564" y="11348"/>
                    <a:pt x="7889" y="11644"/>
                    <a:pt x="7130" y="11770"/>
                  </a:cubicBezTo>
                  <a:cubicBezTo>
                    <a:pt x="6961" y="11180"/>
                    <a:pt x="6961" y="10505"/>
                    <a:pt x="7130" y="9872"/>
                  </a:cubicBezTo>
                  <a:cubicBezTo>
                    <a:pt x="7889" y="9956"/>
                    <a:pt x="8606" y="10252"/>
                    <a:pt x="9155" y="10673"/>
                  </a:cubicBezTo>
                  <a:close/>
                  <a:moveTo>
                    <a:pt x="11222" y="12108"/>
                  </a:moveTo>
                  <a:lnTo>
                    <a:pt x="11222" y="12108"/>
                  </a:lnTo>
                  <a:cubicBezTo>
                    <a:pt x="10547" y="11137"/>
                    <a:pt x="9028" y="10716"/>
                    <a:pt x="8269" y="7931"/>
                  </a:cubicBezTo>
                  <a:cubicBezTo>
                    <a:pt x="8269" y="7931"/>
                    <a:pt x="8269" y="7931"/>
                    <a:pt x="8269" y="7931"/>
                  </a:cubicBezTo>
                  <a:cubicBezTo>
                    <a:pt x="8606" y="7636"/>
                    <a:pt x="8986" y="7383"/>
                    <a:pt x="9408" y="7256"/>
                  </a:cubicBezTo>
                  <a:cubicBezTo>
                    <a:pt x="9492" y="7720"/>
                    <a:pt x="9661" y="8184"/>
                    <a:pt x="9830" y="8606"/>
                  </a:cubicBezTo>
                  <a:lnTo>
                    <a:pt x="9830" y="8606"/>
                  </a:lnTo>
                  <a:cubicBezTo>
                    <a:pt x="10336" y="9661"/>
                    <a:pt x="10842" y="9998"/>
                    <a:pt x="11222" y="10336"/>
                  </a:cubicBezTo>
                  <a:cubicBezTo>
                    <a:pt x="11222" y="10336"/>
                    <a:pt x="11222" y="10336"/>
                    <a:pt x="11222" y="10336"/>
                  </a:cubicBezTo>
                  <a:cubicBezTo>
                    <a:pt x="11602" y="10631"/>
                    <a:pt x="11939" y="11011"/>
                    <a:pt x="12108" y="11222"/>
                  </a:cubicBezTo>
                  <a:cubicBezTo>
                    <a:pt x="12108" y="11222"/>
                    <a:pt x="12108" y="11222"/>
                    <a:pt x="12108" y="11222"/>
                  </a:cubicBezTo>
                  <a:cubicBezTo>
                    <a:pt x="12698" y="11939"/>
                    <a:pt x="13078" y="12825"/>
                    <a:pt x="13289" y="13627"/>
                  </a:cubicBezTo>
                  <a:cubicBezTo>
                    <a:pt x="13078" y="13837"/>
                    <a:pt x="12614" y="14133"/>
                    <a:pt x="12150" y="14302"/>
                  </a:cubicBezTo>
                  <a:cubicBezTo>
                    <a:pt x="11939" y="13247"/>
                    <a:pt x="11433" y="12319"/>
                    <a:pt x="11222" y="12108"/>
                  </a:cubicBezTo>
                  <a:close/>
                  <a:moveTo>
                    <a:pt x="11728" y="7130"/>
                  </a:moveTo>
                  <a:cubicBezTo>
                    <a:pt x="11602" y="7889"/>
                    <a:pt x="11306" y="8606"/>
                    <a:pt x="10884" y="9155"/>
                  </a:cubicBezTo>
                  <a:cubicBezTo>
                    <a:pt x="10842" y="9197"/>
                    <a:pt x="10800" y="9239"/>
                    <a:pt x="10758" y="9239"/>
                  </a:cubicBezTo>
                  <a:cubicBezTo>
                    <a:pt x="10716" y="9197"/>
                    <a:pt x="10673" y="9155"/>
                    <a:pt x="10631" y="9155"/>
                  </a:cubicBezTo>
                  <a:cubicBezTo>
                    <a:pt x="10209" y="8564"/>
                    <a:pt x="9914" y="7889"/>
                    <a:pt x="9788" y="7130"/>
                  </a:cubicBezTo>
                  <a:cubicBezTo>
                    <a:pt x="10420" y="6961"/>
                    <a:pt x="11095" y="6961"/>
                    <a:pt x="11728" y="7130"/>
                  </a:cubicBezTo>
                  <a:close/>
                  <a:moveTo>
                    <a:pt x="13627" y="8269"/>
                  </a:moveTo>
                  <a:cubicBezTo>
                    <a:pt x="13627" y="8269"/>
                    <a:pt x="13627" y="8269"/>
                    <a:pt x="13627" y="8269"/>
                  </a:cubicBezTo>
                  <a:cubicBezTo>
                    <a:pt x="13922" y="8606"/>
                    <a:pt x="14175" y="8986"/>
                    <a:pt x="14344" y="9408"/>
                  </a:cubicBezTo>
                  <a:cubicBezTo>
                    <a:pt x="13373" y="9577"/>
                    <a:pt x="12530" y="9998"/>
                    <a:pt x="12023" y="10420"/>
                  </a:cubicBezTo>
                  <a:cubicBezTo>
                    <a:pt x="11897" y="10252"/>
                    <a:pt x="11728" y="10125"/>
                    <a:pt x="11559" y="9998"/>
                  </a:cubicBezTo>
                  <a:cubicBezTo>
                    <a:pt x="11559" y="9998"/>
                    <a:pt x="11559" y="9998"/>
                    <a:pt x="11559" y="9998"/>
                  </a:cubicBezTo>
                  <a:cubicBezTo>
                    <a:pt x="11433" y="9830"/>
                    <a:pt x="11306" y="9703"/>
                    <a:pt x="11137" y="9534"/>
                  </a:cubicBezTo>
                  <a:cubicBezTo>
                    <a:pt x="11180" y="9492"/>
                    <a:pt x="11222" y="9450"/>
                    <a:pt x="11222" y="9408"/>
                  </a:cubicBezTo>
                  <a:cubicBezTo>
                    <a:pt x="13331" y="8311"/>
                    <a:pt x="13078" y="8438"/>
                    <a:pt x="13627" y="8269"/>
                  </a:cubicBezTo>
                  <a:close/>
                  <a:moveTo>
                    <a:pt x="12403" y="10927"/>
                  </a:moveTo>
                  <a:cubicBezTo>
                    <a:pt x="12403" y="10927"/>
                    <a:pt x="12403" y="10884"/>
                    <a:pt x="12403" y="10927"/>
                  </a:cubicBezTo>
                  <a:lnTo>
                    <a:pt x="12403" y="10927"/>
                  </a:lnTo>
                  <a:cubicBezTo>
                    <a:pt x="12361" y="10884"/>
                    <a:pt x="12319" y="10842"/>
                    <a:pt x="12319" y="10800"/>
                  </a:cubicBezTo>
                  <a:cubicBezTo>
                    <a:pt x="12361" y="10758"/>
                    <a:pt x="12403" y="10716"/>
                    <a:pt x="12403" y="10673"/>
                  </a:cubicBezTo>
                  <a:cubicBezTo>
                    <a:pt x="12403" y="10673"/>
                    <a:pt x="12403" y="10673"/>
                    <a:pt x="12403" y="10673"/>
                  </a:cubicBezTo>
                  <a:cubicBezTo>
                    <a:pt x="12994" y="10252"/>
                    <a:pt x="13669" y="9956"/>
                    <a:pt x="14428" y="9830"/>
                  </a:cubicBezTo>
                  <a:cubicBezTo>
                    <a:pt x="14597" y="10420"/>
                    <a:pt x="14597" y="11095"/>
                    <a:pt x="14428" y="11728"/>
                  </a:cubicBezTo>
                  <a:cubicBezTo>
                    <a:pt x="13711" y="11602"/>
                    <a:pt x="12994" y="11306"/>
                    <a:pt x="12403" y="10927"/>
                  </a:cubicBezTo>
                  <a:close/>
                  <a:moveTo>
                    <a:pt x="20798" y="10420"/>
                  </a:moveTo>
                  <a:lnTo>
                    <a:pt x="21094" y="10800"/>
                  </a:lnTo>
                  <a:lnTo>
                    <a:pt x="20798" y="11180"/>
                  </a:lnTo>
                  <a:cubicBezTo>
                    <a:pt x="19195" y="13289"/>
                    <a:pt x="16116" y="13964"/>
                    <a:pt x="13669" y="13289"/>
                  </a:cubicBezTo>
                  <a:cubicBezTo>
                    <a:pt x="13669" y="13289"/>
                    <a:pt x="13669" y="13289"/>
                    <a:pt x="13669" y="13289"/>
                  </a:cubicBezTo>
                  <a:cubicBezTo>
                    <a:pt x="13500" y="12741"/>
                    <a:pt x="13289" y="12192"/>
                    <a:pt x="12994" y="11728"/>
                  </a:cubicBezTo>
                  <a:cubicBezTo>
                    <a:pt x="14892" y="12614"/>
                    <a:pt x="17592" y="12530"/>
                    <a:pt x="19491" y="10800"/>
                  </a:cubicBezTo>
                  <a:cubicBezTo>
                    <a:pt x="18689" y="10083"/>
                    <a:pt x="17845" y="9619"/>
                    <a:pt x="16580" y="9408"/>
                  </a:cubicBezTo>
                  <a:cubicBezTo>
                    <a:pt x="16453" y="8944"/>
                    <a:pt x="16284" y="8480"/>
                    <a:pt x="16073" y="8100"/>
                  </a:cubicBezTo>
                  <a:cubicBezTo>
                    <a:pt x="18014" y="8184"/>
                    <a:pt x="19744" y="9028"/>
                    <a:pt x="20798" y="10420"/>
                  </a:cubicBezTo>
                  <a:close/>
                  <a:moveTo>
                    <a:pt x="16622" y="11728"/>
                  </a:moveTo>
                  <a:cubicBezTo>
                    <a:pt x="16706" y="11095"/>
                    <a:pt x="16706" y="10463"/>
                    <a:pt x="16622" y="9830"/>
                  </a:cubicBezTo>
                  <a:cubicBezTo>
                    <a:pt x="17466" y="9998"/>
                    <a:pt x="18225" y="10294"/>
                    <a:pt x="18816" y="10800"/>
                  </a:cubicBezTo>
                  <a:cubicBezTo>
                    <a:pt x="18225" y="11264"/>
                    <a:pt x="17466" y="11602"/>
                    <a:pt x="16622" y="11728"/>
                  </a:cubicBezTo>
                  <a:close/>
                  <a:moveTo>
                    <a:pt x="16073" y="9323"/>
                  </a:moveTo>
                  <a:lnTo>
                    <a:pt x="16073" y="9323"/>
                  </a:lnTo>
                  <a:cubicBezTo>
                    <a:pt x="16284" y="10083"/>
                    <a:pt x="16327" y="10927"/>
                    <a:pt x="16158" y="11813"/>
                  </a:cubicBezTo>
                  <a:cubicBezTo>
                    <a:pt x="15778" y="11855"/>
                    <a:pt x="15314" y="11855"/>
                    <a:pt x="14850" y="11813"/>
                  </a:cubicBezTo>
                  <a:cubicBezTo>
                    <a:pt x="15441" y="9408"/>
                    <a:pt x="13880" y="8016"/>
                    <a:pt x="13711" y="7805"/>
                  </a:cubicBezTo>
                  <a:cubicBezTo>
                    <a:pt x="13837" y="7341"/>
                    <a:pt x="13880" y="6834"/>
                    <a:pt x="13880" y="6328"/>
                  </a:cubicBezTo>
                  <a:cubicBezTo>
                    <a:pt x="14977" y="7045"/>
                    <a:pt x="15778" y="8142"/>
                    <a:pt x="16073" y="9323"/>
                  </a:cubicBezTo>
                  <a:close/>
                  <a:moveTo>
                    <a:pt x="10420" y="802"/>
                  </a:moveTo>
                  <a:lnTo>
                    <a:pt x="10800" y="506"/>
                  </a:lnTo>
                  <a:lnTo>
                    <a:pt x="11180" y="802"/>
                  </a:lnTo>
                  <a:cubicBezTo>
                    <a:pt x="13247" y="2362"/>
                    <a:pt x="13964" y="5400"/>
                    <a:pt x="13289" y="7931"/>
                  </a:cubicBezTo>
                  <a:cubicBezTo>
                    <a:pt x="13289" y="7931"/>
                    <a:pt x="13289" y="7931"/>
                    <a:pt x="13289" y="7931"/>
                  </a:cubicBezTo>
                  <a:cubicBezTo>
                    <a:pt x="12741" y="8100"/>
                    <a:pt x="12192" y="8311"/>
                    <a:pt x="11728" y="8606"/>
                  </a:cubicBezTo>
                  <a:cubicBezTo>
                    <a:pt x="12530" y="6834"/>
                    <a:pt x="12614" y="4134"/>
                    <a:pt x="10800" y="2109"/>
                  </a:cubicBezTo>
                  <a:cubicBezTo>
                    <a:pt x="10083" y="2911"/>
                    <a:pt x="9619" y="3755"/>
                    <a:pt x="9408" y="5020"/>
                  </a:cubicBezTo>
                  <a:cubicBezTo>
                    <a:pt x="8944" y="5147"/>
                    <a:pt x="8480" y="5316"/>
                    <a:pt x="8100" y="5527"/>
                  </a:cubicBezTo>
                  <a:cubicBezTo>
                    <a:pt x="8184" y="3586"/>
                    <a:pt x="9028" y="1814"/>
                    <a:pt x="10420" y="802"/>
                  </a:cubicBezTo>
                  <a:close/>
                  <a:moveTo>
                    <a:pt x="9830" y="4936"/>
                  </a:moveTo>
                  <a:cubicBezTo>
                    <a:pt x="9998" y="4092"/>
                    <a:pt x="10294" y="3333"/>
                    <a:pt x="10800" y="2742"/>
                  </a:cubicBezTo>
                  <a:cubicBezTo>
                    <a:pt x="11264" y="3333"/>
                    <a:pt x="11602" y="4092"/>
                    <a:pt x="11770" y="4936"/>
                  </a:cubicBezTo>
                  <a:cubicBezTo>
                    <a:pt x="11095" y="4852"/>
                    <a:pt x="10463" y="4852"/>
                    <a:pt x="9830" y="4936"/>
                  </a:cubicBezTo>
                  <a:close/>
                  <a:moveTo>
                    <a:pt x="9323" y="5484"/>
                  </a:moveTo>
                  <a:lnTo>
                    <a:pt x="9323" y="5484"/>
                  </a:lnTo>
                  <a:cubicBezTo>
                    <a:pt x="10083" y="5273"/>
                    <a:pt x="10927" y="5231"/>
                    <a:pt x="11813" y="5400"/>
                  </a:cubicBezTo>
                  <a:cubicBezTo>
                    <a:pt x="11855" y="5780"/>
                    <a:pt x="11855" y="6244"/>
                    <a:pt x="11813" y="6708"/>
                  </a:cubicBezTo>
                  <a:cubicBezTo>
                    <a:pt x="10589" y="6412"/>
                    <a:pt x="9239" y="6666"/>
                    <a:pt x="8184" y="7509"/>
                  </a:cubicBezTo>
                  <a:cubicBezTo>
                    <a:pt x="6877" y="8522"/>
                    <a:pt x="6286" y="10252"/>
                    <a:pt x="6708" y="11855"/>
                  </a:cubicBezTo>
                  <a:cubicBezTo>
                    <a:pt x="6244" y="11897"/>
                    <a:pt x="5822" y="11897"/>
                    <a:pt x="5400" y="11855"/>
                  </a:cubicBezTo>
                  <a:cubicBezTo>
                    <a:pt x="5231" y="11011"/>
                    <a:pt x="5273" y="10125"/>
                    <a:pt x="5484" y="9366"/>
                  </a:cubicBezTo>
                  <a:lnTo>
                    <a:pt x="5484" y="9366"/>
                  </a:lnTo>
                  <a:cubicBezTo>
                    <a:pt x="5991" y="7552"/>
                    <a:pt x="7467" y="5991"/>
                    <a:pt x="9323" y="5484"/>
                  </a:cubicBezTo>
                  <a:close/>
                  <a:moveTo>
                    <a:pt x="4978" y="11728"/>
                  </a:moveTo>
                  <a:cubicBezTo>
                    <a:pt x="4134" y="11559"/>
                    <a:pt x="3375" y="11264"/>
                    <a:pt x="2784" y="10758"/>
                  </a:cubicBezTo>
                  <a:cubicBezTo>
                    <a:pt x="3375" y="10294"/>
                    <a:pt x="4134" y="9956"/>
                    <a:pt x="4978" y="9788"/>
                  </a:cubicBezTo>
                  <a:cubicBezTo>
                    <a:pt x="4852" y="10463"/>
                    <a:pt x="4852" y="11095"/>
                    <a:pt x="4978" y="11728"/>
                  </a:cubicBezTo>
                  <a:close/>
                  <a:moveTo>
                    <a:pt x="802" y="11180"/>
                  </a:moveTo>
                  <a:lnTo>
                    <a:pt x="506" y="10800"/>
                  </a:lnTo>
                  <a:lnTo>
                    <a:pt x="802" y="10420"/>
                  </a:lnTo>
                  <a:cubicBezTo>
                    <a:pt x="1814" y="9070"/>
                    <a:pt x="3586" y="8184"/>
                    <a:pt x="5569" y="8058"/>
                  </a:cubicBezTo>
                  <a:cubicBezTo>
                    <a:pt x="5358" y="8480"/>
                    <a:pt x="5189" y="8902"/>
                    <a:pt x="5063" y="9366"/>
                  </a:cubicBezTo>
                  <a:cubicBezTo>
                    <a:pt x="3755" y="9577"/>
                    <a:pt x="2911" y="10041"/>
                    <a:pt x="2152" y="10758"/>
                  </a:cubicBezTo>
                  <a:lnTo>
                    <a:pt x="2320" y="10927"/>
                  </a:lnTo>
                  <a:cubicBezTo>
                    <a:pt x="4134" y="12572"/>
                    <a:pt x="7552" y="12741"/>
                    <a:pt x="9619" y="11095"/>
                  </a:cubicBezTo>
                  <a:cubicBezTo>
                    <a:pt x="9745" y="11222"/>
                    <a:pt x="9914" y="11391"/>
                    <a:pt x="10083" y="11517"/>
                  </a:cubicBezTo>
                  <a:cubicBezTo>
                    <a:pt x="10209" y="11686"/>
                    <a:pt x="10336" y="11855"/>
                    <a:pt x="10505" y="11981"/>
                  </a:cubicBezTo>
                  <a:cubicBezTo>
                    <a:pt x="10209" y="12319"/>
                    <a:pt x="9197" y="12994"/>
                    <a:pt x="7973" y="13289"/>
                  </a:cubicBezTo>
                  <a:lnTo>
                    <a:pt x="7973" y="13289"/>
                  </a:lnTo>
                  <a:cubicBezTo>
                    <a:pt x="7973" y="13289"/>
                    <a:pt x="7973" y="13289"/>
                    <a:pt x="7973" y="13289"/>
                  </a:cubicBezTo>
                  <a:cubicBezTo>
                    <a:pt x="5358" y="13964"/>
                    <a:pt x="2362" y="13247"/>
                    <a:pt x="802" y="11180"/>
                  </a:cubicBezTo>
                  <a:close/>
                  <a:moveTo>
                    <a:pt x="6328" y="13964"/>
                  </a:moveTo>
                  <a:cubicBezTo>
                    <a:pt x="6834" y="13964"/>
                    <a:pt x="7341" y="13880"/>
                    <a:pt x="7805" y="13795"/>
                  </a:cubicBezTo>
                  <a:cubicBezTo>
                    <a:pt x="8016" y="13922"/>
                    <a:pt x="9661" y="15736"/>
                    <a:pt x="12234" y="14808"/>
                  </a:cubicBezTo>
                  <a:cubicBezTo>
                    <a:pt x="13247" y="14470"/>
                    <a:pt x="13584" y="13964"/>
                    <a:pt x="13795" y="13795"/>
                  </a:cubicBezTo>
                  <a:cubicBezTo>
                    <a:pt x="14259" y="13922"/>
                    <a:pt x="14766" y="13964"/>
                    <a:pt x="15272" y="13964"/>
                  </a:cubicBezTo>
                  <a:cubicBezTo>
                    <a:pt x="13880" y="15905"/>
                    <a:pt x="11475" y="16706"/>
                    <a:pt x="9323" y="16073"/>
                  </a:cubicBezTo>
                  <a:lnTo>
                    <a:pt x="9323" y="16073"/>
                  </a:lnTo>
                  <a:cubicBezTo>
                    <a:pt x="8184" y="15778"/>
                    <a:pt x="7087" y="15019"/>
                    <a:pt x="6328" y="13964"/>
                  </a:cubicBezTo>
                  <a:close/>
                  <a:moveTo>
                    <a:pt x="11728" y="16622"/>
                  </a:moveTo>
                  <a:cubicBezTo>
                    <a:pt x="11559" y="17466"/>
                    <a:pt x="11264" y="18225"/>
                    <a:pt x="10758" y="18816"/>
                  </a:cubicBezTo>
                  <a:cubicBezTo>
                    <a:pt x="10294" y="18225"/>
                    <a:pt x="9956" y="17466"/>
                    <a:pt x="9788" y="16622"/>
                  </a:cubicBezTo>
                  <a:cubicBezTo>
                    <a:pt x="10463" y="16706"/>
                    <a:pt x="11095" y="16706"/>
                    <a:pt x="11728" y="16622"/>
                  </a:cubicBezTo>
                  <a:close/>
                  <a:moveTo>
                    <a:pt x="10420" y="20798"/>
                  </a:moveTo>
                  <a:cubicBezTo>
                    <a:pt x="9070" y="19786"/>
                    <a:pt x="8184" y="18014"/>
                    <a:pt x="8058" y="16031"/>
                  </a:cubicBezTo>
                  <a:cubicBezTo>
                    <a:pt x="8480" y="16242"/>
                    <a:pt x="8902" y="16411"/>
                    <a:pt x="9366" y="16538"/>
                  </a:cubicBezTo>
                  <a:cubicBezTo>
                    <a:pt x="9577" y="17845"/>
                    <a:pt x="10041" y="18689"/>
                    <a:pt x="10758" y="19448"/>
                  </a:cubicBezTo>
                  <a:cubicBezTo>
                    <a:pt x="11475" y="18689"/>
                    <a:pt x="11939" y="17803"/>
                    <a:pt x="12150" y="16538"/>
                  </a:cubicBezTo>
                  <a:cubicBezTo>
                    <a:pt x="12614" y="16411"/>
                    <a:pt x="13078" y="16242"/>
                    <a:pt x="13458" y="16031"/>
                  </a:cubicBezTo>
                  <a:cubicBezTo>
                    <a:pt x="13331" y="18014"/>
                    <a:pt x="12488" y="19744"/>
                    <a:pt x="11095" y="20798"/>
                  </a:cubicBezTo>
                  <a:lnTo>
                    <a:pt x="10716" y="21094"/>
                  </a:lnTo>
                  <a:lnTo>
                    <a:pt x="10420" y="20798"/>
                  </a:lnTo>
                  <a:close/>
                </a:path>
              </a:pathLst>
            </a:custGeom>
            <a:grpFill/>
            <a:ln w="25400">
              <a:noFill/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7" name="Figura">
              <a:extLst>
                <a:ext uri="{FF2B5EF4-FFF2-40B4-BE49-F238E27FC236}">
                  <a16:creationId xmlns:a16="http://schemas.microsoft.com/office/drawing/2014/main" xmlns="" id="{B7E9B6DC-66DE-F647-BFB4-2ABF94C73F6C}"/>
                </a:ext>
              </a:extLst>
            </p:cNvPr>
            <p:cNvSpPr/>
            <p:nvPr/>
          </p:nvSpPr>
          <p:spPr>
            <a:xfrm>
              <a:off x="4686299" y="3454399"/>
              <a:ext cx="650242" cy="650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33" y="21136"/>
                  </a:moveTo>
                  <a:cubicBezTo>
                    <a:pt x="12952" y="19997"/>
                    <a:pt x="13880" y="18014"/>
                    <a:pt x="13964" y="15778"/>
                  </a:cubicBezTo>
                  <a:cubicBezTo>
                    <a:pt x="14681" y="15314"/>
                    <a:pt x="15314" y="14681"/>
                    <a:pt x="15778" y="13964"/>
                  </a:cubicBezTo>
                  <a:cubicBezTo>
                    <a:pt x="17972" y="13922"/>
                    <a:pt x="19997" y="12952"/>
                    <a:pt x="21136" y="11433"/>
                  </a:cubicBezTo>
                  <a:lnTo>
                    <a:pt x="21600" y="10800"/>
                  </a:lnTo>
                  <a:lnTo>
                    <a:pt x="21136" y="10167"/>
                  </a:lnTo>
                  <a:cubicBezTo>
                    <a:pt x="19997" y="8648"/>
                    <a:pt x="18014" y="7720"/>
                    <a:pt x="15778" y="7636"/>
                  </a:cubicBezTo>
                  <a:cubicBezTo>
                    <a:pt x="15314" y="6919"/>
                    <a:pt x="14681" y="6286"/>
                    <a:pt x="13964" y="5822"/>
                  </a:cubicBezTo>
                  <a:cubicBezTo>
                    <a:pt x="13922" y="3628"/>
                    <a:pt x="12952" y="1603"/>
                    <a:pt x="11433" y="464"/>
                  </a:cubicBezTo>
                  <a:lnTo>
                    <a:pt x="10800" y="0"/>
                  </a:lnTo>
                  <a:lnTo>
                    <a:pt x="10167" y="464"/>
                  </a:lnTo>
                  <a:cubicBezTo>
                    <a:pt x="8648" y="1603"/>
                    <a:pt x="7720" y="3586"/>
                    <a:pt x="7636" y="5822"/>
                  </a:cubicBezTo>
                  <a:cubicBezTo>
                    <a:pt x="6919" y="6286"/>
                    <a:pt x="6286" y="6919"/>
                    <a:pt x="5822" y="7636"/>
                  </a:cubicBezTo>
                  <a:cubicBezTo>
                    <a:pt x="3628" y="7678"/>
                    <a:pt x="1603" y="8648"/>
                    <a:pt x="464" y="10167"/>
                  </a:cubicBezTo>
                  <a:lnTo>
                    <a:pt x="0" y="10800"/>
                  </a:lnTo>
                  <a:lnTo>
                    <a:pt x="464" y="11433"/>
                  </a:lnTo>
                  <a:cubicBezTo>
                    <a:pt x="1603" y="12952"/>
                    <a:pt x="3586" y="13880"/>
                    <a:pt x="5822" y="13964"/>
                  </a:cubicBezTo>
                  <a:cubicBezTo>
                    <a:pt x="6286" y="14681"/>
                    <a:pt x="6919" y="15314"/>
                    <a:pt x="7636" y="15778"/>
                  </a:cubicBezTo>
                  <a:cubicBezTo>
                    <a:pt x="7678" y="17972"/>
                    <a:pt x="8648" y="19997"/>
                    <a:pt x="10167" y="21136"/>
                  </a:cubicBezTo>
                  <a:lnTo>
                    <a:pt x="10800" y="21600"/>
                  </a:lnTo>
                  <a:lnTo>
                    <a:pt x="11433" y="21136"/>
                  </a:lnTo>
                  <a:close/>
                  <a:moveTo>
                    <a:pt x="9830" y="14470"/>
                  </a:moveTo>
                  <a:cubicBezTo>
                    <a:pt x="9956" y="13795"/>
                    <a:pt x="10294" y="12741"/>
                    <a:pt x="10800" y="12319"/>
                  </a:cubicBezTo>
                  <a:cubicBezTo>
                    <a:pt x="11264" y="12698"/>
                    <a:pt x="11644" y="13753"/>
                    <a:pt x="11770" y="14470"/>
                  </a:cubicBezTo>
                  <a:cubicBezTo>
                    <a:pt x="11137" y="14639"/>
                    <a:pt x="10463" y="14639"/>
                    <a:pt x="9830" y="14470"/>
                  </a:cubicBezTo>
                  <a:close/>
                  <a:moveTo>
                    <a:pt x="8311" y="13627"/>
                  </a:moveTo>
                  <a:cubicBezTo>
                    <a:pt x="8859" y="13458"/>
                    <a:pt x="9408" y="13247"/>
                    <a:pt x="9872" y="12952"/>
                  </a:cubicBezTo>
                  <a:cubicBezTo>
                    <a:pt x="9661" y="13373"/>
                    <a:pt x="9534" y="13837"/>
                    <a:pt x="9450" y="14302"/>
                  </a:cubicBezTo>
                  <a:cubicBezTo>
                    <a:pt x="9028" y="14175"/>
                    <a:pt x="8606" y="13922"/>
                    <a:pt x="8311" y="13627"/>
                  </a:cubicBezTo>
                  <a:close/>
                  <a:moveTo>
                    <a:pt x="7256" y="9408"/>
                  </a:moveTo>
                  <a:cubicBezTo>
                    <a:pt x="7425" y="8986"/>
                    <a:pt x="7636" y="8606"/>
                    <a:pt x="7931" y="8269"/>
                  </a:cubicBezTo>
                  <a:cubicBezTo>
                    <a:pt x="8100" y="8817"/>
                    <a:pt x="8311" y="9366"/>
                    <a:pt x="8606" y="9830"/>
                  </a:cubicBezTo>
                  <a:cubicBezTo>
                    <a:pt x="8184" y="9661"/>
                    <a:pt x="7720" y="9492"/>
                    <a:pt x="7256" y="9408"/>
                  </a:cubicBezTo>
                  <a:close/>
                  <a:moveTo>
                    <a:pt x="9155" y="10673"/>
                  </a:moveTo>
                  <a:cubicBezTo>
                    <a:pt x="9197" y="10716"/>
                    <a:pt x="9239" y="10758"/>
                    <a:pt x="9239" y="10800"/>
                  </a:cubicBezTo>
                  <a:cubicBezTo>
                    <a:pt x="9197" y="10842"/>
                    <a:pt x="9155" y="10884"/>
                    <a:pt x="9155" y="10927"/>
                  </a:cubicBezTo>
                  <a:cubicBezTo>
                    <a:pt x="8564" y="11348"/>
                    <a:pt x="7889" y="11644"/>
                    <a:pt x="7130" y="11770"/>
                  </a:cubicBezTo>
                  <a:cubicBezTo>
                    <a:pt x="6961" y="11180"/>
                    <a:pt x="6961" y="10505"/>
                    <a:pt x="7130" y="9872"/>
                  </a:cubicBezTo>
                  <a:cubicBezTo>
                    <a:pt x="7889" y="9956"/>
                    <a:pt x="8606" y="10252"/>
                    <a:pt x="9155" y="10673"/>
                  </a:cubicBezTo>
                  <a:close/>
                  <a:moveTo>
                    <a:pt x="11222" y="12108"/>
                  </a:moveTo>
                  <a:lnTo>
                    <a:pt x="11222" y="12108"/>
                  </a:lnTo>
                  <a:cubicBezTo>
                    <a:pt x="10547" y="11137"/>
                    <a:pt x="9028" y="10716"/>
                    <a:pt x="8269" y="7931"/>
                  </a:cubicBezTo>
                  <a:cubicBezTo>
                    <a:pt x="8269" y="7931"/>
                    <a:pt x="8269" y="7931"/>
                    <a:pt x="8269" y="7931"/>
                  </a:cubicBezTo>
                  <a:cubicBezTo>
                    <a:pt x="8606" y="7636"/>
                    <a:pt x="8986" y="7383"/>
                    <a:pt x="9408" y="7256"/>
                  </a:cubicBezTo>
                  <a:cubicBezTo>
                    <a:pt x="9492" y="7720"/>
                    <a:pt x="9661" y="8184"/>
                    <a:pt x="9830" y="8606"/>
                  </a:cubicBezTo>
                  <a:lnTo>
                    <a:pt x="9830" y="8606"/>
                  </a:lnTo>
                  <a:cubicBezTo>
                    <a:pt x="10336" y="9661"/>
                    <a:pt x="10842" y="9998"/>
                    <a:pt x="11222" y="10336"/>
                  </a:cubicBezTo>
                  <a:cubicBezTo>
                    <a:pt x="11222" y="10336"/>
                    <a:pt x="11222" y="10336"/>
                    <a:pt x="11222" y="10336"/>
                  </a:cubicBezTo>
                  <a:cubicBezTo>
                    <a:pt x="11602" y="10631"/>
                    <a:pt x="11939" y="11011"/>
                    <a:pt x="12108" y="11222"/>
                  </a:cubicBezTo>
                  <a:cubicBezTo>
                    <a:pt x="12108" y="11222"/>
                    <a:pt x="12108" y="11222"/>
                    <a:pt x="12108" y="11222"/>
                  </a:cubicBezTo>
                  <a:cubicBezTo>
                    <a:pt x="12698" y="11939"/>
                    <a:pt x="13078" y="12825"/>
                    <a:pt x="13289" y="13627"/>
                  </a:cubicBezTo>
                  <a:cubicBezTo>
                    <a:pt x="13078" y="13837"/>
                    <a:pt x="12614" y="14133"/>
                    <a:pt x="12150" y="14302"/>
                  </a:cubicBezTo>
                  <a:cubicBezTo>
                    <a:pt x="11939" y="13247"/>
                    <a:pt x="11433" y="12319"/>
                    <a:pt x="11222" y="12108"/>
                  </a:cubicBezTo>
                  <a:close/>
                  <a:moveTo>
                    <a:pt x="11770" y="7130"/>
                  </a:moveTo>
                  <a:cubicBezTo>
                    <a:pt x="11644" y="7889"/>
                    <a:pt x="11348" y="8606"/>
                    <a:pt x="10927" y="9155"/>
                  </a:cubicBezTo>
                  <a:cubicBezTo>
                    <a:pt x="10884" y="9197"/>
                    <a:pt x="10842" y="9239"/>
                    <a:pt x="10800" y="9239"/>
                  </a:cubicBezTo>
                  <a:cubicBezTo>
                    <a:pt x="10758" y="9197"/>
                    <a:pt x="10716" y="9155"/>
                    <a:pt x="10673" y="9155"/>
                  </a:cubicBezTo>
                  <a:cubicBezTo>
                    <a:pt x="10252" y="8564"/>
                    <a:pt x="9956" y="7889"/>
                    <a:pt x="9830" y="7130"/>
                  </a:cubicBezTo>
                  <a:cubicBezTo>
                    <a:pt x="10420" y="6961"/>
                    <a:pt x="11137" y="6961"/>
                    <a:pt x="11770" y="7130"/>
                  </a:cubicBezTo>
                  <a:close/>
                  <a:moveTo>
                    <a:pt x="13627" y="8269"/>
                  </a:moveTo>
                  <a:cubicBezTo>
                    <a:pt x="13627" y="8269"/>
                    <a:pt x="13627" y="8269"/>
                    <a:pt x="13627" y="8269"/>
                  </a:cubicBezTo>
                  <a:cubicBezTo>
                    <a:pt x="13922" y="8606"/>
                    <a:pt x="14175" y="8986"/>
                    <a:pt x="14344" y="9408"/>
                  </a:cubicBezTo>
                  <a:cubicBezTo>
                    <a:pt x="13373" y="9577"/>
                    <a:pt x="12530" y="9998"/>
                    <a:pt x="12023" y="10420"/>
                  </a:cubicBezTo>
                  <a:cubicBezTo>
                    <a:pt x="11897" y="10252"/>
                    <a:pt x="11728" y="10125"/>
                    <a:pt x="11559" y="9998"/>
                  </a:cubicBezTo>
                  <a:cubicBezTo>
                    <a:pt x="11559" y="9998"/>
                    <a:pt x="11559" y="9998"/>
                    <a:pt x="11559" y="9998"/>
                  </a:cubicBezTo>
                  <a:cubicBezTo>
                    <a:pt x="11433" y="9830"/>
                    <a:pt x="11306" y="9703"/>
                    <a:pt x="11137" y="9534"/>
                  </a:cubicBezTo>
                  <a:cubicBezTo>
                    <a:pt x="11180" y="9492"/>
                    <a:pt x="11222" y="9450"/>
                    <a:pt x="11222" y="9408"/>
                  </a:cubicBezTo>
                  <a:cubicBezTo>
                    <a:pt x="13373" y="8311"/>
                    <a:pt x="13078" y="8438"/>
                    <a:pt x="13627" y="8269"/>
                  </a:cubicBezTo>
                  <a:close/>
                  <a:moveTo>
                    <a:pt x="12445" y="10927"/>
                  </a:moveTo>
                  <a:cubicBezTo>
                    <a:pt x="12403" y="10927"/>
                    <a:pt x="12403" y="10884"/>
                    <a:pt x="12445" y="10927"/>
                  </a:cubicBezTo>
                  <a:lnTo>
                    <a:pt x="12445" y="10927"/>
                  </a:lnTo>
                  <a:cubicBezTo>
                    <a:pt x="12403" y="10884"/>
                    <a:pt x="12361" y="10842"/>
                    <a:pt x="12361" y="10800"/>
                  </a:cubicBezTo>
                  <a:cubicBezTo>
                    <a:pt x="12403" y="10758"/>
                    <a:pt x="12445" y="10716"/>
                    <a:pt x="12445" y="10673"/>
                  </a:cubicBezTo>
                  <a:cubicBezTo>
                    <a:pt x="12445" y="10673"/>
                    <a:pt x="12445" y="10673"/>
                    <a:pt x="12445" y="10673"/>
                  </a:cubicBezTo>
                  <a:cubicBezTo>
                    <a:pt x="13036" y="10252"/>
                    <a:pt x="13711" y="9956"/>
                    <a:pt x="14470" y="9830"/>
                  </a:cubicBezTo>
                  <a:cubicBezTo>
                    <a:pt x="14639" y="10420"/>
                    <a:pt x="14639" y="11095"/>
                    <a:pt x="14470" y="11728"/>
                  </a:cubicBezTo>
                  <a:cubicBezTo>
                    <a:pt x="13711" y="11602"/>
                    <a:pt x="12994" y="11306"/>
                    <a:pt x="12445" y="10927"/>
                  </a:cubicBezTo>
                  <a:close/>
                  <a:moveTo>
                    <a:pt x="20798" y="10420"/>
                  </a:moveTo>
                  <a:lnTo>
                    <a:pt x="21094" y="10800"/>
                  </a:lnTo>
                  <a:lnTo>
                    <a:pt x="20798" y="11180"/>
                  </a:lnTo>
                  <a:cubicBezTo>
                    <a:pt x="19195" y="13289"/>
                    <a:pt x="16116" y="13964"/>
                    <a:pt x="13669" y="13289"/>
                  </a:cubicBezTo>
                  <a:cubicBezTo>
                    <a:pt x="13669" y="13289"/>
                    <a:pt x="13669" y="13289"/>
                    <a:pt x="13669" y="13289"/>
                  </a:cubicBezTo>
                  <a:cubicBezTo>
                    <a:pt x="13500" y="12741"/>
                    <a:pt x="13289" y="12192"/>
                    <a:pt x="12994" y="11728"/>
                  </a:cubicBezTo>
                  <a:cubicBezTo>
                    <a:pt x="14892" y="12614"/>
                    <a:pt x="17592" y="12530"/>
                    <a:pt x="19491" y="10800"/>
                  </a:cubicBezTo>
                  <a:cubicBezTo>
                    <a:pt x="18689" y="10083"/>
                    <a:pt x="17845" y="9619"/>
                    <a:pt x="16580" y="9408"/>
                  </a:cubicBezTo>
                  <a:cubicBezTo>
                    <a:pt x="16453" y="8944"/>
                    <a:pt x="16284" y="8480"/>
                    <a:pt x="16073" y="8100"/>
                  </a:cubicBezTo>
                  <a:cubicBezTo>
                    <a:pt x="18014" y="8184"/>
                    <a:pt x="19786" y="9028"/>
                    <a:pt x="20798" y="10420"/>
                  </a:cubicBezTo>
                  <a:close/>
                  <a:moveTo>
                    <a:pt x="16622" y="11728"/>
                  </a:moveTo>
                  <a:cubicBezTo>
                    <a:pt x="16706" y="11095"/>
                    <a:pt x="16706" y="10463"/>
                    <a:pt x="16622" y="9830"/>
                  </a:cubicBezTo>
                  <a:cubicBezTo>
                    <a:pt x="17466" y="9998"/>
                    <a:pt x="18225" y="10294"/>
                    <a:pt x="18816" y="10800"/>
                  </a:cubicBezTo>
                  <a:cubicBezTo>
                    <a:pt x="18225" y="11264"/>
                    <a:pt x="17466" y="11602"/>
                    <a:pt x="16622" y="11728"/>
                  </a:cubicBezTo>
                  <a:close/>
                  <a:moveTo>
                    <a:pt x="16073" y="9323"/>
                  </a:moveTo>
                  <a:lnTo>
                    <a:pt x="16073" y="9323"/>
                  </a:lnTo>
                  <a:cubicBezTo>
                    <a:pt x="16284" y="10083"/>
                    <a:pt x="16327" y="10927"/>
                    <a:pt x="16158" y="11813"/>
                  </a:cubicBezTo>
                  <a:cubicBezTo>
                    <a:pt x="15778" y="11855"/>
                    <a:pt x="15314" y="11855"/>
                    <a:pt x="14850" y="11813"/>
                  </a:cubicBezTo>
                  <a:cubicBezTo>
                    <a:pt x="15441" y="9408"/>
                    <a:pt x="13880" y="8016"/>
                    <a:pt x="13711" y="7805"/>
                  </a:cubicBezTo>
                  <a:cubicBezTo>
                    <a:pt x="13837" y="7341"/>
                    <a:pt x="13880" y="6834"/>
                    <a:pt x="13880" y="6328"/>
                  </a:cubicBezTo>
                  <a:cubicBezTo>
                    <a:pt x="15019" y="7045"/>
                    <a:pt x="15778" y="8142"/>
                    <a:pt x="16073" y="9323"/>
                  </a:cubicBezTo>
                  <a:close/>
                  <a:moveTo>
                    <a:pt x="10420" y="802"/>
                  </a:moveTo>
                  <a:lnTo>
                    <a:pt x="10800" y="506"/>
                  </a:lnTo>
                  <a:lnTo>
                    <a:pt x="11180" y="802"/>
                  </a:lnTo>
                  <a:cubicBezTo>
                    <a:pt x="13247" y="2362"/>
                    <a:pt x="13964" y="5400"/>
                    <a:pt x="13289" y="7931"/>
                  </a:cubicBezTo>
                  <a:cubicBezTo>
                    <a:pt x="13289" y="7931"/>
                    <a:pt x="13289" y="7931"/>
                    <a:pt x="13289" y="7931"/>
                  </a:cubicBezTo>
                  <a:cubicBezTo>
                    <a:pt x="12741" y="8100"/>
                    <a:pt x="12192" y="8311"/>
                    <a:pt x="11728" y="8606"/>
                  </a:cubicBezTo>
                  <a:cubicBezTo>
                    <a:pt x="12530" y="6834"/>
                    <a:pt x="12614" y="4134"/>
                    <a:pt x="10800" y="2109"/>
                  </a:cubicBezTo>
                  <a:cubicBezTo>
                    <a:pt x="10083" y="2911"/>
                    <a:pt x="9619" y="3755"/>
                    <a:pt x="9408" y="5020"/>
                  </a:cubicBezTo>
                  <a:cubicBezTo>
                    <a:pt x="8944" y="5147"/>
                    <a:pt x="8480" y="5316"/>
                    <a:pt x="8100" y="5527"/>
                  </a:cubicBezTo>
                  <a:cubicBezTo>
                    <a:pt x="8184" y="3586"/>
                    <a:pt x="9028" y="1814"/>
                    <a:pt x="10420" y="802"/>
                  </a:cubicBezTo>
                  <a:close/>
                  <a:moveTo>
                    <a:pt x="9830" y="4936"/>
                  </a:moveTo>
                  <a:cubicBezTo>
                    <a:pt x="9998" y="4092"/>
                    <a:pt x="10294" y="3333"/>
                    <a:pt x="10800" y="2742"/>
                  </a:cubicBezTo>
                  <a:cubicBezTo>
                    <a:pt x="11264" y="3333"/>
                    <a:pt x="11602" y="4092"/>
                    <a:pt x="11770" y="4936"/>
                  </a:cubicBezTo>
                  <a:cubicBezTo>
                    <a:pt x="11095" y="4852"/>
                    <a:pt x="10463" y="4852"/>
                    <a:pt x="9830" y="4936"/>
                  </a:cubicBezTo>
                  <a:close/>
                  <a:moveTo>
                    <a:pt x="9323" y="5484"/>
                  </a:moveTo>
                  <a:lnTo>
                    <a:pt x="9323" y="5484"/>
                  </a:lnTo>
                  <a:cubicBezTo>
                    <a:pt x="10083" y="5273"/>
                    <a:pt x="10927" y="5231"/>
                    <a:pt x="11813" y="5400"/>
                  </a:cubicBezTo>
                  <a:cubicBezTo>
                    <a:pt x="11855" y="5780"/>
                    <a:pt x="11855" y="6244"/>
                    <a:pt x="11813" y="6708"/>
                  </a:cubicBezTo>
                  <a:cubicBezTo>
                    <a:pt x="10589" y="6412"/>
                    <a:pt x="9239" y="6666"/>
                    <a:pt x="8184" y="7509"/>
                  </a:cubicBezTo>
                  <a:cubicBezTo>
                    <a:pt x="6877" y="8522"/>
                    <a:pt x="6286" y="10252"/>
                    <a:pt x="6708" y="11855"/>
                  </a:cubicBezTo>
                  <a:cubicBezTo>
                    <a:pt x="6244" y="11897"/>
                    <a:pt x="5822" y="11897"/>
                    <a:pt x="5400" y="11855"/>
                  </a:cubicBezTo>
                  <a:cubicBezTo>
                    <a:pt x="5231" y="11011"/>
                    <a:pt x="5273" y="10125"/>
                    <a:pt x="5484" y="9366"/>
                  </a:cubicBezTo>
                  <a:lnTo>
                    <a:pt x="5484" y="9366"/>
                  </a:lnTo>
                  <a:cubicBezTo>
                    <a:pt x="5991" y="7552"/>
                    <a:pt x="7467" y="5991"/>
                    <a:pt x="9323" y="5484"/>
                  </a:cubicBezTo>
                  <a:close/>
                  <a:moveTo>
                    <a:pt x="4978" y="11728"/>
                  </a:moveTo>
                  <a:cubicBezTo>
                    <a:pt x="4134" y="11559"/>
                    <a:pt x="3375" y="11264"/>
                    <a:pt x="2784" y="10758"/>
                  </a:cubicBezTo>
                  <a:cubicBezTo>
                    <a:pt x="3375" y="10294"/>
                    <a:pt x="4134" y="9956"/>
                    <a:pt x="4978" y="9788"/>
                  </a:cubicBezTo>
                  <a:cubicBezTo>
                    <a:pt x="4852" y="10463"/>
                    <a:pt x="4852" y="11095"/>
                    <a:pt x="4978" y="11728"/>
                  </a:cubicBezTo>
                  <a:close/>
                  <a:moveTo>
                    <a:pt x="802" y="11180"/>
                  </a:moveTo>
                  <a:lnTo>
                    <a:pt x="506" y="10800"/>
                  </a:lnTo>
                  <a:lnTo>
                    <a:pt x="802" y="10420"/>
                  </a:lnTo>
                  <a:cubicBezTo>
                    <a:pt x="1814" y="9070"/>
                    <a:pt x="3586" y="8184"/>
                    <a:pt x="5569" y="8058"/>
                  </a:cubicBezTo>
                  <a:cubicBezTo>
                    <a:pt x="5358" y="8480"/>
                    <a:pt x="5189" y="8902"/>
                    <a:pt x="5063" y="9366"/>
                  </a:cubicBezTo>
                  <a:cubicBezTo>
                    <a:pt x="3755" y="9577"/>
                    <a:pt x="2911" y="10041"/>
                    <a:pt x="2152" y="10758"/>
                  </a:cubicBezTo>
                  <a:lnTo>
                    <a:pt x="2320" y="10927"/>
                  </a:lnTo>
                  <a:cubicBezTo>
                    <a:pt x="4134" y="12572"/>
                    <a:pt x="7552" y="12741"/>
                    <a:pt x="9619" y="11095"/>
                  </a:cubicBezTo>
                  <a:cubicBezTo>
                    <a:pt x="9745" y="11222"/>
                    <a:pt x="9914" y="11391"/>
                    <a:pt x="10083" y="11517"/>
                  </a:cubicBezTo>
                  <a:cubicBezTo>
                    <a:pt x="10209" y="11686"/>
                    <a:pt x="10336" y="11855"/>
                    <a:pt x="10505" y="11981"/>
                  </a:cubicBezTo>
                  <a:cubicBezTo>
                    <a:pt x="10209" y="12319"/>
                    <a:pt x="9197" y="12994"/>
                    <a:pt x="7973" y="13289"/>
                  </a:cubicBezTo>
                  <a:lnTo>
                    <a:pt x="7973" y="13289"/>
                  </a:lnTo>
                  <a:cubicBezTo>
                    <a:pt x="7973" y="13289"/>
                    <a:pt x="7973" y="13289"/>
                    <a:pt x="7973" y="13289"/>
                  </a:cubicBezTo>
                  <a:cubicBezTo>
                    <a:pt x="5358" y="13964"/>
                    <a:pt x="2362" y="13247"/>
                    <a:pt x="802" y="11180"/>
                  </a:cubicBezTo>
                  <a:close/>
                  <a:moveTo>
                    <a:pt x="6328" y="13964"/>
                  </a:moveTo>
                  <a:cubicBezTo>
                    <a:pt x="6834" y="13964"/>
                    <a:pt x="7341" y="13880"/>
                    <a:pt x="7805" y="13795"/>
                  </a:cubicBezTo>
                  <a:cubicBezTo>
                    <a:pt x="8016" y="13922"/>
                    <a:pt x="9661" y="15736"/>
                    <a:pt x="12234" y="14808"/>
                  </a:cubicBezTo>
                  <a:cubicBezTo>
                    <a:pt x="13247" y="14470"/>
                    <a:pt x="13584" y="13964"/>
                    <a:pt x="13795" y="13795"/>
                  </a:cubicBezTo>
                  <a:cubicBezTo>
                    <a:pt x="14259" y="13922"/>
                    <a:pt x="14766" y="13964"/>
                    <a:pt x="15272" y="13964"/>
                  </a:cubicBezTo>
                  <a:cubicBezTo>
                    <a:pt x="13880" y="15905"/>
                    <a:pt x="11475" y="16706"/>
                    <a:pt x="9323" y="16073"/>
                  </a:cubicBezTo>
                  <a:lnTo>
                    <a:pt x="9323" y="16073"/>
                  </a:lnTo>
                  <a:cubicBezTo>
                    <a:pt x="8184" y="15778"/>
                    <a:pt x="7087" y="15019"/>
                    <a:pt x="6328" y="13964"/>
                  </a:cubicBezTo>
                  <a:close/>
                  <a:moveTo>
                    <a:pt x="11770" y="16622"/>
                  </a:moveTo>
                  <a:cubicBezTo>
                    <a:pt x="11602" y="17466"/>
                    <a:pt x="11306" y="18225"/>
                    <a:pt x="10800" y="18816"/>
                  </a:cubicBezTo>
                  <a:cubicBezTo>
                    <a:pt x="10336" y="18225"/>
                    <a:pt x="9998" y="17466"/>
                    <a:pt x="9830" y="16622"/>
                  </a:cubicBezTo>
                  <a:cubicBezTo>
                    <a:pt x="10463" y="16706"/>
                    <a:pt x="11095" y="16706"/>
                    <a:pt x="11770" y="16622"/>
                  </a:cubicBezTo>
                  <a:close/>
                  <a:moveTo>
                    <a:pt x="10420" y="20798"/>
                  </a:moveTo>
                  <a:cubicBezTo>
                    <a:pt x="9070" y="19786"/>
                    <a:pt x="8184" y="18014"/>
                    <a:pt x="8058" y="16031"/>
                  </a:cubicBezTo>
                  <a:cubicBezTo>
                    <a:pt x="8480" y="16242"/>
                    <a:pt x="8902" y="16411"/>
                    <a:pt x="9366" y="16538"/>
                  </a:cubicBezTo>
                  <a:cubicBezTo>
                    <a:pt x="9577" y="17845"/>
                    <a:pt x="10041" y="18689"/>
                    <a:pt x="10758" y="19448"/>
                  </a:cubicBezTo>
                  <a:cubicBezTo>
                    <a:pt x="11475" y="18689"/>
                    <a:pt x="11939" y="17803"/>
                    <a:pt x="12150" y="16538"/>
                  </a:cubicBezTo>
                  <a:cubicBezTo>
                    <a:pt x="12614" y="16411"/>
                    <a:pt x="13078" y="16242"/>
                    <a:pt x="13458" y="16031"/>
                  </a:cubicBezTo>
                  <a:cubicBezTo>
                    <a:pt x="13331" y="18014"/>
                    <a:pt x="12488" y="19744"/>
                    <a:pt x="11095" y="20798"/>
                  </a:cubicBezTo>
                  <a:lnTo>
                    <a:pt x="10716" y="21094"/>
                  </a:lnTo>
                  <a:lnTo>
                    <a:pt x="10420" y="20798"/>
                  </a:lnTo>
                  <a:close/>
                </a:path>
              </a:pathLst>
            </a:custGeom>
            <a:grpFill/>
            <a:ln w="25400">
              <a:noFill/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8" name="Figura">
              <a:extLst>
                <a:ext uri="{FF2B5EF4-FFF2-40B4-BE49-F238E27FC236}">
                  <a16:creationId xmlns:a16="http://schemas.microsoft.com/office/drawing/2014/main" xmlns="" id="{8F3B1736-4BC0-1A48-B487-25DA37D15DF6}"/>
                </a:ext>
              </a:extLst>
            </p:cNvPr>
            <p:cNvSpPr/>
            <p:nvPr/>
          </p:nvSpPr>
          <p:spPr>
            <a:xfrm>
              <a:off x="5333999" y="3454399"/>
              <a:ext cx="650242" cy="650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33" y="21136"/>
                  </a:moveTo>
                  <a:cubicBezTo>
                    <a:pt x="12952" y="19997"/>
                    <a:pt x="13880" y="18014"/>
                    <a:pt x="13964" y="15778"/>
                  </a:cubicBezTo>
                  <a:cubicBezTo>
                    <a:pt x="14681" y="15314"/>
                    <a:pt x="15314" y="14681"/>
                    <a:pt x="15778" y="13964"/>
                  </a:cubicBezTo>
                  <a:cubicBezTo>
                    <a:pt x="17972" y="13922"/>
                    <a:pt x="19997" y="12952"/>
                    <a:pt x="21136" y="11433"/>
                  </a:cubicBezTo>
                  <a:lnTo>
                    <a:pt x="21600" y="10800"/>
                  </a:lnTo>
                  <a:lnTo>
                    <a:pt x="21136" y="10167"/>
                  </a:lnTo>
                  <a:cubicBezTo>
                    <a:pt x="19997" y="8648"/>
                    <a:pt x="18014" y="7720"/>
                    <a:pt x="15778" y="7636"/>
                  </a:cubicBezTo>
                  <a:cubicBezTo>
                    <a:pt x="15314" y="6919"/>
                    <a:pt x="14681" y="6286"/>
                    <a:pt x="13964" y="5822"/>
                  </a:cubicBezTo>
                  <a:cubicBezTo>
                    <a:pt x="13922" y="3628"/>
                    <a:pt x="12952" y="1603"/>
                    <a:pt x="11433" y="464"/>
                  </a:cubicBezTo>
                  <a:lnTo>
                    <a:pt x="10800" y="0"/>
                  </a:lnTo>
                  <a:lnTo>
                    <a:pt x="10167" y="464"/>
                  </a:lnTo>
                  <a:cubicBezTo>
                    <a:pt x="8648" y="1603"/>
                    <a:pt x="7720" y="3586"/>
                    <a:pt x="7636" y="5822"/>
                  </a:cubicBezTo>
                  <a:cubicBezTo>
                    <a:pt x="6919" y="6286"/>
                    <a:pt x="6286" y="6919"/>
                    <a:pt x="5822" y="7636"/>
                  </a:cubicBezTo>
                  <a:cubicBezTo>
                    <a:pt x="3628" y="7678"/>
                    <a:pt x="1603" y="8648"/>
                    <a:pt x="464" y="10167"/>
                  </a:cubicBezTo>
                  <a:lnTo>
                    <a:pt x="0" y="10800"/>
                  </a:lnTo>
                  <a:lnTo>
                    <a:pt x="464" y="11433"/>
                  </a:lnTo>
                  <a:cubicBezTo>
                    <a:pt x="1603" y="12952"/>
                    <a:pt x="3586" y="13880"/>
                    <a:pt x="5822" y="13964"/>
                  </a:cubicBezTo>
                  <a:cubicBezTo>
                    <a:pt x="6286" y="14681"/>
                    <a:pt x="6919" y="15314"/>
                    <a:pt x="7636" y="15778"/>
                  </a:cubicBezTo>
                  <a:cubicBezTo>
                    <a:pt x="7678" y="17972"/>
                    <a:pt x="8648" y="19997"/>
                    <a:pt x="10167" y="21136"/>
                  </a:cubicBezTo>
                  <a:lnTo>
                    <a:pt x="10800" y="21600"/>
                  </a:lnTo>
                  <a:lnTo>
                    <a:pt x="11433" y="21136"/>
                  </a:lnTo>
                  <a:close/>
                  <a:moveTo>
                    <a:pt x="9830" y="14470"/>
                  </a:moveTo>
                  <a:cubicBezTo>
                    <a:pt x="9956" y="13795"/>
                    <a:pt x="10294" y="12741"/>
                    <a:pt x="10800" y="12319"/>
                  </a:cubicBezTo>
                  <a:cubicBezTo>
                    <a:pt x="11264" y="12698"/>
                    <a:pt x="11644" y="13753"/>
                    <a:pt x="11770" y="14470"/>
                  </a:cubicBezTo>
                  <a:cubicBezTo>
                    <a:pt x="11137" y="14639"/>
                    <a:pt x="10463" y="14639"/>
                    <a:pt x="9830" y="14470"/>
                  </a:cubicBezTo>
                  <a:close/>
                  <a:moveTo>
                    <a:pt x="8311" y="13627"/>
                  </a:moveTo>
                  <a:cubicBezTo>
                    <a:pt x="8859" y="13458"/>
                    <a:pt x="9408" y="13247"/>
                    <a:pt x="9872" y="12952"/>
                  </a:cubicBezTo>
                  <a:cubicBezTo>
                    <a:pt x="9661" y="13373"/>
                    <a:pt x="9534" y="13837"/>
                    <a:pt x="9450" y="14302"/>
                  </a:cubicBezTo>
                  <a:cubicBezTo>
                    <a:pt x="9028" y="14175"/>
                    <a:pt x="8648" y="13922"/>
                    <a:pt x="8311" y="13627"/>
                  </a:cubicBezTo>
                  <a:close/>
                  <a:moveTo>
                    <a:pt x="7256" y="9408"/>
                  </a:moveTo>
                  <a:cubicBezTo>
                    <a:pt x="7425" y="8986"/>
                    <a:pt x="7636" y="8606"/>
                    <a:pt x="7931" y="8269"/>
                  </a:cubicBezTo>
                  <a:cubicBezTo>
                    <a:pt x="8100" y="8817"/>
                    <a:pt x="8311" y="9366"/>
                    <a:pt x="8606" y="9830"/>
                  </a:cubicBezTo>
                  <a:cubicBezTo>
                    <a:pt x="8184" y="9661"/>
                    <a:pt x="7720" y="9492"/>
                    <a:pt x="7256" y="9408"/>
                  </a:cubicBezTo>
                  <a:close/>
                  <a:moveTo>
                    <a:pt x="9155" y="10673"/>
                  </a:moveTo>
                  <a:cubicBezTo>
                    <a:pt x="9197" y="10716"/>
                    <a:pt x="9239" y="10758"/>
                    <a:pt x="9239" y="10800"/>
                  </a:cubicBezTo>
                  <a:cubicBezTo>
                    <a:pt x="9197" y="10842"/>
                    <a:pt x="9155" y="10884"/>
                    <a:pt x="9155" y="10927"/>
                  </a:cubicBezTo>
                  <a:cubicBezTo>
                    <a:pt x="8564" y="11348"/>
                    <a:pt x="7889" y="11644"/>
                    <a:pt x="7130" y="11770"/>
                  </a:cubicBezTo>
                  <a:cubicBezTo>
                    <a:pt x="6961" y="11180"/>
                    <a:pt x="6961" y="10505"/>
                    <a:pt x="7130" y="9872"/>
                  </a:cubicBezTo>
                  <a:cubicBezTo>
                    <a:pt x="7889" y="9956"/>
                    <a:pt x="8606" y="10252"/>
                    <a:pt x="9155" y="10673"/>
                  </a:cubicBezTo>
                  <a:close/>
                  <a:moveTo>
                    <a:pt x="11222" y="12108"/>
                  </a:moveTo>
                  <a:lnTo>
                    <a:pt x="11222" y="12108"/>
                  </a:lnTo>
                  <a:cubicBezTo>
                    <a:pt x="10547" y="11137"/>
                    <a:pt x="9028" y="10716"/>
                    <a:pt x="8269" y="7931"/>
                  </a:cubicBezTo>
                  <a:cubicBezTo>
                    <a:pt x="8269" y="7931"/>
                    <a:pt x="8269" y="7931"/>
                    <a:pt x="8269" y="7931"/>
                  </a:cubicBezTo>
                  <a:cubicBezTo>
                    <a:pt x="8606" y="7636"/>
                    <a:pt x="8986" y="7383"/>
                    <a:pt x="9408" y="7256"/>
                  </a:cubicBezTo>
                  <a:cubicBezTo>
                    <a:pt x="9492" y="7720"/>
                    <a:pt x="9661" y="8184"/>
                    <a:pt x="9830" y="8606"/>
                  </a:cubicBezTo>
                  <a:lnTo>
                    <a:pt x="9830" y="8606"/>
                  </a:lnTo>
                  <a:cubicBezTo>
                    <a:pt x="10336" y="9661"/>
                    <a:pt x="10842" y="9998"/>
                    <a:pt x="11222" y="10336"/>
                  </a:cubicBezTo>
                  <a:cubicBezTo>
                    <a:pt x="11222" y="10336"/>
                    <a:pt x="11222" y="10336"/>
                    <a:pt x="11222" y="10336"/>
                  </a:cubicBezTo>
                  <a:cubicBezTo>
                    <a:pt x="11602" y="10631"/>
                    <a:pt x="11939" y="11011"/>
                    <a:pt x="12108" y="11222"/>
                  </a:cubicBezTo>
                  <a:cubicBezTo>
                    <a:pt x="12108" y="11222"/>
                    <a:pt x="12108" y="11222"/>
                    <a:pt x="12108" y="11222"/>
                  </a:cubicBezTo>
                  <a:cubicBezTo>
                    <a:pt x="12698" y="11939"/>
                    <a:pt x="13078" y="12825"/>
                    <a:pt x="13289" y="13627"/>
                  </a:cubicBezTo>
                  <a:cubicBezTo>
                    <a:pt x="13078" y="13837"/>
                    <a:pt x="12614" y="14133"/>
                    <a:pt x="12150" y="14302"/>
                  </a:cubicBezTo>
                  <a:cubicBezTo>
                    <a:pt x="11981" y="13247"/>
                    <a:pt x="11433" y="12319"/>
                    <a:pt x="11222" y="12108"/>
                  </a:cubicBezTo>
                  <a:close/>
                  <a:moveTo>
                    <a:pt x="11770" y="7130"/>
                  </a:moveTo>
                  <a:cubicBezTo>
                    <a:pt x="11644" y="7889"/>
                    <a:pt x="11348" y="8606"/>
                    <a:pt x="10927" y="9155"/>
                  </a:cubicBezTo>
                  <a:cubicBezTo>
                    <a:pt x="10884" y="9197"/>
                    <a:pt x="10842" y="9239"/>
                    <a:pt x="10800" y="9239"/>
                  </a:cubicBezTo>
                  <a:cubicBezTo>
                    <a:pt x="10758" y="9197"/>
                    <a:pt x="10716" y="9155"/>
                    <a:pt x="10673" y="9155"/>
                  </a:cubicBezTo>
                  <a:cubicBezTo>
                    <a:pt x="10252" y="8564"/>
                    <a:pt x="9956" y="7889"/>
                    <a:pt x="9830" y="7130"/>
                  </a:cubicBezTo>
                  <a:cubicBezTo>
                    <a:pt x="10420" y="6961"/>
                    <a:pt x="11137" y="6961"/>
                    <a:pt x="11770" y="7130"/>
                  </a:cubicBezTo>
                  <a:close/>
                  <a:moveTo>
                    <a:pt x="13627" y="8269"/>
                  </a:moveTo>
                  <a:cubicBezTo>
                    <a:pt x="13669" y="8269"/>
                    <a:pt x="13669" y="8269"/>
                    <a:pt x="13627" y="8269"/>
                  </a:cubicBezTo>
                  <a:cubicBezTo>
                    <a:pt x="13922" y="8606"/>
                    <a:pt x="14175" y="8986"/>
                    <a:pt x="14344" y="9408"/>
                  </a:cubicBezTo>
                  <a:cubicBezTo>
                    <a:pt x="13373" y="9577"/>
                    <a:pt x="12530" y="9998"/>
                    <a:pt x="12023" y="10420"/>
                  </a:cubicBezTo>
                  <a:cubicBezTo>
                    <a:pt x="11897" y="10252"/>
                    <a:pt x="11728" y="10125"/>
                    <a:pt x="11559" y="9998"/>
                  </a:cubicBezTo>
                  <a:cubicBezTo>
                    <a:pt x="11559" y="9998"/>
                    <a:pt x="11559" y="9998"/>
                    <a:pt x="11559" y="9998"/>
                  </a:cubicBezTo>
                  <a:cubicBezTo>
                    <a:pt x="11433" y="9830"/>
                    <a:pt x="11306" y="9703"/>
                    <a:pt x="11137" y="9534"/>
                  </a:cubicBezTo>
                  <a:cubicBezTo>
                    <a:pt x="11180" y="9492"/>
                    <a:pt x="11222" y="9450"/>
                    <a:pt x="11222" y="9408"/>
                  </a:cubicBezTo>
                  <a:cubicBezTo>
                    <a:pt x="13373" y="8311"/>
                    <a:pt x="13120" y="8438"/>
                    <a:pt x="13627" y="8269"/>
                  </a:cubicBezTo>
                  <a:close/>
                  <a:moveTo>
                    <a:pt x="12445" y="10927"/>
                  </a:moveTo>
                  <a:cubicBezTo>
                    <a:pt x="12445" y="10927"/>
                    <a:pt x="12445" y="10884"/>
                    <a:pt x="12445" y="10927"/>
                  </a:cubicBezTo>
                  <a:lnTo>
                    <a:pt x="12445" y="10927"/>
                  </a:lnTo>
                  <a:cubicBezTo>
                    <a:pt x="12403" y="10884"/>
                    <a:pt x="12361" y="10842"/>
                    <a:pt x="12361" y="10800"/>
                  </a:cubicBezTo>
                  <a:cubicBezTo>
                    <a:pt x="12403" y="10758"/>
                    <a:pt x="12445" y="10716"/>
                    <a:pt x="12445" y="10673"/>
                  </a:cubicBezTo>
                  <a:cubicBezTo>
                    <a:pt x="12445" y="10673"/>
                    <a:pt x="12445" y="10673"/>
                    <a:pt x="12445" y="10673"/>
                  </a:cubicBezTo>
                  <a:cubicBezTo>
                    <a:pt x="12994" y="10252"/>
                    <a:pt x="13711" y="9956"/>
                    <a:pt x="14470" y="9830"/>
                  </a:cubicBezTo>
                  <a:cubicBezTo>
                    <a:pt x="14639" y="10420"/>
                    <a:pt x="14639" y="11095"/>
                    <a:pt x="14470" y="11728"/>
                  </a:cubicBezTo>
                  <a:cubicBezTo>
                    <a:pt x="13711" y="11602"/>
                    <a:pt x="12994" y="11306"/>
                    <a:pt x="12445" y="10927"/>
                  </a:cubicBezTo>
                  <a:close/>
                  <a:moveTo>
                    <a:pt x="20798" y="10420"/>
                  </a:moveTo>
                  <a:lnTo>
                    <a:pt x="21094" y="10800"/>
                  </a:lnTo>
                  <a:lnTo>
                    <a:pt x="20798" y="11180"/>
                  </a:lnTo>
                  <a:cubicBezTo>
                    <a:pt x="19195" y="13289"/>
                    <a:pt x="16116" y="13964"/>
                    <a:pt x="13669" y="13289"/>
                  </a:cubicBezTo>
                  <a:cubicBezTo>
                    <a:pt x="13669" y="13289"/>
                    <a:pt x="13669" y="13289"/>
                    <a:pt x="13669" y="13289"/>
                  </a:cubicBezTo>
                  <a:cubicBezTo>
                    <a:pt x="13500" y="12741"/>
                    <a:pt x="13289" y="12192"/>
                    <a:pt x="12994" y="11728"/>
                  </a:cubicBezTo>
                  <a:cubicBezTo>
                    <a:pt x="14892" y="12614"/>
                    <a:pt x="17592" y="12530"/>
                    <a:pt x="19491" y="10800"/>
                  </a:cubicBezTo>
                  <a:cubicBezTo>
                    <a:pt x="18689" y="10083"/>
                    <a:pt x="17845" y="9619"/>
                    <a:pt x="16580" y="9408"/>
                  </a:cubicBezTo>
                  <a:cubicBezTo>
                    <a:pt x="16453" y="8944"/>
                    <a:pt x="16284" y="8480"/>
                    <a:pt x="16073" y="8100"/>
                  </a:cubicBezTo>
                  <a:cubicBezTo>
                    <a:pt x="18014" y="8184"/>
                    <a:pt x="19786" y="9028"/>
                    <a:pt x="20798" y="10420"/>
                  </a:cubicBezTo>
                  <a:close/>
                  <a:moveTo>
                    <a:pt x="16622" y="11728"/>
                  </a:moveTo>
                  <a:cubicBezTo>
                    <a:pt x="16706" y="11095"/>
                    <a:pt x="16706" y="10463"/>
                    <a:pt x="16622" y="9830"/>
                  </a:cubicBezTo>
                  <a:cubicBezTo>
                    <a:pt x="17466" y="9998"/>
                    <a:pt x="18225" y="10294"/>
                    <a:pt x="18816" y="10800"/>
                  </a:cubicBezTo>
                  <a:cubicBezTo>
                    <a:pt x="18225" y="11264"/>
                    <a:pt x="17466" y="11602"/>
                    <a:pt x="16622" y="11728"/>
                  </a:cubicBezTo>
                  <a:close/>
                  <a:moveTo>
                    <a:pt x="16073" y="9323"/>
                  </a:moveTo>
                  <a:lnTo>
                    <a:pt x="16073" y="9323"/>
                  </a:lnTo>
                  <a:cubicBezTo>
                    <a:pt x="16284" y="10083"/>
                    <a:pt x="16327" y="10927"/>
                    <a:pt x="16158" y="11813"/>
                  </a:cubicBezTo>
                  <a:cubicBezTo>
                    <a:pt x="15778" y="11855"/>
                    <a:pt x="15314" y="11855"/>
                    <a:pt x="14850" y="11813"/>
                  </a:cubicBezTo>
                  <a:cubicBezTo>
                    <a:pt x="15441" y="9408"/>
                    <a:pt x="13880" y="8016"/>
                    <a:pt x="13711" y="7805"/>
                  </a:cubicBezTo>
                  <a:cubicBezTo>
                    <a:pt x="13837" y="7341"/>
                    <a:pt x="13880" y="6834"/>
                    <a:pt x="13880" y="6328"/>
                  </a:cubicBezTo>
                  <a:cubicBezTo>
                    <a:pt x="15019" y="7045"/>
                    <a:pt x="15778" y="8142"/>
                    <a:pt x="16073" y="9323"/>
                  </a:cubicBezTo>
                  <a:close/>
                  <a:moveTo>
                    <a:pt x="10420" y="802"/>
                  </a:moveTo>
                  <a:lnTo>
                    <a:pt x="10800" y="506"/>
                  </a:lnTo>
                  <a:lnTo>
                    <a:pt x="11180" y="802"/>
                  </a:lnTo>
                  <a:cubicBezTo>
                    <a:pt x="13247" y="2362"/>
                    <a:pt x="13964" y="5400"/>
                    <a:pt x="13289" y="7931"/>
                  </a:cubicBezTo>
                  <a:cubicBezTo>
                    <a:pt x="13289" y="7931"/>
                    <a:pt x="13289" y="7931"/>
                    <a:pt x="13289" y="7931"/>
                  </a:cubicBezTo>
                  <a:cubicBezTo>
                    <a:pt x="12741" y="8100"/>
                    <a:pt x="12192" y="8311"/>
                    <a:pt x="11728" y="8606"/>
                  </a:cubicBezTo>
                  <a:cubicBezTo>
                    <a:pt x="12530" y="6834"/>
                    <a:pt x="12614" y="4134"/>
                    <a:pt x="10800" y="2109"/>
                  </a:cubicBezTo>
                  <a:cubicBezTo>
                    <a:pt x="10083" y="2911"/>
                    <a:pt x="9619" y="3755"/>
                    <a:pt x="9408" y="5020"/>
                  </a:cubicBezTo>
                  <a:cubicBezTo>
                    <a:pt x="8944" y="5147"/>
                    <a:pt x="8480" y="5316"/>
                    <a:pt x="8100" y="5527"/>
                  </a:cubicBezTo>
                  <a:cubicBezTo>
                    <a:pt x="8184" y="3586"/>
                    <a:pt x="9070" y="1814"/>
                    <a:pt x="10420" y="802"/>
                  </a:cubicBezTo>
                  <a:close/>
                  <a:moveTo>
                    <a:pt x="9830" y="4936"/>
                  </a:moveTo>
                  <a:cubicBezTo>
                    <a:pt x="9998" y="4092"/>
                    <a:pt x="10294" y="3333"/>
                    <a:pt x="10800" y="2742"/>
                  </a:cubicBezTo>
                  <a:cubicBezTo>
                    <a:pt x="11264" y="3333"/>
                    <a:pt x="11602" y="4092"/>
                    <a:pt x="11770" y="4936"/>
                  </a:cubicBezTo>
                  <a:cubicBezTo>
                    <a:pt x="11137" y="4852"/>
                    <a:pt x="10505" y="4852"/>
                    <a:pt x="9830" y="4936"/>
                  </a:cubicBezTo>
                  <a:close/>
                  <a:moveTo>
                    <a:pt x="9366" y="5484"/>
                  </a:moveTo>
                  <a:lnTo>
                    <a:pt x="9366" y="5484"/>
                  </a:lnTo>
                  <a:cubicBezTo>
                    <a:pt x="10125" y="5273"/>
                    <a:pt x="10969" y="5231"/>
                    <a:pt x="11855" y="5400"/>
                  </a:cubicBezTo>
                  <a:cubicBezTo>
                    <a:pt x="11897" y="5780"/>
                    <a:pt x="11897" y="6244"/>
                    <a:pt x="11855" y="6708"/>
                  </a:cubicBezTo>
                  <a:cubicBezTo>
                    <a:pt x="10631" y="6412"/>
                    <a:pt x="9281" y="6666"/>
                    <a:pt x="8227" y="7509"/>
                  </a:cubicBezTo>
                  <a:cubicBezTo>
                    <a:pt x="6919" y="8522"/>
                    <a:pt x="6328" y="10252"/>
                    <a:pt x="6750" y="11855"/>
                  </a:cubicBezTo>
                  <a:cubicBezTo>
                    <a:pt x="6286" y="11897"/>
                    <a:pt x="5864" y="11897"/>
                    <a:pt x="5442" y="11855"/>
                  </a:cubicBezTo>
                  <a:cubicBezTo>
                    <a:pt x="5273" y="11011"/>
                    <a:pt x="5316" y="10125"/>
                    <a:pt x="5527" y="9366"/>
                  </a:cubicBezTo>
                  <a:lnTo>
                    <a:pt x="5527" y="9366"/>
                  </a:lnTo>
                  <a:cubicBezTo>
                    <a:pt x="5991" y="7552"/>
                    <a:pt x="7467" y="5991"/>
                    <a:pt x="9366" y="5484"/>
                  </a:cubicBezTo>
                  <a:close/>
                  <a:moveTo>
                    <a:pt x="4978" y="11728"/>
                  </a:moveTo>
                  <a:cubicBezTo>
                    <a:pt x="4134" y="11559"/>
                    <a:pt x="3375" y="11264"/>
                    <a:pt x="2784" y="10758"/>
                  </a:cubicBezTo>
                  <a:cubicBezTo>
                    <a:pt x="3375" y="10294"/>
                    <a:pt x="4134" y="9956"/>
                    <a:pt x="4978" y="9788"/>
                  </a:cubicBezTo>
                  <a:cubicBezTo>
                    <a:pt x="4852" y="10463"/>
                    <a:pt x="4852" y="11095"/>
                    <a:pt x="4978" y="11728"/>
                  </a:cubicBezTo>
                  <a:close/>
                  <a:moveTo>
                    <a:pt x="802" y="11180"/>
                  </a:moveTo>
                  <a:lnTo>
                    <a:pt x="506" y="10800"/>
                  </a:lnTo>
                  <a:lnTo>
                    <a:pt x="802" y="10420"/>
                  </a:lnTo>
                  <a:cubicBezTo>
                    <a:pt x="1814" y="9070"/>
                    <a:pt x="3586" y="8184"/>
                    <a:pt x="5569" y="8058"/>
                  </a:cubicBezTo>
                  <a:cubicBezTo>
                    <a:pt x="5358" y="8480"/>
                    <a:pt x="5189" y="8902"/>
                    <a:pt x="5063" y="9366"/>
                  </a:cubicBezTo>
                  <a:cubicBezTo>
                    <a:pt x="3755" y="9577"/>
                    <a:pt x="2911" y="10041"/>
                    <a:pt x="2152" y="10758"/>
                  </a:cubicBezTo>
                  <a:lnTo>
                    <a:pt x="2320" y="10927"/>
                  </a:lnTo>
                  <a:cubicBezTo>
                    <a:pt x="4134" y="12572"/>
                    <a:pt x="7552" y="12741"/>
                    <a:pt x="9619" y="11095"/>
                  </a:cubicBezTo>
                  <a:cubicBezTo>
                    <a:pt x="9745" y="11222"/>
                    <a:pt x="9914" y="11391"/>
                    <a:pt x="10083" y="11517"/>
                  </a:cubicBezTo>
                  <a:cubicBezTo>
                    <a:pt x="10209" y="11686"/>
                    <a:pt x="10336" y="11855"/>
                    <a:pt x="10505" y="11981"/>
                  </a:cubicBezTo>
                  <a:cubicBezTo>
                    <a:pt x="10209" y="12319"/>
                    <a:pt x="9197" y="12994"/>
                    <a:pt x="7973" y="13289"/>
                  </a:cubicBezTo>
                  <a:lnTo>
                    <a:pt x="7973" y="13289"/>
                  </a:lnTo>
                  <a:cubicBezTo>
                    <a:pt x="7973" y="13289"/>
                    <a:pt x="7973" y="13289"/>
                    <a:pt x="7973" y="13289"/>
                  </a:cubicBezTo>
                  <a:cubicBezTo>
                    <a:pt x="5400" y="13964"/>
                    <a:pt x="2362" y="13247"/>
                    <a:pt x="802" y="11180"/>
                  </a:cubicBezTo>
                  <a:close/>
                  <a:moveTo>
                    <a:pt x="6328" y="13964"/>
                  </a:moveTo>
                  <a:cubicBezTo>
                    <a:pt x="6834" y="13964"/>
                    <a:pt x="7341" y="13880"/>
                    <a:pt x="7805" y="13795"/>
                  </a:cubicBezTo>
                  <a:cubicBezTo>
                    <a:pt x="8016" y="13922"/>
                    <a:pt x="9661" y="15736"/>
                    <a:pt x="12234" y="14808"/>
                  </a:cubicBezTo>
                  <a:cubicBezTo>
                    <a:pt x="13247" y="14470"/>
                    <a:pt x="13584" y="13964"/>
                    <a:pt x="13795" y="13795"/>
                  </a:cubicBezTo>
                  <a:cubicBezTo>
                    <a:pt x="14259" y="13922"/>
                    <a:pt x="14766" y="13964"/>
                    <a:pt x="15272" y="13964"/>
                  </a:cubicBezTo>
                  <a:cubicBezTo>
                    <a:pt x="13880" y="15905"/>
                    <a:pt x="11475" y="16706"/>
                    <a:pt x="9323" y="16073"/>
                  </a:cubicBezTo>
                  <a:lnTo>
                    <a:pt x="9323" y="16073"/>
                  </a:lnTo>
                  <a:cubicBezTo>
                    <a:pt x="8184" y="15778"/>
                    <a:pt x="7087" y="15019"/>
                    <a:pt x="6328" y="13964"/>
                  </a:cubicBezTo>
                  <a:close/>
                  <a:moveTo>
                    <a:pt x="11770" y="16622"/>
                  </a:moveTo>
                  <a:cubicBezTo>
                    <a:pt x="11602" y="17466"/>
                    <a:pt x="11306" y="18225"/>
                    <a:pt x="10800" y="18816"/>
                  </a:cubicBezTo>
                  <a:cubicBezTo>
                    <a:pt x="10336" y="18225"/>
                    <a:pt x="9998" y="17466"/>
                    <a:pt x="9830" y="16622"/>
                  </a:cubicBezTo>
                  <a:cubicBezTo>
                    <a:pt x="10505" y="16706"/>
                    <a:pt x="11137" y="16706"/>
                    <a:pt x="11770" y="16622"/>
                  </a:cubicBezTo>
                  <a:close/>
                  <a:moveTo>
                    <a:pt x="10420" y="20798"/>
                  </a:moveTo>
                  <a:cubicBezTo>
                    <a:pt x="9070" y="19786"/>
                    <a:pt x="8184" y="18014"/>
                    <a:pt x="8058" y="16031"/>
                  </a:cubicBezTo>
                  <a:cubicBezTo>
                    <a:pt x="8480" y="16242"/>
                    <a:pt x="8902" y="16411"/>
                    <a:pt x="9366" y="16538"/>
                  </a:cubicBezTo>
                  <a:cubicBezTo>
                    <a:pt x="9577" y="17845"/>
                    <a:pt x="10041" y="18689"/>
                    <a:pt x="10758" y="19448"/>
                  </a:cubicBezTo>
                  <a:cubicBezTo>
                    <a:pt x="11475" y="18689"/>
                    <a:pt x="11939" y="17803"/>
                    <a:pt x="12150" y="16538"/>
                  </a:cubicBezTo>
                  <a:cubicBezTo>
                    <a:pt x="12614" y="16411"/>
                    <a:pt x="13078" y="16242"/>
                    <a:pt x="13458" y="16031"/>
                  </a:cubicBezTo>
                  <a:cubicBezTo>
                    <a:pt x="13331" y="18014"/>
                    <a:pt x="12488" y="19744"/>
                    <a:pt x="11095" y="20798"/>
                  </a:cubicBezTo>
                  <a:lnTo>
                    <a:pt x="10716" y="21094"/>
                  </a:lnTo>
                  <a:lnTo>
                    <a:pt x="10420" y="20798"/>
                  </a:lnTo>
                  <a:close/>
                </a:path>
              </a:pathLst>
            </a:custGeom>
            <a:grpFill/>
            <a:ln w="25400">
              <a:noFill/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9" name="Figura">
              <a:extLst>
                <a:ext uri="{FF2B5EF4-FFF2-40B4-BE49-F238E27FC236}">
                  <a16:creationId xmlns:a16="http://schemas.microsoft.com/office/drawing/2014/main" xmlns="" id="{5C4B44E6-5EB2-1D4A-A6C3-FA83DBC42D86}"/>
                </a:ext>
              </a:extLst>
            </p:cNvPr>
            <p:cNvSpPr/>
            <p:nvPr/>
          </p:nvSpPr>
          <p:spPr>
            <a:xfrm>
              <a:off x="5981699" y="3454399"/>
              <a:ext cx="650242" cy="650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33" y="21136"/>
                  </a:moveTo>
                  <a:cubicBezTo>
                    <a:pt x="12952" y="19997"/>
                    <a:pt x="13880" y="18014"/>
                    <a:pt x="13964" y="15778"/>
                  </a:cubicBezTo>
                  <a:cubicBezTo>
                    <a:pt x="14681" y="15314"/>
                    <a:pt x="15314" y="14681"/>
                    <a:pt x="15778" y="13964"/>
                  </a:cubicBezTo>
                  <a:cubicBezTo>
                    <a:pt x="17972" y="13922"/>
                    <a:pt x="19997" y="12952"/>
                    <a:pt x="21136" y="11433"/>
                  </a:cubicBezTo>
                  <a:lnTo>
                    <a:pt x="21600" y="10800"/>
                  </a:lnTo>
                  <a:lnTo>
                    <a:pt x="21136" y="10167"/>
                  </a:lnTo>
                  <a:cubicBezTo>
                    <a:pt x="19997" y="8648"/>
                    <a:pt x="18014" y="7720"/>
                    <a:pt x="15778" y="7636"/>
                  </a:cubicBezTo>
                  <a:cubicBezTo>
                    <a:pt x="15314" y="6919"/>
                    <a:pt x="14681" y="6286"/>
                    <a:pt x="13964" y="5822"/>
                  </a:cubicBezTo>
                  <a:cubicBezTo>
                    <a:pt x="13880" y="3628"/>
                    <a:pt x="12952" y="1603"/>
                    <a:pt x="11433" y="464"/>
                  </a:cubicBezTo>
                  <a:lnTo>
                    <a:pt x="10800" y="0"/>
                  </a:lnTo>
                  <a:lnTo>
                    <a:pt x="10167" y="464"/>
                  </a:lnTo>
                  <a:cubicBezTo>
                    <a:pt x="8648" y="1603"/>
                    <a:pt x="7720" y="3586"/>
                    <a:pt x="7636" y="5822"/>
                  </a:cubicBezTo>
                  <a:cubicBezTo>
                    <a:pt x="6919" y="6286"/>
                    <a:pt x="6286" y="6919"/>
                    <a:pt x="5822" y="7636"/>
                  </a:cubicBezTo>
                  <a:cubicBezTo>
                    <a:pt x="3628" y="7678"/>
                    <a:pt x="1603" y="8648"/>
                    <a:pt x="464" y="10167"/>
                  </a:cubicBezTo>
                  <a:lnTo>
                    <a:pt x="0" y="10800"/>
                  </a:lnTo>
                  <a:lnTo>
                    <a:pt x="464" y="11433"/>
                  </a:lnTo>
                  <a:cubicBezTo>
                    <a:pt x="1603" y="12952"/>
                    <a:pt x="3586" y="13880"/>
                    <a:pt x="5822" y="13964"/>
                  </a:cubicBezTo>
                  <a:cubicBezTo>
                    <a:pt x="6286" y="14681"/>
                    <a:pt x="6919" y="15314"/>
                    <a:pt x="7636" y="15778"/>
                  </a:cubicBezTo>
                  <a:cubicBezTo>
                    <a:pt x="7678" y="17972"/>
                    <a:pt x="8648" y="19997"/>
                    <a:pt x="10167" y="21136"/>
                  </a:cubicBezTo>
                  <a:lnTo>
                    <a:pt x="10800" y="21600"/>
                  </a:lnTo>
                  <a:lnTo>
                    <a:pt x="11433" y="21136"/>
                  </a:lnTo>
                  <a:close/>
                  <a:moveTo>
                    <a:pt x="9830" y="14470"/>
                  </a:moveTo>
                  <a:cubicBezTo>
                    <a:pt x="9956" y="13795"/>
                    <a:pt x="10294" y="12741"/>
                    <a:pt x="10800" y="12319"/>
                  </a:cubicBezTo>
                  <a:cubicBezTo>
                    <a:pt x="11264" y="12698"/>
                    <a:pt x="11644" y="13753"/>
                    <a:pt x="11770" y="14470"/>
                  </a:cubicBezTo>
                  <a:cubicBezTo>
                    <a:pt x="11137" y="14639"/>
                    <a:pt x="10463" y="14639"/>
                    <a:pt x="9830" y="14470"/>
                  </a:cubicBezTo>
                  <a:close/>
                  <a:moveTo>
                    <a:pt x="8311" y="13627"/>
                  </a:moveTo>
                  <a:cubicBezTo>
                    <a:pt x="8859" y="13458"/>
                    <a:pt x="9408" y="13247"/>
                    <a:pt x="9872" y="12952"/>
                  </a:cubicBezTo>
                  <a:cubicBezTo>
                    <a:pt x="9661" y="13373"/>
                    <a:pt x="9534" y="13837"/>
                    <a:pt x="9450" y="14302"/>
                  </a:cubicBezTo>
                  <a:cubicBezTo>
                    <a:pt x="9028" y="14175"/>
                    <a:pt x="8648" y="13922"/>
                    <a:pt x="8311" y="13627"/>
                  </a:cubicBezTo>
                  <a:close/>
                  <a:moveTo>
                    <a:pt x="7256" y="9408"/>
                  </a:moveTo>
                  <a:cubicBezTo>
                    <a:pt x="7425" y="8986"/>
                    <a:pt x="7636" y="8606"/>
                    <a:pt x="7931" y="8269"/>
                  </a:cubicBezTo>
                  <a:cubicBezTo>
                    <a:pt x="8100" y="8817"/>
                    <a:pt x="8311" y="9366"/>
                    <a:pt x="8606" y="9830"/>
                  </a:cubicBezTo>
                  <a:cubicBezTo>
                    <a:pt x="8184" y="9661"/>
                    <a:pt x="7762" y="9492"/>
                    <a:pt x="7256" y="9408"/>
                  </a:cubicBezTo>
                  <a:close/>
                  <a:moveTo>
                    <a:pt x="9197" y="10673"/>
                  </a:moveTo>
                  <a:cubicBezTo>
                    <a:pt x="9239" y="10716"/>
                    <a:pt x="9281" y="10758"/>
                    <a:pt x="9281" y="10800"/>
                  </a:cubicBezTo>
                  <a:cubicBezTo>
                    <a:pt x="9239" y="10842"/>
                    <a:pt x="9197" y="10884"/>
                    <a:pt x="9197" y="10927"/>
                  </a:cubicBezTo>
                  <a:cubicBezTo>
                    <a:pt x="8606" y="11348"/>
                    <a:pt x="7931" y="11644"/>
                    <a:pt x="7172" y="11770"/>
                  </a:cubicBezTo>
                  <a:cubicBezTo>
                    <a:pt x="7003" y="11180"/>
                    <a:pt x="7003" y="10505"/>
                    <a:pt x="7172" y="9872"/>
                  </a:cubicBezTo>
                  <a:cubicBezTo>
                    <a:pt x="7889" y="9956"/>
                    <a:pt x="8606" y="10252"/>
                    <a:pt x="9197" y="10673"/>
                  </a:cubicBezTo>
                  <a:close/>
                  <a:moveTo>
                    <a:pt x="11222" y="12108"/>
                  </a:moveTo>
                  <a:lnTo>
                    <a:pt x="11222" y="12108"/>
                  </a:lnTo>
                  <a:cubicBezTo>
                    <a:pt x="10547" y="11137"/>
                    <a:pt x="9028" y="10716"/>
                    <a:pt x="8269" y="7931"/>
                  </a:cubicBezTo>
                  <a:cubicBezTo>
                    <a:pt x="8269" y="7931"/>
                    <a:pt x="8269" y="7931"/>
                    <a:pt x="8269" y="7931"/>
                  </a:cubicBezTo>
                  <a:cubicBezTo>
                    <a:pt x="8606" y="7636"/>
                    <a:pt x="8986" y="7383"/>
                    <a:pt x="9408" y="7256"/>
                  </a:cubicBezTo>
                  <a:cubicBezTo>
                    <a:pt x="9492" y="7720"/>
                    <a:pt x="9661" y="8184"/>
                    <a:pt x="9830" y="8606"/>
                  </a:cubicBezTo>
                  <a:lnTo>
                    <a:pt x="9830" y="8606"/>
                  </a:lnTo>
                  <a:cubicBezTo>
                    <a:pt x="10336" y="9661"/>
                    <a:pt x="10842" y="9998"/>
                    <a:pt x="11222" y="10336"/>
                  </a:cubicBezTo>
                  <a:cubicBezTo>
                    <a:pt x="11222" y="10336"/>
                    <a:pt x="11222" y="10336"/>
                    <a:pt x="11222" y="10336"/>
                  </a:cubicBezTo>
                  <a:cubicBezTo>
                    <a:pt x="11602" y="10631"/>
                    <a:pt x="11939" y="11011"/>
                    <a:pt x="12108" y="11222"/>
                  </a:cubicBezTo>
                  <a:cubicBezTo>
                    <a:pt x="12108" y="11222"/>
                    <a:pt x="12108" y="11222"/>
                    <a:pt x="12108" y="11222"/>
                  </a:cubicBezTo>
                  <a:cubicBezTo>
                    <a:pt x="12698" y="11939"/>
                    <a:pt x="13078" y="12825"/>
                    <a:pt x="13289" y="13627"/>
                  </a:cubicBezTo>
                  <a:cubicBezTo>
                    <a:pt x="13078" y="13837"/>
                    <a:pt x="12614" y="14133"/>
                    <a:pt x="12150" y="14302"/>
                  </a:cubicBezTo>
                  <a:cubicBezTo>
                    <a:pt x="11981" y="13247"/>
                    <a:pt x="11433" y="12319"/>
                    <a:pt x="11222" y="12108"/>
                  </a:cubicBezTo>
                  <a:close/>
                  <a:moveTo>
                    <a:pt x="11770" y="7130"/>
                  </a:moveTo>
                  <a:cubicBezTo>
                    <a:pt x="11644" y="7889"/>
                    <a:pt x="11348" y="8606"/>
                    <a:pt x="10927" y="9155"/>
                  </a:cubicBezTo>
                  <a:cubicBezTo>
                    <a:pt x="10884" y="9197"/>
                    <a:pt x="10842" y="9239"/>
                    <a:pt x="10800" y="9239"/>
                  </a:cubicBezTo>
                  <a:cubicBezTo>
                    <a:pt x="10758" y="9197"/>
                    <a:pt x="10716" y="9155"/>
                    <a:pt x="10673" y="9155"/>
                  </a:cubicBezTo>
                  <a:cubicBezTo>
                    <a:pt x="10252" y="8564"/>
                    <a:pt x="9956" y="7889"/>
                    <a:pt x="9830" y="7130"/>
                  </a:cubicBezTo>
                  <a:cubicBezTo>
                    <a:pt x="10463" y="6961"/>
                    <a:pt x="11137" y="6961"/>
                    <a:pt x="11770" y="7130"/>
                  </a:cubicBezTo>
                  <a:close/>
                  <a:moveTo>
                    <a:pt x="13669" y="8269"/>
                  </a:moveTo>
                  <a:cubicBezTo>
                    <a:pt x="13669" y="8269"/>
                    <a:pt x="13669" y="8269"/>
                    <a:pt x="13669" y="8269"/>
                  </a:cubicBezTo>
                  <a:cubicBezTo>
                    <a:pt x="13964" y="8606"/>
                    <a:pt x="14217" y="8986"/>
                    <a:pt x="14386" y="9408"/>
                  </a:cubicBezTo>
                  <a:cubicBezTo>
                    <a:pt x="13416" y="9577"/>
                    <a:pt x="12572" y="9998"/>
                    <a:pt x="12066" y="10420"/>
                  </a:cubicBezTo>
                  <a:cubicBezTo>
                    <a:pt x="11939" y="10252"/>
                    <a:pt x="11770" y="10125"/>
                    <a:pt x="11602" y="9998"/>
                  </a:cubicBezTo>
                  <a:cubicBezTo>
                    <a:pt x="11602" y="9998"/>
                    <a:pt x="11602" y="9998"/>
                    <a:pt x="11602" y="9998"/>
                  </a:cubicBezTo>
                  <a:cubicBezTo>
                    <a:pt x="11475" y="9830"/>
                    <a:pt x="11348" y="9703"/>
                    <a:pt x="11180" y="9534"/>
                  </a:cubicBezTo>
                  <a:cubicBezTo>
                    <a:pt x="11222" y="9492"/>
                    <a:pt x="11264" y="9450"/>
                    <a:pt x="11264" y="9408"/>
                  </a:cubicBezTo>
                  <a:cubicBezTo>
                    <a:pt x="13373" y="8311"/>
                    <a:pt x="13120" y="8438"/>
                    <a:pt x="13669" y="8269"/>
                  </a:cubicBezTo>
                  <a:close/>
                  <a:moveTo>
                    <a:pt x="12445" y="10927"/>
                  </a:moveTo>
                  <a:cubicBezTo>
                    <a:pt x="12445" y="10927"/>
                    <a:pt x="12445" y="10884"/>
                    <a:pt x="12445" y="10927"/>
                  </a:cubicBezTo>
                  <a:lnTo>
                    <a:pt x="12445" y="10927"/>
                  </a:lnTo>
                  <a:cubicBezTo>
                    <a:pt x="12403" y="10884"/>
                    <a:pt x="12361" y="10842"/>
                    <a:pt x="12361" y="10800"/>
                  </a:cubicBezTo>
                  <a:cubicBezTo>
                    <a:pt x="12403" y="10758"/>
                    <a:pt x="12445" y="10716"/>
                    <a:pt x="12445" y="10673"/>
                  </a:cubicBezTo>
                  <a:cubicBezTo>
                    <a:pt x="12445" y="10673"/>
                    <a:pt x="12445" y="10673"/>
                    <a:pt x="12445" y="10673"/>
                  </a:cubicBezTo>
                  <a:cubicBezTo>
                    <a:pt x="13036" y="10252"/>
                    <a:pt x="13711" y="9956"/>
                    <a:pt x="14470" y="9830"/>
                  </a:cubicBezTo>
                  <a:cubicBezTo>
                    <a:pt x="14639" y="10420"/>
                    <a:pt x="14639" y="11095"/>
                    <a:pt x="14470" y="11728"/>
                  </a:cubicBezTo>
                  <a:cubicBezTo>
                    <a:pt x="13711" y="11602"/>
                    <a:pt x="12994" y="11306"/>
                    <a:pt x="12445" y="10927"/>
                  </a:cubicBezTo>
                  <a:close/>
                  <a:moveTo>
                    <a:pt x="20798" y="10420"/>
                  </a:moveTo>
                  <a:lnTo>
                    <a:pt x="21094" y="10800"/>
                  </a:lnTo>
                  <a:lnTo>
                    <a:pt x="20798" y="11180"/>
                  </a:lnTo>
                  <a:cubicBezTo>
                    <a:pt x="19195" y="13289"/>
                    <a:pt x="16116" y="13964"/>
                    <a:pt x="13669" y="13289"/>
                  </a:cubicBezTo>
                  <a:cubicBezTo>
                    <a:pt x="13669" y="13289"/>
                    <a:pt x="13669" y="13289"/>
                    <a:pt x="13669" y="13289"/>
                  </a:cubicBezTo>
                  <a:cubicBezTo>
                    <a:pt x="13500" y="12741"/>
                    <a:pt x="13289" y="12192"/>
                    <a:pt x="12994" y="11728"/>
                  </a:cubicBezTo>
                  <a:cubicBezTo>
                    <a:pt x="14892" y="12614"/>
                    <a:pt x="17592" y="12530"/>
                    <a:pt x="19491" y="10800"/>
                  </a:cubicBezTo>
                  <a:cubicBezTo>
                    <a:pt x="18689" y="10083"/>
                    <a:pt x="17845" y="9619"/>
                    <a:pt x="16580" y="9408"/>
                  </a:cubicBezTo>
                  <a:cubicBezTo>
                    <a:pt x="16453" y="8944"/>
                    <a:pt x="16284" y="8480"/>
                    <a:pt x="16073" y="8100"/>
                  </a:cubicBezTo>
                  <a:cubicBezTo>
                    <a:pt x="18014" y="8184"/>
                    <a:pt x="19786" y="9028"/>
                    <a:pt x="20798" y="10420"/>
                  </a:cubicBezTo>
                  <a:close/>
                  <a:moveTo>
                    <a:pt x="16622" y="11728"/>
                  </a:moveTo>
                  <a:cubicBezTo>
                    <a:pt x="16706" y="11095"/>
                    <a:pt x="16706" y="10463"/>
                    <a:pt x="16622" y="9830"/>
                  </a:cubicBezTo>
                  <a:cubicBezTo>
                    <a:pt x="17466" y="9998"/>
                    <a:pt x="18225" y="10294"/>
                    <a:pt x="18816" y="10800"/>
                  </a:cubicBezTo>
                  <a:cubicBezTo>
                    <a:pt x="18225" y="11264"/>
                    <a:pt x="17466" y="11602"/>
                    <a:pt x="16622" y="11728"/>
                  </a:cubicBezTo>
                  <a:close/>
                  <a:moveTo>
                    <a:pt x="16073" y="9323"/>
                  </a:moveTo>
                  <a:lnTo>
                    <a:pt x="16073" y="9323"/>
                  </a:lnTo>
                  <a:cubicBezTo>
                    <a:pt x="16284" y="10083"/>
                    <a:pt x="16327" y="10927"/>
                    <a:pt x="16158" y="11813"/>
                  </a:cubicBezTo>
                  <a:cubicBezTo>
                    <a:pt x="15778" y="11855"/>
                    <a:pt x="15314" y="11855"/>
                    <a:pt x="14850" y="11813"/>
                  </a:cubicBezTo>
                  <a:cubicBezTo>
                    <a:pt x="15441" y="9408"/>
                    <a:pt x="13880" y="8016"/>
                    <a:pt x="13711" y="7805"/>
                  </a:cubicBezTo>
                  <a:cubicBezTo>
                    <a:pt x="13837" y="7341"/>
                    <a:pt x="13880" y="6834"/>
                    <a:pt x="13880" y="6328"/>
                  </a:cubicBezTo>
                  <a:cubicBezTo>
                    <a:pt x="15019" y="7045"/>
                    <a:pt x="15778" y="8142"/>
                    <a:pt x="16073" y="9323"/>
                  </a:cubicBezTo>
                  <a:close/>
                  <a:moveTo>
                    <a:pt x="10420" y="802"/>
                  </a:moveTo>
                  <a:lnTo>
                    <a:pt x="10800" y="506"/>
                  </a:lnTo>
                  <a:lnTo>
                    <a:pt x="11180" y="802"/>
                  </a:lnTo>
                  <a:cubicBezTo>
                    <a:pt x="13247" y="2362"/>
                    <a:pt x="13964" y="5400"/>
                    <a:pt x="13289" y="7931"/>
                  </a:cubicBezTo>
                  <a:cubicBezTo>
                    <a:pt x="13289" y="7931"/>
                    <a:pt x="13289" y="7931"/>
                    <a:pt x="13289" y="7931"/>
                  </a:cubicBezTo>
                  <a:cubicBezTo>
                    <a:pt x="12741" y="8100"/>
                    <a:pt x="12192" y="8311"/>
                    <a:pt x="11728" y="8606"/>
                  </a:cubicBezTo>
                  <a:cubicBezTo>
                    <a:pt x="12530" y="6834"/>
                    <a:pt x="12614" y="4134"/>
                    <a:pt x="10800" y="2109"/>
                  </a:cubicBezTo>
                  <a:cubicBezTo>
                    <a:pt x="10083" y="2911"/>
                    <a:pt x="9619" y="3755"/>
                    <a:pt x="9408" y="5020"/>
                  </a:cubicBezTo>
                  <a:cubicBezTo>
                    <a:pt x="8944" y="5147"/>
                    <a:pt x="8480" y="5316"/>
                    <a:pt x="8100" y="5527"/>
                  </a:cubicBezTo>
                  <a:cubicBezTo>
                    <a:pt x="8184" y="3586"/>
                    <a:pt x="9070" y="1814"/>
                    <a:pt x="10420" y="802"/>
                  </a:cubicBezTo>
                  <a:close/>
                  <a:moveTo>
                    <a:pt x="9830" y="4936"/>
                  </a:moveTo>
                  <a:cubicBezTo>
                    <a:pt x="9998" y="4092"/>
                    <a:pt x="10294" y="3333"/>
                    <a:pt x="10800" y="2742"/>
                  </a:cubicBezTo>
                  <a:cubicBezTo>
                    <a:pt x="11264" y="3333"/>
                    <a:pt x="11602" y="4092"/>
                    <a:pt x="11770" y="4936"/>
                  </a:cubicBezTo>
                  <a:cubicBezTo>
                    <a:pt x="11137" y="4852"/>
                    <a:pt x="10505" y="4852"/>
                    <a:pt x="9830" y="4936"/>
                  </a:cubicBezTo>
                  <a:close/>
                  <a:moveTo>
                    <a:pt x="9366" y="5484"/>
                  </a:moveTo>
                  <a:lnTo>
                    <a:pt x="9366" y="5484"/>
                  </a:lnTo>
                  <a:cubicBezTo>
                    <a:pt x="10125" y="5273"/>
                    <a:pt x="10969" y="5231"/>
                    <a:pt x="11855" y="5400"/>
                  </a:cubicBezTo>
                  <a:cubicBezTo>
                    <a:pt x="11897" y="5780"/>
                    <a:pt x="11897" y="6244"/>
                    <a:pt x="11855" y="6708"/>
                  </a:cubicBezTo>
                  <a:cubicBezTo>
                    <a:pt x="10631" y="6412"/>
                    <a:pt x="9281" y="6666"/>
                    <a:pt x="8227" y="7509"/>
                  </a:cubicBezTo>
                  <a:cubicBezTo>
                    <a:pt x="6919" y="8522"/>
                    <a:pt x="6328" y="10252"/>
                    <a:pt x="6750" y="11855"/>
                  </a:cubicBezTo>
                  <a:cubicBezTo>
                    <a:pt x="6286" y="11897"/>
                    <a:pt x="5864" y="11897"/>
                    <a:pt x="5442" y="11855"/>
                  </a:cubicBezTo>
                  <a:cubicBezTo>
                    <a:pt x="5273" y="11011"/>
                    <a:pt x="5316" y="10125"/>
                    <a:pt x="5527" y="9366"/>
                  </a:cubicBezTo>
                  <a:lnTo>
                    <a:pt x="5527" y="9366"/>
                  </a:lnTo>
                  <a:cubicBezTo>
                    <a:pt x="5991" y="7552"/>
                    <a:pt x="7467" y="5991"/>
                    <a:pt x="9366" y="5484"/>
                  </a:cubicBezTo>
                  <a:close/>
                  <a:moveTo>
                    <a:pt x="4978" y="11728"/>
                  </a:moveTo>
                  <a:cubicBezTo>
                    <a:pt x="4134" y="11559"/>
                    <a:pt x="3375" y="11264"/>
                    <a:pt x="2784" y="10758"/>
                  </a:cubicBezTo>
                  <a:cubicBezTo>
                    <a:pt x="3375" y="10294"/>
                    <a:pt x="4134" y="9956"/>
                    <a:pt x="4978" y="9788"/>
                  </a:cubicBezTo>
                  <a:cubicBezTo>
                    <a:pt x="4894" y="10463"/>
                    <a:pt x="4894" y="11095"/>
                    <a:pt x="4978" y="11728"/>
                  </a:cubicBezTo>
                  <a:close/>
                  <a:moveTo>
                    <a:pt x="802" y="11180"/>
                  </a:moveTo>
                  <a:lnTo>
                    <a:pt x="506" y="10800"/>
                  </a:lnTo>
                  <a:lnTo>
                    <a:pt x="802" y="10420"/>
                  </a:lnTo>
                  <a:cubicBezTo>
                    <a:pt x="1814" y="9070"/>
                    <a:pt x="3586" y="8184"/>
                    <a:pt x="5569" y="8058"/>
                  </a:cubicBezTo>
                  <a:cubicBezTo>
                    <a:pt x="5358" y="8480"/>
                    <a:pt x="5189" y="8902"/>
                    <a:pt x="5063" y="9366"/>
                  </a:cubicBezTo>
                  <a:cubicBezTo>
                    <a:pt x="3755" y="9577"/>
                    <a:pt x="2911" y="10041"/>
                    <a:pt x="2152" y="10758"/>
                  </a:cubicBezTo>
                  <a:lnTo>
                    <a:pt x="2320" y="10927"/>
                  </a:lnTo>
                  <a:cubicBezTo>
                    <a:pt x="4134" y="12572"/>
                    <a:pt x="7552" y="12741"/>
                    <a:pt x="9619" y="11095"/>
                  </a:cubicBezTo>
                  <a:cubicBezTo>
                    <a:pt x="9745" y="11222"/>
                    <a:pt x="9914" y="11391"/>
                    <a:pt x="10083" y="11517"/>
                  </a:cubicBezTo>
                  <a:cubicBezTo>
                    <a:pt x="10209" y="11686"/>
                    <a:pt x="10336" y="11855"/>
                    <a:pt x="10505" y="11981"/>
                  </a:cubicBezTo>
                  <a:cubicBezTo>
                    <a:pt x="10209" y="12319"/>
                    <a:pt x="9197" y="12994"/>
                    <a:pt x="7973" y="13289"/>
                  </a:cubicBezTo>
                  <a:lnTo>
                    <a:pt x="7973" y="13289"/>
                  </a:lnTo>
                  <a:cubicBezTo>
                    <a:pt x="7973" y="13289"/>
                    <a:pt x="7973" y="13289"/>
                    <a:pt x="7973" y="13289"/>
                  </a:cubicBezTo>
                  <a:cubicBezTo>
                    <a:pt x="5400" y="13964"/>
                    <a:pt x="2362" y="13247"/>
                    <a:pt x="802" y="11180"/>
                  </a:cubicBezTo>
                  <a:close/>
                  <a:moveTo>
                    <a:pt x="6328" y="13964"/>
                  </a:moveTo>
                  <a:cubicBezTo>
                    <a:pt x="6834" y="13964"/>
                    <a:pt x="7341" y="13880"/>
                    <a:pt x="7805" y="13795"/>
                  </a:cubicBezTo>
                  <a:cubicBezTo>
                    <a:pt x="8016" y="13922"/>
                    <a:pt x="9661" y="15736"/>
                    <a:pt x="12234" y="14808"/>
                  </a:cubicBezTo>
                  <a:cubicBezTo>
                    <a:pt x="13247" y="14470"/>
                    <a:pt x="13584" y="13964"/>
                    <a:pt x="13795" y="13795"/>
                  </a:cubicBezTo>
                  <a:cubicBezTo>
                    <a:pt x="14259" y="13922"/>
                    <a:pt x="14766" y="13964"/>
                    <a:pt x="15272" y="13964"/>
                  </a:cubicBezTo>
                  <a:cubicBezTo>
                    <a:pt x="13880" y="15905"/>
                    <a:pt x="11475" y="16706"/>
                    <a:pt x="9323" y="16073"/>
                  </a:cubicBezTo>
                  <a:lnTo>
                    <a:pt x="9323" y="16073"/>
                  </a:lnTo>
                  <a:cubicBezTo>
                    <a:pt x="8227" y="15778"/>
                    <a:pt x="7087" y="15019"/>
                    <a:pt x="6328" y="13964"/>
                  </a:cubicBezTo>
                  <a:close/>
                  <a:moveTo>
                    <a:pt x="11770" y="16622"/>
                  </a:moveTo>
                  <a:cubicBezTo>
                    <a:pt x="11602" y="17466"/>
                    <a:pt x="11306" y="18225"/>
                    <a:pt x="10800" y="18816"/>
                  </a:cubicBezTo>
                  <a:cubicBezTo>
                    <a:pt x="10336" y="18225"/>
                    <a:pt x="9998" y="17466"/>
                    <a:pt x="9830" y="16622"/>
                  </a:cubicBezTo>
                  <a:cubicBezTo>
                    <a:pt x="10505" y="16706"/>
                    <a:pt x="11137" y="16706"/>
                    <a:pt x="11770" y="16622"/>
                  </a:cubicBezTo>
                  <a:close/>
                  <a:moveTo>
                    <a:pt x="10420" y="20798"/>
                  </a:moveTo>
                  <a:cubicBezTo>
                    <a:pt x="9070" y="19786"/>
                    <a:pt x="8184" y="18014"/>
                    <a:pt x="8058" y="16031"/>
                  </a:cubicBezTo>
                  <a:cubicBezTo>
                    <a:pt x="8480" y="16242"/>
                    <a:pt x="8902" y="16411"/>
                    <a:pt x="9366" y="16538"/>
                  </a:cubicBezTo>
                  <a:cubicBezTo>
                    <a:pt x="9577" y="17845"/>
                    <a:pt x="10041" y="18689"/>
                    <a:pt x="10758" y="19448"/>
                  </a:cubicBezTo>
                  <a:cubicBezTo>
                    <a:pt x="11475" y="18689"/>
                    <a:pt x="11939" y="17803"/>
                    <a:pt x="12150" y="16538"/>
                  </a:cubicBezTo>
                  <a:cubicBezTo>
                    <a:pt x="12614" y="16411"/>
                    <a:pt x="13078" y="16242"/>
                    <a:pt x="13458" y="16031"/>
                  </a:cubicBezTo>
                  <a:cubicBezTo>
                    <a:pt x="13331" y="18014"/>
                    <a:pt x="12488" y="19744"/>
                    <a:pt x="11095" y="20798"/>
                  </a:cubicBezTo>
                  <a:lnTo>
                    <a:pt x="10716" y="21094"/>
                  </a:lnTo>
                  <a:lnTo>
                    <a:pt x="10420" y="20798"/>
                  </a:lnTo>
                  <a:close/>
                </a:path>
              </a:pathLst>
            </a:custGeom>
            <a:grpFill/>
            <a:ln w="25400">
              <a:noFill/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0" name="Figura">
              <a:extLst>
                <a:ext uri="{FF2B5EF4-FFF2-40B4-BE49-F238E27FC236}">
                  <a16:creationId xmlns:a16="http://schemas.microsoft.com/office/drawing/2014/main" xmlns="" id="{2DEB23EB-ABA4-8D45-91B8-2D5AA4914FED}"/>
                </a:ext>
              </a:extLst>
            </p:cNvPr>
            <p:cNvSpPr/>
            <p:nvPr/>
          </p:nvSpPr>
          <p:spPr>
            <a:xfrm>
              <a:off x="6629399" y="3454399"/>
              <a:ext cx="650242" cy="650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33" y="21136"/>
                  </a:moveTo>
                  <a:cubicBezTo>
                    <a:pt x="12952" y="19997"/>
                    <a:pt x="13880" y="18014"/>
                    <a:pt x="13964" y="15778"/>
                  </a:cubicBezTo>
                  <a:cubicBezTo>
                    <a:pt x="14681" y="15314"/>
                    <a:pt x="15314" y="14681"/>
                    <a:pt x="15778" y="13964"/>
                  </a:cubicBezTo>
                  <a:cubicBezTo>
                    <a:pt x="17972" y="13922"/>
                    <a:pt x="19997" y="12952"/>
                    <a:pt x="21136" y="11433"/>
                  </a:cubicBezTo>
                  <a:lnTo>
                    <a:pt x="21600" y="10800"/>
                  </a:lnTo>
                  <a:lnTo>
                    <a:pt x="21136" y="10167"/>
                  </a:lnTo>
                  <a:cubicBezTo>
                    <a:pt x="19997" y="8648"/>
                    <a:pt x="18014" y="7720"/>
                    <a:pt x="15778" y="7636"/>
                  </a:cubicBezTo>
                  <a:cubicBezTo>
                    <a:pt x="15314" y="6919"/>
                    <a:pt x="14681" y="6286"/>
                    <a:pt x="13964" y="5822"/>
                  </a:cubicBezTo>
                  <a:cubicBezTo>
                    <a:pt x="13922" y="3628"/>
                    <a:pt x="12952" y="1603"/>
                    <a:pt x="11433" y="464"/>
                  </a:cubicBezTo>
                  <a:lnTo>
                    <a:pt x="10800" y="0"/>
                  </a:lnTo>
                  <a:lnTo>
                    <a:pt x="10167" y="464"/>
                  </a:lnTo>
                  <a:cubicBezTo>
                    <a:pt x="8648" y="1603"/>
                    <a:pt x="7720" y="3586"/>
                    <a:pt x="7636" y="5822"/>
                  </a:cubicBezTo>
                  <a:cubicBezTo>
                    <a:pt x="6919" y="6286"/>
                    <a:pt x="6286" y="6919"/>
                    <a:pt x="5822" y="7636"/>
                  </a:cubicBezTo>
                  <a:cubicBezTo>
                    <a:pt x="3628" y="7678"/>
                    <a:pt x="1603" y="8648"/>
                    <a:pt x="464" y="10167"/>
                  </a:cubicBezTo>
                  <a:lnTo>
                    <a:pt x="0" y="10800"/>
                  </a:lnTo>
                  <a:lnTo>
                    <a:pt x="464" y="11433"/>
                  </a:lnTo>
                  <a:cubicBezTo>
                    <a:pt x="1603" y="12952"/>
                    <a:pt x="3586" y="13880"/>
                    <a:pt x="5822" y="13964"/>
                  </a:cubicBezTo>
                  <a:cubicBezTo>
                    <a:pt x="6286" y="14681"/>
                    <a:pt x="6919" y="15314"/>
                    <a:pt x="7636" y="15778"/>
                  </a:cubicBezTo>
                  <a:cubicBezTo>
                    <a:pt x="7720" y="17972"/>
                    <a:pt x="8648" y="19997"/>
                    <a:pt x="10167" y="21136"/>
                  </a:cubicBezTo>
                  <a:lnTo>
                    <a:pt x="10800" y="21600"/>
                  </a:lnTo>
                  <a:lnTo>
                    <a:pt x="11433" y="21136"/>
                  </a:lnTo>
                  <a:close/>
                  <a:moveTo>
                    <a:pt x="9872" y="14470"/>
                  </a:moveTo>
                  <a:cubicBezTo>
                    <a:pt x="9998" y="13795"/>
                    <a:pt x="10336" y="12741"/>
                    <a:pt x="10842" y="12319"/>
                  </a:cubicBezTo>
                  <a:cubicBezTo>
                    <a:pt x="11306" y="12698"/>
                    <a:pt x="11686" y="13753"/>
                    <a:pt x="11813" y="14470"/>
                  </a:cubicBezTo>
                  <a:cubicBezTo>
                    <a:pt x="11137" y="14639"/>
                    <a:pt x="10463" y="14639"/>
                    <a:pt x="9872" y="14470"/>
                  </a:cubicBezTo>
                  <a:close/>
                  <a:moveTo>
                    <a:pt x="8311" y="13627"/>
                  </a:moveTo>
                  <a:cubicBezTo>
                    <a:pt x="8859" y="13458"/>
                    <a:pt x="9408" y="13247"/>
                    <a:pt x="9872" y="12952"/>
                  </a:cubicBezTo>
                  <a:cubicBezTo>
                    <a:pt x="9661" y="13373"/>
                    <a:pt x="9534" y="13837"/>
                    <a:pt x="9450" y="14302"/>
                  </a:cubicBezTo>
                  <a:cubicBezTo>
                    <a:pt x="9028" y="14175"/>
                    <a:pt x="8648" y="13922"/>
                    <a:pt x="8311" y="13627"/>
                  </a:cubicBezTo>
                  <a:close/>
                  <a:moveTo>
                    <a:pt x="7256" y="9408"/>
                  </a:moveTo>
                  <a:cubicBezTo>
                    <a:pt x="7425" y="8986"/>
                    <a:pt x="7636" y="8606"/>
                    <a:pt x="7931" y="8269"/>
                  </a:cubicBezTo>
                  <a:cubicBezTo>
                    <a:pt x="8100" y="8817"/>
                    <a:pt x="8311" y="9366"/>
                    <a:pt x="8606" y="9830"/>
                  </a:cubicBezTo>
                  <a:cubicBezTo>
                    <a:pt x="8227" y="9661"/>
                    <a:pt x="7762" y="9492"/>
                    <a:pt x="7256" y="9408"/>
                  </a:cubicBezTo>
                  <a:close/>
                  <a:moveTo>
                    <a:pt x="9197" y="10673"/>
                  </a:moveTo>
                  <a:cubicBezTo>
                    <a:pt x="9239" y="10716"/>
                    <a:pt x="9281" y="10758"/>
                    <a:pt x="9281" y="10800"/>
                  </a:cubicBezTo>
                  <a:cubicBezTo>
                    <a:pt x="9239" y="10842"/>
                    <a:pt x="9197" y="10884"/>
                    <a:pt x="9197" y="10927"/>
                  </a:cubicBezTo>
                  <a:cubicBezTo>
                    <a:pt x="8606" y="11348"/>
                    <a:pt x="7931" y="11644"/>
                    <a:pt x="7172" y="11770"/>
                  </a:cubicBezTo>
                  <a:cubicBezTo>
                    <a:pt x="7003" y="11180"/>
                    <a:pt x="7003" y="10505"/>
                    <a:pt x="7172" y="9872"/>
                  </a:cubicBezTo>
                  <a:cubicBezTo>
                    <a:pt x="7889" y="9956"/>
                    <a:pt x="8606" y="10252"/>
                    <a:pt x="9197" y="10673"/>
                  </a:cubicBezTo>
                  <a:close/>
                  <a:moveTo>
                    <a:pt x="11222" y="12108"/>
                  </a:moveTo>
                  <a:lnTo>
                    <a:pt x="11222" y="12108"/>
                  </a:lnTo>
                  <a:cubicBezTo>
                    <a:pt x="10547" y="11137"/>
                    <a:pt x="9028" y="10716"/>
                    <a:pt x="8269" y="7931"/>
                  </a:cubicBezTo>
                  <a:cubicBezTo>
                    <a:pt x="8269" y="7931"/>
                    <a:pt x="8269" y="7931"/>
                    <a:pt x="8269" y="7931"/>
                  </a:cubicBezTo>
                  <a:cubicBezTo>
                    <a:pt x="8606" y="7636"/>
                    <a:pt x="8986" y="7383"/>
                    <a:pt x="9408" y="7256"/>
                  </a:cubicBezTo>
                  <a:cubicBezTo>
                    <a:pt x="9492" y="7720"/>
                    <a:pt x="9661" y="8184"/>
                    <a:pt x="9830" y="8606"/>
                  </a:cubicBezTo>
                  <a:lnTo>
                    <a:pt x="9830" y="8606"/>
                  </a:lnTo>
                  <a:cubicBezTo>
                    <a:pt x="10336" y="9661"/>
                    <a:pt x="10842" y="9998"/>
                    <a:pt x="11222" y="10336"/>
                  </a:cubicBezTo>
                  <a:cubicBezTo>
                    <a:pt x="11222" y="10336"/>
                    <a:pt x="11222" y="10336"/>
                    <a:pt x="11222" y="10336"/>
                  </a:cubicBezTo>
                  <a:cubicBezTo>
                    <a:pt x="11602" y="10631"/>
                    <a:pt x="11939" y="11011"/>
                    <a:pt x="12108" y="11222"/>
                  </a:cubicBezTo>
                  <a:cubicBezTo>
                    <a:pt x="12108" y="11222"/>
                    <a:pt x="12108" y="11222"/>
                    <a:pt x="12108" y="11222"/>
                  </a:cubicBezTo>
                  <a:cubicBezTo>
                    <a:pt x="12698" y="11939"/>
                    <a:pt x="13078" y="12825"/>
                    <a:pt x="13289" y="13627"/>
                  </a:cubicBezTo>
                  <a:cubicBezTo>
                    <a:pt x="13078" y="13837"/>
                    <a:pt x="12614" y="14133"/>
                    <a:pt x="12150" y="14302"/>
                  </a:cubicBezTo>
                  <a:cubicBezTo>
                    <a:pt x="11981" y="13247"/>
                    <a:pt x="11433" y="12319"/>
                    <a:pt x="11222" y="12108"/>
                  </a:cubicBezTo>
                  <a:close/>
                  <a:moveTo>
                    <a:pt x="11770" y="7130"/>
                  </a:moveTo>
                  <a:cubicBezTo>
                    <a:pt x="11644" y="7889"/>
                    <a:pt x="11348" y="8606"/>
                    <a:pt x="10927" y="9155"/>
                  </a:cubicBezTo>
                  <a:cubicBezTo>
                    <a:pt x="10884" y="9197"/>
                    <a:pt x="10842" y="9239"/>
                    <a:pt x="10800" y="9239"/>
                  </a:cubicBezTo>
                  <a:cubicBezTo>
                    <a:pt x="10758" y="9197"/>
                    <a:pt x="10716" y="9155"/>
                    <a:pt x="10673" y="9155"/>
                  </a:cubicBezTo>
                  <a:cubicBezTo>
                    <a:pt x="10252" y="8564"/>
                    <a:pt x="9956" y="7889"/>
                    <a:pt x="9830" y="7130"/>
                  </a:cubicBezTo>
                  <a:cubicBezTo>
                    <a:pt x="10463" y="6961"/>
                    <a:pt x="11137" y="6961"/>
                    <a:pt x="11770" y="7130"/>
                  </a:cubicBezTo>
                  <a:close/>
                  <a:moveTo>
                    <a:pt x="13669" y="8269"/>
                  </a:moveTo>
                  <a:cubicBezTo>
                    <a:pt x="13669" y="8269"/>
                    <a:pt x="13669" y="8269"/>
                    <a:pt x="13669" y="8269"/>
                  </a:cubicBezTo>
                  <a:cubicBezTo>
                    <a:pt x="13964" y="8606"/>
                    <a:pt x="14217" y="8986"/>
                    <a:pt x="14386" y="9408"/>
                  </a:cubicBezTo>
                  <a:cubicBezTo>
                    <a:pt x="13416" y="9577"/>
                    <a:pt x="12572" y="9998"/>
                    <a:pt x="12066" y="10420"/>
                  </a:cubicBezTo>
                  <a:cubicBezTo>
                    <a:pt x="11939" y="10252"/>
                    <a:pt x="11770" y="10125"/>
                    <a:pt x="11602" y="9998"/>
                  </a:cubicBezTo>
                  <a:cubicBezTo>
                    <a:pt x="11602" y="9998"/>
                    <a:pt x="11602" y="9998"/>
                    <a:pt x="11602" y="9998"/>
                  </a:cubicBezTo>
                  <a:cubicBezTo>
                    <a:pt x="11475" y="9830"/>
                    <a:pt x="11348" y="9703"/>
                    <a:pt x="11180" y="9534"/>
                  </a:cubicBezTo>
                  <a:cubicBezTo>
                    <a:pt x="11222" y="9492"/>
                    <a:pt x="11264" y="9450"/>
                    <a:pt x="11264" y="9408"/>
                  </a:cubicBezTo>
                  <a:cubicBezTo>
                    <a:pt x="13373" y="8311"/>
                    <a:pt x="13120" y="8438"/>
                    <a:pt x="13669" y="8269"/>
                  </a:cubicBezTo>
                  <a:close/>
                  <a:moveTo>
                    <a:pt x="12445" y="10927"/>
                  </a:moveTo>
                  <a:cubicBezTo>
                    <a:pt x="12445" y="10927"/>
                    <a:pt x="12445" y="10884"/>
                    <a:pt x="12445" y="10927"/>
                  </a:cubicBezTo>
                  <a:lnTo>
                    <a:pt x="12445" y="10927"/>
                  </a:lnTo>
                  <a:cubicBezTo>
                    <a:pt x="12403" y="10884"/>
                    <a:pt x="12361" y="10842"/>
                    <a:pt x="12361" y="10800"/>
                  </a:cubicBezTo>
                  <a:cubicBezTo>
                    <a:pt x="12403" y="10758"/>
                    <a:pt x="12445" y="10716"/>
                    <a:pt x="12445" y="10673"/>
                  </a:cubicBezTo>
                  <a:cubicBezTo>
                    <a:pt x="12445" y="10673"/>
                    <a:pt x="12445" y="10673"/>
                    <a:pt x="12445" y="10673"/>
                  </a:cubicBezTo>
                  <a:cubicBezTo>
                    <a:pt x="12994" y="10252"/>
                    <a:pt x="13711" y="9956"/>
                    <a:pt x="14470" y="9830"/>
                  </a:cubicBezTo>
                  <a:cubicBezTo>
                    <a:pt x="14639" y="10420"/>
                    <a:pt x="14639" y="11095"/>
                    <a:pt x="14470" y="11728"/>
                  </a:cubicBezTo>
                  <a:cubicBezTo>
                    <a:pt x="13711" y="11602"/>
                    <a:pt x="12994" y="11306"/>
                    <a:pt x="12445" y="10927"/>
                  </a:cubicBezTo>
                  <a:close/>
                  <a:moveTo>
                    <a:pt x="20798" y="10420"/>
                  </a:moveTo>
                  <a:lnTo>
                    <a:pt x="21094" y="10800"/>
                  </a:lnTo>
                  <a:lnTo>
                    <a:pt x="20798" y="11180"/>
                  </a:lnTo>
                  <a:cubicBezTo>
                    <a:pt x="19195" y="13289"/>
                    <a:pt x="16116" y="13964"/>
                    <a:pt x="13669" y="13289"/>
                  </a:cubicBezTo>
                  <a:cubicBezTo>
                    <a:pt x="13669" y="13289"/>
                    <a:pt x="13669" y="13289"/>
                    <a:pt x="13669" y="13289"/>
                  </a:cubicBezTo>
                  <a:cubicBezTo>
                    <a:pt x="13500" y="12741"/>
                    <a:pt x="13289" y="12192"/>
                    <a:pt x="12994" y="11728"/>
                  </a:cubicBezTo>
                  <a:cubicBezTo>
                    <a:pt x="14892" y="12614"/>
                    <a:pt x="17592" y="12530"/>
                    <a:pt x="19491" y="10800"/>
                  </a:cubicBezTo>
                  <a:cubicBezTo>
                    <a:pt x="18689" y="10083"/>
                    <a:pt x="17845" y="9619"/>
                    <a:pt x="16580" y="9408"/>
                  </a:cubicBezTo>
                  <a:cubicBezTo>
                    <a:pt x="16453" y="8944"/>
                    <a:pt x="16284" y="8480"/>
                    <a:pt x="16073" y="8100"/>
                  </a:cubicBezTo>
                  <a:cubicBezTo>
                    <a:pt x="18014" y="8184"/>
                    <a:pt x="19786" y="9028"/>
                    <a:pt x="20798" y="10420"/>
                  </a:cubicBezTo>
                  <a:close/>
                  <a:moveTo>
                    <a:pt x="16622" y="11728"/>
                  </a:moveTo>
                  <a:cubicBezTo>
                    <a:pt x="16706" y="11095"/>
                    <a:pt x="16706" y="10463"/>
                    <a:pt x="16622" y="9830"/>
                  </a:cubicBezTo>
                  <a:cubicBezTo>
                    <a:pt x="17466" y="9998"/>
                    <a:pt x="18225" y="10294"/>
                    <a:pt x="18816" y="10800"/>
                  </a:cubicBezTo>
                  <a:cubicBezTo>
                    <a:pt x="18225" y="11264"/>
                    <a:pt x="17466" y="11602"/>
                    <a:pt x="16622" y="11728"/>
                  </a:cubicBezTo>
                  <a:close/>
                  <a:moveTo>
                    <a:pt x="16116" y="9323"/>
                  </a:moveTo>
                  <a:lnTo>
                    <a:pt x="16116" y="9323"/>
                  </a:lnTo>
                  <a:cubicBezTo>
                    <a:pt x="16327" y="10083"/>
                    <a:pt x="16369" y="10927"/>
                    <a:pt x="16200" y="11813"/>
                  </a:cubicBezTo>
                  <a:cubicBezTo>
                    <a:pt x="15820" y="11855"/>
                    <a:pt x="15356" y="11855"/>
                    <a:pt x="14892" y="11813"/>
                  </a:cubicBezTo>
                  <a:cubicBezTo>
                    <a:pt x="15483" y="9408"/>
                    <a:pt x="13922" y="8016"/>
                    <a:pt x="13753" y="7805"/>
                  </a:cubicBezTo>
                  <a:cubicBezTo>
                    <a:pt x="13880" y="7341"/>
                    <a:pt x="13922" y="6834"/>
                    <a:pt x="13922" y="6328"/>
                  </a:cubicBezTo>
                  <a:cubicBezTo>
                    <a:pt x="15019" y="7045"/>
                    <a:pt x="15778" y="8142"/>
                    <a:pt x="16116" y="9323"/>
                  </a:cubicBezTo>
                  <a:close/>
                  <a:moveTo>
                    <a:pt x="10420" y="802"/>
                  </a:moveTo>
                  <a:lnTo>
                    <a:pt x="10800" y="506"/>
                  </a:lnTo>
                  <a:lnTo>
                    <a:pt x="11180" y="802"/>
                  </a:lnTo>
                  <a:cubicBezTo>
                    <a:pt x="13247" y="2362"/>
                    <a:pt x="13964" y="5400"/>
                    <a:pt x="13289" y="7931"/>
                  </a:cubicBezTo>
                  <a:cubicBezTo>
                    <a:pt x="13289" y="7931"/>
                    <a:pt x="13289" y="7931"/>
                    <a:pt x="13289" y="7931"/>
                  </a:cubicBezTo>
                  <a:cubicBezTo>
                    <a:pt x="12741" y="8100"/>
                    <a:pt x="12192" y="8311"/>
                    <a:pt x="11728" y="8606"/>
                  </a:cubicBezTo>
                  <a:cubicBezTo>
                    <a:pt x="12530" y="6834"/>
                    <a:pt x="12614" y="4134"/>
                    <a:pt x="10800" y="2109"/>
                  </a:cubicBezTo>
                  <a:cubicBezTo>
                    <a:pt x="10083" y="2911"/>
                    <a:pt x="9619" y="3755"/>
                    <a:pt x="9408" y="5020"/>
                  </a:cubicBezTo>
                  <a:cubicBezTo>
                    <a:pt x="8944" y="5147"/>
                    <a:pt x="8480" y="5316"/>
                    <a:pt x="8100" y="5527"/>
                  </a:cubicBezTo>
                  <a:cubicBezTo>
                    <a:pt x="8184" y="3586"/>
                    <a:pt x="9070" y="1814"/>
                    <a:pt x="10420" y="802"/>
                  </a:cubicBezTo>
                  <a:close/>
                  <a:moveTo>
                    <a:pt x="9872" y="4936"/>
                  </a:moveTo>
                  <a:cubicBezTo>
                    <a:pt x="10041" y="4092"/>
                    <a:pt x="10336" y="3333"/>
                    <a:pt x="10842" y="2742"/>
                  </a:cubicBezTo>
                  <a:cubicBezTo>
                    <a:pt x="11306" y="3333"/>
                    <a:pt x="11644" y="4092"/>
                    <a:pt x="11813" y="4936"/>
                  </a:cubicBezTo>
                  <a:cubicBezTo>
                    <a:pt x="11137" y="4852"/>
                    <a:pt x="10505" y="4852"/>
                    <a:pt x="9872" y="4936"/>
                  </a:cubicBezTo>
                  <a:close/>
                  <a:moveTo>
                    <a:pt x="9366" y="5484"/>
                  </a:moveTo>
                  <a:lnTo>
                    <a:pt x="9366" y="5484"/>
                  </a:lnTo>
                  <a:cubicBezTo>
                    <a:pt x="10125" y="5273"/>
                    <a:pt x="10969" y="5231"/>
                    <a:pt x="11855" y="5400"/>
                  </a:cubicBezTo>
                  <a:cubicBezTo>
                    <a:pt x="11897" y="5780"/>
                    <a:pt x="11897" y="6244"/>
                    <a:pt x="11855" y="6708"/>
                  </a:cubicBezTo>
                  <a:cubicBezTo>
                    <a:pt x="10631" y="6412"/>
                    <a:pt x="9281" y="6666"/>
                    <a:pt x="8227" y="7509"/>
                  </a:cubicBezTo>
                  <a:cubicBezTo>
                    <a:pt x="6919" y="8522"/>
                    <a:pt x="6328" y="10252"/>
                    <a:pt x="6750" y="11855"/>
                  </a:cubicBezTo>
                  <a:cubicBezTo>
                    <a:pt x="6286" y="11897"/>
                    <a:pt x="5864" y="11897"/>
                    <a:pt x="5442" y="11855"/>
                  </a:cubicBezTo>
                  <a:cubicBezTo>
                    <a:pt x="5273" y="11011"/>
                    <a:pt x="5316" y="10125"/>
                    <a:pt x="5527" y="9366"/>
                  </a:cubicBezTo>
                  <a:lnTo>
                    <a:pt x="5527" y="9366"/>
                  </a:lnTo>
                  <a:cubicBezTo>
                    <a:pt x="5991" y="7552"/>
                    <a:pt x="7467" y="5991"/>
                    <a:pt x="9366" y="5484"/>
                  </a:cubicBezTo>
                  <a:close/>
                  <a:moveTo>
                    <a:pt x="4978" y="11728"/>
                  </a:moveTo>
                  <a:cubicBezTo>
                    <a:pt x="4134" y="11559"/>
                    <a:pt x="3375" y="11264"/>
                    <a:pt x="2784" y="10758"/>
                  </a:cubicBezTo>
                  <a:cubicBezTo>
                    <a:pt x="3375" y="10294"/>
                    <a:pt x="4134" y="9956"/>
                    <a:pt x="4978" y="9788"/>
                  </a:cubicBezTo>
                  <a:cubicBezTo>
                    <a:pt x="4894" y="10463"/>
                    <a:pt x="4894" y="11095"/>
                    <a:pt x="4978" y="11728"/>
                  </a:cubicBezTo>
                  <a:close/>
                  <a:moveTo>
                    <a:pt x="802" y="11180"/>
                  </a:moveTo>
                  <a:lnTo>
                    <a:pt x="506" y="10800"/>
                  </a:lnTo>
                  <a:lnTo>
                    <a:pt x="802" y="10420"/>
                  </a:lnTo>
                  <a:cubicBezTo>
                    <a:pt x="1814" y="9070"/>
                    <a:pt x="3586" y="8184"/>
                    <a:pt x="5569" y="8058"/>
                  </a:cubicBezTo>
                  <a:cubicBezTo>
                    <a:pt x="5358" y="8480"/>
                    <a:pt x="5189" y="8902"/>
                    <a:pt x="5063" y="9366"/>
                  </a:cubicBezTo>
                  <a:cubicBezTo>
                    <a:pt x="3755" y="9577"/>
                    <a:pt x="2911" y="10041"/>
                    <a:pt x="2152" y="10758"/>
                  </a:cubicBezTo>
                  <a:lnTo>
                    <a:pt x="2320" y="10927"/>
                  </a:lnTo>
                  <a:cubicBezTo>
                    <a:pt x="4134" y="12572"/>
                    <a:pt x="7552" y="12741"/>
                    <a:pt x="9619" y="11095"/>
                  </a:cubicBezTo>
                  <a:cubicBezTo>
                    <a:pt x="9745" y="11222"/>
                    <a:pt x="9914" y="11391"/>
                    <a:pt x="10083" y="11517"/>
                  </a:cubicBezTo>
                  <a:cubicBezTo>
                    <a:pt x="10209" y="11686"/>
                    <a:pt x="10336" y="11855"/>
                    <a:pt x="10505" y="11981"/>
                  </a:cubicBezTo>
                  <a:cubicBezTo>
                    <a:pt x="10209" y="12319"/>
                    <a:pt x="9197" y="12994"/>
                    <a:pt x="7973" y="13289"/>
                  </a:cubicBezTo>
                  <a:lnTo>
                    <a:pt x="7973" y="13289"/>
                  </a:lnTo>
                  <a:cubicBezTo>
                    <a:pt x="7973" y="13289"/>
                    <a:pt x="7973" y="13289"/>
                    <a:pt x="7973" y="13289"/>
                  </a:cubicBezTo>
                  <a:cubicBezTo>
                    <a:pt x="5400" y="13964"/>
                    <a:pt x="2362" y="13247"/>
                    <a:pt x="802" y="11180"/>
                  </a:cubicBezTo>
                  <a:close/>
                  <a:moveTo>
                    <a:pt x="6328" y="13964"/>
                  </a:moveTo>
                  <a:cubicBezTo>
                    <a:pt x="6834" y="13964"/>
                    <a:pt x="7341" y="13880"/>
                    <a:pt x="7805" y="13795"/>
                  </a:cubicBezTo>
                  <a:cubicBezTo>
                    <a:pt x="8016" y="13922"/>
                    <a:pt x="9661" y="15736"/>
                    <a:pt x="12234" y="14808"/>
                  </a:cubicBezTo>
                  <a:cubicBezTo>
                    <a:pt x="13247" y="14470"/>
                    <a:pt x="13584" y="13964"/>
                    <a:pt x="13795" y="13795"/>
                  </a:cubicBezTo>
                  <a:cubicBezTo>
                    <a:pt x="14259" y="13922"/>
                    <a:pt x="14766" y="13964"/>
                    <a:pt x="15272" y="13964"/>
                  </a:cubicBezTo>
                  <a:cubicBezTo>
                    <a:pt x="13880" y="15905"/>
                    <a:pt x="11475" y="16706"/>
                    <a:pt x="9323" y="16073"/>
                  </a:cubicBezTo>
                  <a:lnTo>
                    <a:pt x="9323" y="16073"/>
                  </a:lnTo>
                  <a:cubicBezTo>
                    <a:pt x="8227" y="15778"/>
                    <a:pt x="7087" y="15019"/>
                    <a:pt x="6328" y="13964"/>
                  </a:cubicBezTo>
                  <a:close/>
                  <a:moveTo>
                    <a:pt x="11770" y="16622"/>
                  </a:moveTo>
                  <a:cubicBezTo>
                    <a:pt x="11602" y="17466"/>
                    <a:pt x="11306" y="18225"/>
                    <a:pt x="10800" y="18816"/>
                  </a:cubicBezTo>
                  <a:cubicBezTo>
                    <a:pt x="10336" y="18225"/>
                    <a:pt x="9998" y="17466"/>
                    <a:pt x="9830" y="16622"/>
                  </a:cubicBezTo>
                  <a:cubicBezTo>
                    <a:pt x="10505" y="16706"/>
                    <a:pt x="11137" y="16706"/>
                    <a:pt x="11770" y="16622"/>
                  </a:cubicBezTo>
                  <a:close/>
                  <a:moveTo>
                    <a:pt x="10420" y="20798"/>
                  </a:moveTo>
                  <a:cubicBezTo>
                    <a:pt x="9070" y="19786"/>
                    <a:pt x="8184" y="18014"/>
                    <a:pt x="8058" y="16031"/>
                  </a:cubicBezTo>
                  <a:cubicBezTo>
                    <a:pt x="8480" y="16242"/>
                    <a:pt x="8902" y="16411"/>
                    <a:pt x="9366" y="16538"/>
                  </a:cubicBezTo>
                  <a:cubicBezTo>
                    <a:pt x="9577" y="17845"/>
                    <a:pt x="10041" y="18689"/>
                    <a:pt x="10758" y="19448"/>
                  </a:cubicBezTo>
                  <a:cubicBezTo>
                    <a:pt x="11475" y="18689"/>
                    <a:pt x="11939" y="17803"/>
                    <a:pt x="12150" y="16538"/>
                  </a:cubicBezTo>
                  <a:cubicBezTo>
                    <a:pt x="12614" y="16411"/>
                    <a:pt x="13078" y="16242"/>
                    <a:pt x="13458" y="16031"/>
                  </a:cubicBezTo>
                  <a:cubicBezTo>
                    <a:pt x="13331" y="18014"/>
                    <a:pt x="12488" y="19744"/>
                    <a:pt x="11095" y="20798"/>
                  </a:cubicBezTo>
                  <a:lnTo>
                    <a:pt x="10716" y="21094"/>
                  </a:lnTo>
                  <a:lnTo>
                    <a:pt x="10420" y="20798"/>
                  </a:lnTo>
                  <a:close/>
                </a:path>
              </a:pathLst>
            </a:custGeom>
            <a:grpFill/>
            <a:ln w="25400">
              <a:noFill/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1" name="Figura">
              <a:extLst>
                <a:ext uri="{FF2B5EF4-FFF2-40B4-BE49-F238E27FC236}">
                  <a16:creationId xmlns:a16="http://schemas.microsoft.com/office/drawing/2014/main" xmlns="" id="{B24DCAF7-C30F-FA49-AA7C-66AD4BD94B28}"/>
                </a:ext>
              </a:extLst>
            </p:cNvPr>
            <p:cNvSpPr/>
            <p:nvPr/>
          </p:nvSpPr>
          <p:spPr>
            <a:xfrm>
              <a:off x="7277099" y="3454399"/>
              <a:ext cx="650242" cy="650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33" y="21136"/>
                  </a:moveTo>
                  <a:cubicBezTo>
                    <a:pt x="12952" y="19997"/>
                    <a:pt x="13880" y="18014"/>
                    <a:pt x="13964" y="15778"/>
                  </a:cubicBezTo>
                  <a:cubicBezTo>
                    <a:pt x="14681" y="15314"/>
                    <a:pt x="15314" y="14681"/>
                    <a:pt x="15778" y="13964"/>
                  </a:cubicBezTo>
                  <a:cubicBezTo>
                    <a:pt x="17972" y="13922"/>
                    <a:pt x="19997" y="12952"/>
                    <a:pt x="21136" y="11433"/>
                  </a:cubicBezTo>
                  <a:lnTo>
                    <a:pt x="21600" y="10800"/>
                  </a:lnTo>
                  <a:lnTo>
                    <a:pt x="21136" y="10167"/>
                  </a:lnTo>
                  <a:cubicBezTo>
                    <a:pt x="19997" y="8648"/>
                    <a:pt x="18014" y="7720"/>
                    <a:pt x="15778" y="7636"/>
                  </a:cubicBezTo>
                  <a:cubicBezTo>
                    <a:pt x="15314" y="6919"/>
                    <a:pt x="14681" y="6286"/>
                    <a:pt x="13964" y="5822"/>
                  </a:cubicBezTo>
                  <a:cubicBezTo>
                    <a:pt x="13880" y="3628"/>
                    <a:pt x="12952" y="1603"/>
                    <a:pt x="11433" y="464"/>
                  </a:cubicBezTo>
                  <a:lnTo>
                    <a:pt x="10800" y="0"/>
                  </a:lnTo>
                  <a:lnTo>
                    <a:pt x="10167" y="464"/>
                  </a:lnTo>
                  <a:cubicBezTo>
                    <a:pt x="8648" y="1603"/>
                    <a:pt x="7720" y="3586"/>
                    <a:pt x="7636" y="5822"/>
                  </a:cubicBezTo>
                  <a:cubicBezTo>
                    <a:pt x="6919" y="6286"/>
                    <a:pt x="6286" y="6919"/>
                    <a:pt x="5822" y="7636"/>
                  </a:cubicBezTo>
                  <a:cubicBezTo>
                    <a:pt x="3628" y="7678"/>
                    <a:pt x="1603" y="8648"/>
                    <a:pt x="464" y="10167"/>
                  </a:cubicBezTo>
                  <a:lnTo>
                    <a:pt x="0" y="10800"/>
                  </a:lnTo>
                  <a:lnTo>
                    <a:pt x="464" y="11433"/>
                  </a:lnTo>
                  <a:cubicBezTo>
                    <a:pt x="1603" y="12952"/>
                    <a:pt x="3586" y="13880"/>
                    <a:pt x="5822" y="13964"/>
                  </a:cubicBezTo>
                  <a:cubicBezTo>
                    <a:pt x="6286" y="14681"/>
                    <a:pt x="6919" y="15314"/>
                    <a:pt x="7636" y="15778"/>
                  </a:cubicBezTo>
                  <a:cubicBezTo>
                    <a:pt x="7678" y="17972"/>
                    <a:pt x="8648" y="19997"/>
                    <a:pt x="10167" y="21136"/>
                  </a:cubicBezTo>
                  <a:lnTo>
                    <a:pt x="10800" y="21600"/>
                  </a:lnTo>
                  <a:lnTo>
                    <a:pt x="11433" y="21136"/>
                  </a:lnTo>
                  <a:close/>
                  <a:moveTo>
                    <a:pt x="9872" y="14470"/>
                  </a:moveTo>
                  <a:cubicBezTo>
                    <a:pt x="9998" y="13795"/>
                    <a:pt x="10336" y="12741"/>
                    <a:pt x="10842" y="12319"/>
                  </a:cubicBezTo>
                  <a:cubicBezTo>
                    <a:pt x="11306" y="12698"/>
                    <a:pt x="11686" y="13753"/>
                    <a:pt x="11813" y="14470"/>
                  </a:cubicBezTo>
                  <a:cubicBezTo>
                    <a:pt x="11137" y="14639"/>
                    <a:pt x="10463" y="14639"/>
                    <a:pt x="9872" y="14470"/>
                  </a:cubicBezTo>
                  <a:close/>
                  <a:moveTo>
                    <a:pt x="8311" y="13627"/>
                  </a:moveTo>
                  <a:cubicBezTo>
                    <a:pt x="8859" y="13458"/>
                    <a:pt x="9408" y="13247"/>
                    <a:pt x="9872" y="12952"/>
                  </a:cubicBezTo>
                  <a:cubicBezTo>
                    <a:pt x="9661" y="13373"/>
                    <a:pt x="9534" y="13837"/>
                    <a:pt x="9450" y="14302"/>
                  </a:cubicBezTo>
                  <a:cubicBezTo>
                    <a:pt x="9028" y="14175"/>
                    <a:pt x="8648" y="13922"/>
                    <a:pt x="8311" y="13627"/>
                  </a:cubicBezTo>
                  <a:close/>
                  <a:moveTo>
                    <a:pt x="7256" y="9408"/>
                  </a:moveTo>
                  <a:cubicBezTo>
                    <a:pt x="7425" y="8986"/>
                    <a:pt x="7636" y="8606"/>
                    <a:pt x="7931" y="8269"/>
                  </a:cubicBezTo>
                  <a:cubicBezTo>
                    <a:pt x="8100" y="8817"/>
                    <a:pt x="8311" y="9366"/>
                    <a:pt x="8606" y="9830"/>
                  </a:cubicBezTo>
                  <a:cubicBezTo>
                    <a:pt x="8227" y="9661"/>
                    <a:pt x="7762" y="9492"/>
                    <a:pt x="7256" y="9408"/>
                  </a:cubicBezTo>
                  <a:close/>
                  <a:moveTo>
                    <a:pt x="9197" y="10673"/>
                  </a:moveTo>
                  <a:cubicBezTo>
                    <a:pt x="9239" y="10716"/>
                    <a:pt x="9281" y="10758"/>
                    <a:pt x="9281" y="10800"/>
                  </a:cubicBezTo>
                  <a:cubicBezTo>
                    <a:pt x="9239" y="10842"/>
                    <a:pt x="9197" y="10884"/>
                    <a:pt x="9197" y="10927"/>
                  </a:cubicBezTo>
                  <a:cubicBezTo>
                    <a:pt x="8606" y="11348"/>
                    <a:pt x="7931" y="11644"/>
                    <a:pt x="7172" y="11770"/>
                  </a:cubicBezTo>
                  <a:cubicBezTo>
                    <a:pt x="7003" y="11180"/>
                    <a:pt x="7003" y="10505"/>
                    <a:pt x="7172" y="9872"/>
                  </a:cubicBezTo>
                  <a:cubicBezTo>
                    <a:pt x="7931" y="9956"/>
                    <a:pt x="8606" y="10252"/>
                    <a:pt x="9197" y="10673"/>
                  </a:cubicBezTo>
                  <a:close/>
                  <a:moveTo>
                    <a:pt x="11264" y="12108"/>
                  </a:moveTo>
                  <a:lnTo>
                    <a:pt x="11264" y="12108"/>
                  </a:lnTo>
                  <a:cubicBezTo>
                    <a:pt x="10589" y="11137"/>
                    <a:pt x="9070" y="10716"/>
                    <a:pt x="8311" y="7931"/>
                  </a:cubicBezTo>
                  <a:cubicBezTo>
                    <a:pt x="8311" y="7931"/>
                    <a:pt x="8311" y="7931"/>
                    <a:pt x="8311" y="7931"/>
                  </a:cubicBezTo>
                  <a:cubicBezTo>
                    <a:pt x="8648" y="7636"/>
                    <a:pt x="9028" y="7383"/>
                    <a:pt x="9450" y="7256"/>
                  </a:cubicBezTo>
                  <a:cubicBezTo>
                    <a:pt x="9534" y="7720"/>
                    <a:pt x="9703" y="8184"/>
                    <a:pt x="9872" y="8606"/>
                  </a:cubicBezTo>
                  <a:lnTo>
                    <a:pt x="9872" y="8606"/>
                  </a:lnTo>
                  <a:cubicBezTo>
                    <a:pt x="10378" y="9661"/>
                    <a:pt x="10884" y="9998"/>
                    <a:pt x="11264" y="10336"/>
                  </a:cubicBezTo>
                  <a:cubicBezTo>
                    <a:pt x="11264" y="10336"/>
                    <a:pt x="11264" y="10336"/>
                    <a:pt x="11264" y="10336"/>
                  </a:cubicBezTo>
                  <a:cubicBezTo>
                    <a:pt x="11644" y="10631"/>
                    <a:pt x="11981" y="11011"/>
                    <a:pt x="12150" y="11222"/>
                  </a:cubicBezTo>
                  <a:cubicBezTo>
                    <a:pt x="12150" y="11222"/>
                    <a:pt x="12150" y="11222"/>
                    <a:pt x="12150" y="11222"/>
                  </a:cubicBezTo>
                  <a:cubicBezTo>
                    <a:pt x="12741" y="11939"/>
                    <a:pt x="13120" y="12825"/>
                    <a:pt x="13331" y="13627"/>
                  </a:cubicBezTo>
                  <a:cubicBezTo>
                    <a:pt x="13120" y="13837"/>
                    <a:pt x="12656" y="14133"/>
                    <a:pt x="12192" y="14302"/>
                  </a:cubicBezTo>
                  <a:cubicBezTo>
                    <a:pt x="11981" y="13247"/>
                    <a:pt x="11475" y="12319"/>
                    <a:pt x="11264" y="12108"/>
                  </a:cubicBezTo>
                  <a:close/>
                  <a:moveTo>
                    <a:pt x="11770" y="7130"/>
                  </a:moveTo>
                  <a:cubicBezTo>
                    <a:pt x="11644" y="7889"/>
                    <a:pt x="11348" y="8606"/>
                    <a:pt x="10927" y="9155"/>
                  </a:cubicBezTo>
                  <a:cubicBezTo>
                    <a:pt x="10884" y="9197"/>
                    <a:pt x="10842" y="9239"/>
                    <a:pt x="10800" y="9239"/>
                  </a:cubicBezTo>
                  <a:cubicBezTo>
                    <a:pt x="10758" y="9197"/>
                    <a:pt x="10716" y="9155"/>
                    <a:pt x="10673" y="9155"/>
                  </a:cubicBezTo>
                  <a:cubicBezTo>
                    <a:pt x="10252" y="8564"/>
                    <a:pt x="9956" y="7889"/>
                    <a:pt x="9830" y="7130"/>
                  </a:cubicBezTo>
                  <a:cubicBezTo>
                    <a:pt x="10463" y="6961"/>
                    <a:pt x="11137" y="6961"/>
                    <a:pt x="11770" y="7130"/>
                  </a:cubicBezTo>
                  <a:close/>
                  <a:moveTo>
                    <a:pt x="13669" y="8269"/>
                  </a:moveTo>
                  <a:cubicBezTo>
                    <a:pt x="13669" y="8269"/>
                    <a:pt x="13669" y="8269"/>
                    <a:pt x="13669" y="8269"/>
                  </a:cubicBezTo>
                  <a:cubicBezTo>
                    <a:pt x="13964" y="8606"/>
                    <a:pt x="14217" y="8986"/>
                    <a:pt x="14386" y="9408"/>
                  </a:cubicBezTo>
                  <a:cubicBezTo>
                    <a:pt x="13416" y="9577"/>
                    <a:pt x="12572" y="9998"/>
                    <a:pt x="12066" y="10420"/>
                  </a:cubicBezTo>
                  <a:cubicBezTo>
                    <a:pt x="11939" y="10252"/>
                    <a:pt x="11770" y="10125"/>
                    <a:pt x="11602" y="9998"/>
                  </a:cubicBezTo>
                  <a:cubicBezTo>
                    <a:pt x="11602" y="9998"/>
                    <a:pt x="11602" y="9998"/>
                    <a:pt x="11602" y="9998"/>
                  </a:cubicBezTo>
                  <a:cubicBezTo>
                    <a:pt x="11475" y="9830"/>
                    <a:pt x="11348" y="9703"/>
                    <a:pt x="11180" y="9534"/>
                  </a:cubicBezTo>
                  <a:cubicBezTo>
                    <a:pt x="11222" y="9492"/>
                    <a:pt x="11264" y="9450"/>
                    <a:pt x="11264" y="9408"/>
                  </a:cubicBezTo>
                  <a:cubicBezTo>
                    <a:pt x="13373" y="8311"/>
                    <a:pt x="13120" y="8438"/>
                    <a:pt x="13669" y="8269"/>
                  </a:cubicBezTo>
                  <a:close/>
                  <a:moveTo>
                    <a:pt x="12445" y="10927"/>
                  </a:moveTo>
                  <a:cubicBezTo>
                    <a:pt x="12445" y="10927"/>
                    <a:pt x="12445" y="10884"/>
                    <a:pt x="12445" y="10927"/>
                  </a:cubicBezTo>
                  <a:lnTo>
                    <a:pt x="12445" y="10927"/>
                  </a:lnTo>
                  <a:cubicBezTo>
                    <a:pt x="12403" y="10884"/>
                    <a:pt x="12361" y="10842"/>
                    <a:pt x="12361" y="10800"/>
                  </a:cubicBezTo>
                  <a:cubicBezTo>
                    <a:pt x="12403" y="10758"/>
                    <a:pt x="12445" y="10716"/>
                    <a:pt x="12445" y="10673"/>
                  </a:cubicBezTo>
                  <a:cubicBezTo>
                    <a:pt x="12445" y="10673"/>
                    <a:pt x="12445" y="10673"/>
                    <a:pt x="12445" y="10673"/>
                  </a:cubicBezTo>
                  <a:cubicBezTo>
                    <a:pt x="12994" y="10252"/>
                    <a:pt x="13711" y="9956"/>
                    <a:pt x="14470" y="9830"/>
                  </a:cubicBezTo>
                  <a:cubicBezTo>
                    <a:pt x="14639" y="10420"/>
                    <a:pt x="14639" y="11095"/>
                    <a:pt x="14470" y="11728"/>
                  </a:cubicBezTo>
                  <a:cubicBezTo>
                    <a:pt x="13711" y="11602"/>
                    <a:pt x="12994" y="11306"/>
                    <a:pt x="12445" y="10927"/>
                  </a:cubicBezTo>
                  <a:close/>
                  <a:moveTo>
                    <a:pt x="20798" y="10420"/>
                  </a:moveTo>
                  <a:lnTo>
                    <a:pt x="21094" y="10800"/>
                  </a:lnTo>
                  <a:lnTo>
                    <a:pt x="20798" y="11180"/>
                  </a:lnTo>
                  <a:cubicBezTo>
                    <a:pt x="19195" y="13289"/>
                    <a:pt x="16116" y="13964"/>
                    <a:pt x="13669" y="13289"/>
                  </a:cubicBezTo>
                  <a:cubicBezTo>
                    <a:pt x="13669" y="13289"/>
                    <a:pt x="13669" y="13289"/>
                    <a:pt x="13669" y="13289"/>
                  </a:cubicBezTo>
                  <a:cubicBezTo>
                    <a:pt x="13500" y="12741"/>
                    <a:pt x="13289" y="12192"/>
                    <a:pt x="12994" y="11728"/>
                  </a:cubicBezTo>
                  <a:cubicBezTo>
                    <a:pt x="14892" y="12614"/>
                    <a:pt x="17592" y="12530"/>
                    <a:pt x="19491" y="10800"/>
                  </a:cubicBezTo>
                  <a:cubicBezTo>
                    <a:pt x="18689" y="10083"/>
                    <a:pt x="17845" y="9619"/>
                    <a:pt x="16580" y="9408"/>
                  </a:cubicBezTo>
                  <a:cubicBezTo>
                    <a:pt x="16453" y="8944"/>
                    <a:pt x="16284" y="8480"/>
                    <a:pt x="16073" y="8100"/>
                  </a:cubicBezTo>
                  <a:cubicBezTo>
                    <a:pt x="18014" y="8184"/>
                    <a:pt x="19786" y="9028"/>
                    <a:pt x="20798" y="10420"/>
                  </a:cubicBezTo>
                  <a:close/>
                  <a:moveTo>
                    <a:pt x="16664" y="11728"/>
                  </a:moveTo>
                  <a:cubicBezTo>
                    <a:pt x="16748" y="11095"/>
                    <a:pt x="16748" y="10463"/>
                    <a:pt x="16664" y="9830"/>
                  </a:cubicBezTo>
                  <a:cubicBezTo>
                    <a:pt x="17508" y="9998"/>
                    <a:pt x="18267" y="10294"/>
                    <a:pt x="18858" y="10800"/>
                  </a:cubicBezTo>
                  <a:cubicBezTo>
                    <a:pt x="18267" y="11264"/>
                    <a:pt x="17466" y="11602"/>
                    <a:pt x="16664" y="11728"/>
                  </a:cubicBezTo>
                  <a:close/>
                  <a:moveTo>
                    <a:pt x="16116" y="9323"/>
                  </a:moveTo>
                  <a:lnTo>
                    <a:pt x="16116" y="9323"/>
                  </a:lnTo>
                  <a:cubicBezTo>
                    <a:pt x="16327" y="10083"/>
                    <a:pt x="16369" y="10927"/>
                    <a:pt x="16200" y="11813"/>
                  </a:cubicBezTo>
                  <a:cubicBezTo>
                    <a:pt x="15820" y="11855"/>
                    <a:pt x="15356" y="11855"/>
                    <a:pt x="14892" y="11813"/>
                  </a:cubicBezTo>
                  <a:cubicBezTo>
                    <a:pt x="15483" y="9408"/>
                    <a:pt x="13922" y="8016"/>
                    <a:pt x="13753" y="7805"/>
                  </a:cubicBezTo>
                  <a:cubicBezTo>
                    <a:pt x="13880" y="7341"/>
                    <a:pt x="13922" y="6834"/>
                    <a:pt x="13922" y="6328"/>
                  </a:cubicBezTo>
                  <a:cubicBezTo>
                    <a:pt x="15019" y="7045"/>
                    <a:pt x="15778" y="8142"/>
                    <a:pt x="16116" y="9323"/>
                  </a:cubicBezTo>
                  <a:close/>
                  <a:moveTo>
                    <a:pt x="10420" y="802"/>
                  </a:moveTo>
                  <a:lnTo>
                    <a:pt x="10800" y="506"/>
                  </a:lnTo>
                  <a:lnTo>
                    <a:pt x="11180" y="802"/>
                  </a:lnTo>
                  <a:cubicBezTo>
                    <a:pt x="13247" y="2362"/>
                    <a:pt x="13964" y="5400"/>
                    <a:pt x="13289" y="7931"/>
                  </a:cubicBezTo>
                  <a:cubicBezTo>
                    <a:pt x="13289" y="7931"/>
                    <a:pt x="13289" y="7931"/>
                    <a:pt x="13289" y="7931"/>
                  </a:cubicBezTo>
                  <a:cubicBezTo>
                    <a:pt x="12741" y="8100"/>
                    <a:pt x="12192" y="8311"/>
                    <a:pt x="11728" y="8606"/>
                  </a:cubicBezTo>
                  <a:cubicBezTo>
                    <a:pt x="12530" y="6834"/>
                    <a:pt x="12614" y="4134"/>
                    <a:pt x="10800" y="2109"/>
                  </a:cubicBezTo>
                  <a:cubicBezTo>
                    <a:pt x="10083" y="2911"/>
                    <a:pt x="9619" y="3755"/>
                    <a:pt x="9408" y="5020"/>
                  </a:cubicBezTo>
                  <a:cubicBezTo>
                    <a:pt x="8944" y="5147"/>
                    <a:pt x="8480" y="5316"/>
                    <a:pt x="8100" y="5527"/>
                  </a:cubicBezTo>
                  <a:cubicBezTo>
                    <a:pt x="8227" y="3586"/>
                    <a:pt x="9070" y="1814"/>
                    <a:pt x="10420" y="802"/>
                  </a:cubicBezTo>
                  <a:close/>
                  <a:moveTo>
                    <a:pt x="9872" y="4936"/>
                  </a:moveTo>
                  <a:cubicBezTo>
                    <a:pt x="10041" y="4092"/>
                    <a:pt x="10336" y="3333"/>
                    <a:pt x="10842" y="2742"/>
                  </a:cubicBezTo>
                  <a:cubicBezTo>
                    <a:pt x="11306" y="3333"/>
                    <a:pt x="11644" y="4092"/>
                    <a:pt x="11813" y="4936"/>
                  </a:cubicBezTo>
                  <a:cubicBezTo>
                    <a:pt x="11137" y="4852"/>
                    <a:pt x="10505" y="4852"/>
                    <a:pt x="9872" y="4936"/>
                  </a:cubicBezTo>
                  <a:close/>
                  <a:moveTo>
                    <a:pt x="9366" y="5484"/>
                  </a:moveTo>
                  <a:lnTo>
                    <a:pt x="9366" y="5484"/>
                  </a:lnTo>
                  <a:cubicBezTo>
                    <a:pt x="10125" y="5273"/>
                    <a:pt x="10969" y="5231"/>
                    <a:pt x="11855" y="5400"/>
                  </a:cubicBezTo>
                  <a:cubicBezTo>
                    <a:pt x="11897" y="5780"/>
                    <a:pt x="11897" y="6244"/>
                    <a:pt x="11855" y="6708"/>
                  </a:cubicBezTo>
                  <a:cubicBezTo>
                    <a:pt x="10631" y="6412"/>
                    <a:pt x="9281" y="6666"/>
                    <a:pt x="8227" y="7509"/>
                  </a:cubicBezTo>
                  <a:cubicBezTo>
                    <a:pt x="6919" y="8522"/>
                    <a:pt x="6328" y="10252"/>
                    <a:pt x="6750" y="11855"/>
                  </a:cubicBezTo>
                  <a:cubicBezTo>
                    <a:pt x="6286" y="11897"/>
                    <a:pt x="5864" y="11897"/>
                    <a:pt x="5442" y="11855"/>
                  </a:cubicBezTo>
                  <a:cubicBezTo>
                    <a:pt x="5273" y="11011"/>
                    <a:pt x="5316" y="10125"/>
                    <a:pt x="5527" y="9366"/>
                  </a:cubicBezTo>
                  <a:lnTo>
                    <a:pt x="5527" y="9366"/>
                  </a:lnTo>
                  <a:cubicBezTo>
                    <a:pt x="6033" y="7552"/>
                    <a:pt x="7467" y="5991"/>
                    <a:pt x="9366" y="5484"/>
                  </a:cubicBezTo>
                  <a:close/>
                  <a:moveTo>
                    <a:pt x="4978" y="11728"/>
                  </a:moveTo>
                  <a:cubicBezTo>
                    <a:pt x="4134" y="11559"/>
                    <a:pt x="3375" y="11264"/>
                    <a:pt x="2784" y="10758"/>
                  </a:cubicBezTo>
                  <a:cubicBezTo>
                    <a:pt x="3375" y="10294"/>
                    <a:pt x="4134" y="9956"/>
                    <a:pt x="4978" y="9788"/>
                  </a:cubicBezTo>
                  <a:cubicBezTo>
                    <a:pt x="4894" y="10463"/>
                    <a:pt x="4894" y="11095"/>
                    <a:pt x="4978" y="11728"/>
                  </a:cubicBezTo>
                  <a:close/>
                  <a:moveTo>
                    <a:pt x="802" y="11180"/>
                  </a:moveTo>
                  <a:lnTo>
                    <a:pt x="506" y="10800"/>
                  </a:lnTo>
                  <a:lnTo>
                    <a:pt x="802" y="10420"/>
                  </a:lnTo>
                  <a:cubicBezTo>
                    <a:pt x="1814" y="9070"/>
                    <a:pt x="3586" y="8184"/>
                    <a:pt x="5569" y="8058"/>
                  </a:cubicBezTo>
                  <a:cubicBezTo>
                    <a:pt x="5358" y="8480"/>
                    <a:pt x="5189" y="8902"/>
                    <a:pt x="5063" y="9366"/>
                  </a:cubicBezTo>
                  <a:cubicBezTo>
                    <a:pt x="3755" y="9577"/>
                    <a:pt x="2911" y="10041"/>
                    <a:pt x="2152" y="10758"/>
                  </a:cubicBezTo>
                  <a:lnTo>
                    <a:pt x="2320" y="10927"/>
                  </a:lnTo>
                  <a:cubicBezTo>
                    <a:pt x="4134" y="12572"/>
                    <a:pt x="7552" y="12741"/>
                    <a:pt x="9619" y="11095"/>
                  </a:cubicBezTo>
                  <a:cubicBezTo>
                    <a:pt x="9745" y="11222"/>
                    <a:pt x="9914" y="11391"/>
                    <a:pt x="10083" y="11517"/>
                  </a:cubicBezTo>
                  <a:cubicBezTo>
                    <a:pt x="10209" y="11686"/>
                    <a:pt x="10336" y="11855"/>
                    <a:pt x="10505" y="11981"/>
                  </a:cubicBezTo>
                  <a:cubicBezTo>
                    <a:pt x="10209" y="12319"/>
                    <a:pt x="9197" y="12994"/>
                    <a:pt x="7973" y="13289"/>
                  </a:cubicBezTo>
                  <a:lnTo>
                    <a:pt x="7973" y="13289"/>
                  </a:lnTo>
                  <a:cubicBezTo>
                    <a:pt x="7973" y="13289"/>
                    <a:pt x="7973" y="13289"/>
                    <a:pt x="7973" y="13289"/>
                  </a:cubicBezTo>
                  <a:cubicBezTo>
                    <a:pt x="5400" y="13964"/>
                    <a:pt x="2362" y="13247"/>
                    <a:pt x="802" y="11180"/>
                  </a:cubicBezTo>
                  <a:close/>
                  <a:moveTo>
                    <a:pt x="6328" y="13964"/>
                  </a:moveTo>
                  <a:cubicBezTo>
                    <a:pt x="6834" y="13964"/>
                    <a:pt x="7341" y="13880"/>
                    <a:pt x="7805" y="13795"/>
                  </a:cubicBezTo>
                  <a:cubicBezTo>
                    <a:pt x="8016" y="13922"/>
                    <a:pt x="9661" y="15736"/>
                    <a:pt x="12234" y="14808"/>
                  </a:cubicBezTo>
                  <a:cubicBezTo>
                    <a:pt x="13247" y="14470"/>
                    <a:pt x="13584" y="13964"/>
                    <a:pt x="13795" y="13795"/>
                  </a:cubicBezTo>
                  <a:cubicBezTo>
                    <a:pt x="14259" y="13922"/>
                    <a:pt x="14766" y="13964"/>
                    <a:pt x="15272" y="13964"/>
                  </a:cubicBezTo>
                  <a:cubicBezTo>
                    <a:pt x="13880" y="15905"/>
                    <a:pt x="11475" y="16706"/>
                    <a:pt x="9323" y="16073"/>
                  </a:cubicBezTo>
                  <a:lnTo>
                    <a:pt x="9323" y="16073"/>
                  </a:lnTo>
                  <a:cubicBezTo>
                    <a:pt x="8227" y="15778"/>
                    <a:pt x="7087" y="15019"/>
                    <a:pt x="6328" y="13964"/>
                  </a:cubicBezTo>
                  <a:close/>
                  <a:moveTo>
                    <a:pt x="11770" y="16622"/>
                  </a:moveTo>
                  <a:cubicBezTo>
                    <a:pt x="11602" y="17466"/>
                    <a:pt x="11306" y="18225"/>
                    <a:pt x="10800" y="18816"/>
                  </a:cubicBezTo>
                  <a:cubicBezTo>
                    <a:pt x="10336" y="18225"/>
                    <a:pt x="9998" y="17466"/>
                    <a:pt x="9830" y="16622"/>
                  </a:cubicBezTo>
                  <a:cubicBezTo>
                    <a:pt x="10505" y="16706"/>
                    <a:pt x="11137" y="16706"/>
                    <a:pt x="11770" y="16622"/>
                  </a:cubicBezTo>
                  <a:close/>
                  <a:moveTo>
                    <a:pt x="10420" y="20798"/>
                  </a:moveTo>
                  <a:cubicBezTo>
                    <a:pt x="9070" y="19786"/>
                    <a:pt x="8184" y="18014"/>
                    <a:pt x="8058" y="16031"/>
                  </a:cubicBezTo>
                  <a:cubicBezTo>
                    <a:pt x="8480" y="16242"/>
                    <a:pt x="8902" y="16411"/>
                    <a:pt x="9366" y="16538"/>
                  </a:cubicBezTo>
                  <a:cubicBezTo>
                    <a:pt x="9577" y="17845"/>
                    <a:pt x="10041" y="18689"/>
                    <a:pt x="10758" y="19448"/>
                  </a:cubicBezTo>
                  <a:cubicBezTo>
                    <a:pt x="11475" y="18689"/>
                    <a:pt x="11939" y="17803"/>
                    <a:pt x="12150" y="16538"/>
                  </a:cubicBezTo>
                  <a:cubicBezTo>
                    <a:pt x="12614" y="16411"/>
                    <a:pt x="13078" y="16242"/>
                    <a:pt x="13458" y="16031"/>
                  </a:cubicBezTo>
                  <a:cubicBezTo>
                    <a:pt x="13331" y="18014"/>
                    <a:pt x="12488" y="19744"/>
                    <a:pt x="11095" y="20798"/>
                  </a:cubicBezTo>
                  <a:lnTo>
                    <a:pt x="10716" y="21094"/>
                  </a:lnTo>
                  <a:lnTo>
                    <a:pt x="10420" y="20798"/>
                  </a:lnTo>
                  <a:close/>
                </a:path>
              </a:pathLst>
            </a:custGeom>
            <a:grpFill/>
            <a:ln w="25400">
              <a:noFill/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CCBD859-66DB-3DE9-F414-3F58235332BF}"/>
              </a:ext>
            </a:extLst>
          </p:cNvPr>
          <p:cNvSpPr txBox="1"/>
          <p:nvPr/>
        </p:nvSpPr>
        <p:spPr>
          <a:xfrm>
            <a:off x="0" y="1597957"/>
            <a:ext cx="16246136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  <a:tabLst/>
            </a:pPr>
            <a:r>
              <a:rPr lang="en-US" altLang="zh-CN" sz="4000" dirty="0" err="1">
                <a:solidFill>
                  <a:schemeClr val="bg1"/>
                </a:solidFill>
                <a:latin typeface="Cormorant Unicase" pitchFamily="2" charset="77"/>
                <a:cs typeface="Cormorant" pitchFamily="18" charset="0"/>
                <a:sym typeface="Wingdings" panose="05000000000000000000" pitchFamily="2" charset="2"/>
              </a:rPr>
              <a:t>Hrunting</a:t>
            </a:r>
            <a:r>
              <a:rPr lang="en-US" altLang="zh-CN" sz="4000" dirty="0">
                <a:solidFill>
                  <a:schemeClr val="bg1"/>
                </a:solidFill>
                <a:latin typeface="Cormorant Unicase" pitchFamily="2" charset="77"/>
                <a:cs typeface="Cormorant" pitchFamily="18" charset="0"/>
                <a:sym typeface="Wingdings" panose="05000000000000000000" pitchFamily="2" charset="2"/>
              </a:rPr>
              <a:t> as a symbol: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altLang="zh-CN" sz="4000" dirty="0">
                <a:solidFill>
                  <a:schemeClr val="bg1"/>
                </a:solidFill>
                <a:latin typeface="Cormorant Unicase" pitchFamily="2" charset="77"/>
                <a:cs typeface="Cormorant" pitchFamily="18" charset="0"/>
                <a:sym typeface="Wingdings" panose="05000000000000000000" pitchFamily="2" charset="2"/>
              </a:rPr>
              <a:t>Received by/ returned to Unferth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altLang="zh-CN" sz="4000" dirty="0">
                <a:solidFill>
                  <a:schemeClr val="bg1"/>
                </a:solidFill>
                <a:latin typeface="Cormorant Unicase" pitchFamily="2" charset="77"/>
                <a:cs typeface="Cormorant" pitchFamily="18" charset="0"/>
                <a:sym typeface="Wingdings" panose="05000000000000000000" pitchFamily="2" charset="2"/>
              </a:rPr>
              <a:t>Incapable of harming G’s mother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altLang="zh-CN" sz="4000" dirty="0">
                <a:solidFill>
                  <a:schemeClr val="bg1"/>
                </a:solidFill>
                <a:latin typeface="Cormorant Unicase" pitchFamily="2" charset="77"/>
                <a:cs typeface="Cormorant" pitchFamily="18" charset="0"/>
                <a:sym typeface="Wingdings" panose="05000000000000000000" pitchFamily="2" charset="2"/>
              </a:rPr>
              <a:t>Giant sword in mere-cave, her own, the only weapon capable of killing her, but melts because of her blood; hilt offered to Hrothgar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altLang="zh-CN" sz="4000" dirty="0">
                <a:solidFill>
                  <a:schemeClr val="bg1"/>
                </a:solidFill>
                <a:latin typeface="Cormorant Unicase" pitchFamily="2" charset="77"/>
                <a:cs typeface="Cormorant" pitchFamily="18" charset="0"/>
              </a:rPr>
              <a:t>Why does B. take back Grendel’s head and the sword-hilt?</a:t>
            </a:r>
            <a:endParaRPr lang="en-US" altLang="zh-CN" sz="4000" dirty="0">
              <a:solidFill>
                <a:schemeClr val="bg1"/>
              </a:solidFill>
              <a:latin typeface="Cormorant Unicase" pitchFamily="2" charset="77"/>
              <a:cs typeface="Cormorant" pitchFamily="18" charset="0"/>
              <a:sym typeface="Wingdings" panose="05000000000000000000" pitchFamily="2" charset="2"/>
            </a:endParaRPr>
          </a:p>
          <a:p>
            <a:pPr marL="685800" indent="-685800">
              <a:buFont typeface="Arial" panose="020B0604020202020204" pitchFamily="34" charset="0"/>
              <a:buChar char="•"/>
              <a:tabLst/>
            </a:pPr>
            <a:r>
              <a:rPr lang="en-US" altLang="zh-CN" sz="4000" dirty="0">
                <a:solidFill>
                  <a:schemeClr val="bg1"/>
                </a:solidFill>
                <a:latin typeface="Cormorant Unicase" pitchFamily="2" charset="77"/>
                <a:cs typeface="Cormorant" pitchFamily="18" charset="0"/>
                <a:sym typeface="Wingdings" panose="05000000000000000000" pitchFamily="2" charset="2"/>
              </a:rPr>
              <a:t>The mere-cave’s treasure-trove: why doesn’t B. take any back?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altLang="zh-CN" sz="4000" dirty="0">
                <a:solidFill>
                  <a:schemeClr val="bg1"/>
                </a:solidFill>
                <a:latin typeface="Cormorant Unicase" pitchFamily="2" charset="77"/>
                <a:cs typeface="Cormorant" pitchFamily="18" charset="0"/>
                <a:sym typeface="Wingdings" panose="05000000000000000000" pitchFamily="2" charset="2"/>
              </a:rPr>
              <a:t>motif of cursed treasure (</a:t>
            </a:r>
            <a:r>
              <a:rPr lang="en-US" altLang="zh-CN" sz="4000" i="1" dirty="0">
                <a:solidFill>
                  <a:schemeClr val="bg1"/>
                </a:solidFill>
                <a:latin typeface="Cormorant Unicase" pitchFamily="2" charset="77"/>
                <a:cs typeface="Cormorant" pitchFamily="18" charset="0"/>
                <a:sym typeface="Wingdings" panose="05000000000000000000" pitchFamily="2" charset="2"/>
              </a:rPr>
              <a:t>Nibelungenlied</a:t>
            </a:r>
            <a:r>
              <a:rPr lang="en-US" altLang="zh-CN" sz="4000" dirty="0">
                <a:solidFill>
                  <a:schemeClr val="bg1"/>
                </a:solidFill>
                <a:latin typeface="Cormorant Unicase" pitchFamily="2" charset="77"/>
                <a:cs typeface="Cormorant" pitchFamily="18" charset="0"/>
                <a:sym typeface="Wingdings" panose="05000000000000000000" pitchFamily="2" charset="2"/>
              </a:rPr>
              <a:t>): </a:t>
            </a:r>
            <a:r>
              <a:rPr lang="en-US" altLang="zh-CN" sz="4000" dirty="0" err="1">
                <a:solidFill>
                  <a:schemeClr val="bg1"/>
                </a:solidFill>
                <a:latin typeface="Cormorant Unicase" pitchFamily="2" charset="77"/>
                <a:cs typeface="Cormorant" pitchFamily="18" charset="0"/>
                <a:sym typeface="Wingdings" panose="05000000000000000000" pitchFamily="2" charset="2"/>
              </a:rPr>
              <a:t>Wealtheow’s</a:t>
            </a:r>
            <a:r>
              <a:rPr lang="en-US" altLang="zh-CN" sz="4000" dirty="0">
                <a:solidFill>
                  <a:schemeClr val="bg1"/>
                </a:solidFill>
                <a:latin typeface="Cormorant Unicase" pitchFamily="2" charset="77"/>
                <a:cs typeface="Cormorant" pitchFamily="18" charset="0"/>
                <a:sym typeface="Wingdings" panose="05000000000000000000" pitchFamily="2" charset="2"/>
              </a:rPr>
              <a:t> gift necklace won’t protect her or her daughter; gifted to </a:t>
            </a:r>
            <a:r>
              <a:rPr lang="en-US" altLang="zh-CN" sz="4000" dirty="0" err="1">
                <a:solidFill>
                  <a:schemeClr val="bg1"/>
                </a:solidFill>
                <a:latin typeface="Cormorant Unicase" pitchFamily="2" charset="77"/>
                <a:cs typeface="Cormorant" pitchFamily="18" charset="0"/>
                <a:sym typeface="Wingdings" panose="05000000000000000000" pitchFamily="2" charset="2"/>
              </a:rPr>
              <a:t>Hygd</a:t>
            </a:r>
            <a:r>
              <a:rPr lang="en-US" altLang="zh-CN" sz="4000" dirty="0">
                <a:solidFill>
                  <a:schemeClr val="bg1"/>
                </a:solidFill>
                <a:latin typeface="Cormorant Unicase" pitchFamily="2" charset="77"/>
                <a:cs typeface="Cormorant" pitchFamily="18" charset="0"/>
                <a:sym typeface="Wingdings" panose="05000000000000000000" pitchFamily="2" charset="2"/>
              </a:rPr>
              <a:t> by B., but won’t protect her: her husband wears it when killed in a foolish raid against the Finns (link to Finn saga)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endParaRPr lang="en-US" altLang="zh-CN" sz="4000" dirty="0">
              <a:solidFill>
                <a:schemeClr val="bg1"/>
              </a:solidFill>
              <a:latin typeface="Cormorant Unicase" pitchFamily="2" charset="77"/>
              <a:cs typeface="Cormorant" pitchFamily="18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0A145F8D-C2A1-F94E-9E1A-7B6D3B88A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" y="0"/>
            <a:ext cx="16246136" cy="9144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88324" y="260157"/>
            <a:ext cx="9733883" cy="127727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algn="ctr">
              <a:tabLst>
                <a:tab pos="3276600" algn="l"/>
              </a:tabLst>
            </a:pPr>
            <a:r>
              <a:rPr lang="en-US" altLang="zh-CN" sz="8000" b="1" dirty="0">
                <a:solidFill>
                  <a:srgbClr val="FFFFFF"/>
                </a:solidFill>
                <a:latin typeface="Cormorant Unicase" pitchFamily="2" charset="77"/>
                <a:cs typeface="Cormorant Unicase" pitchFamily="18" charset="0"/>
              </a:rPr>
              <a:t>The return to Geatland</a:t>
            </a:r>
            <a:endParaRPr lang="en-US" altLang="zh-CN" dirty="0">
              <a:latin typeface="Cormorant" pitchFamily="2" charset="77"/>
            </a:endParaRP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xmlns="" id="{6AFA060B-65E7-F149-9D37-2EAD1767F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pPr/>
              <a:t>9</a:t>
            </a:fld>
            <a:endParaRPr lang="en-US" sz="2500" kern="1200" dirty="0">
              <a:solidFill>
                <a:srgbClr val="FFFFFF"/>
              </a:solidFill>
              <a:latin typeface="Cormorant" pitchFamily="18" charset="0"/>
              <a:ea typeface="+mn-ea"/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xmlns="" id="{55ACC601-B40E-7B4F-A5C2-CEA6ED20883E}"/>
              </a:ext>
            </a:extLst>
          </p:cNvPr>
          <p:cNvSpPr txBox="1"/>
          <p:nvPr/>
        </p:nvSpPr>
        <p:spPr>
          <a:xfrm>
            <a:off x="127000" y="2050902"/>
            <a:ext cx="15798799" cy="6463308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  <a:tabLst/>
            </a:pPr>
            <a:r>
              <a:rPr lang="en-US" altLang="zh-CN" sz="4000" dirty="0">
                <a:solidFill>
                  <a:srgbClr val="FFFFFF"/>
                </a:solidFill>
                <a:latin typeface="Cormorant Unicase" pitchFamily="18" charset="0"/>
              </a:rPr>
              <a:t>Emphasis on boat returning laden with treasures, presentation of gift-tribute to </a:t>
            </a:r>
            <a:r>
              <a:rPr lang="en-US" altLang="zh-CN" sz="4000" dirty="0" err="1">
                <a:solidFill>
                  <a:srgbClr val="FFFFFF"/>
                </a:solidFill>
                <a:latin typeface="Cormorant Unicase" pitchFamily="18" charset="0"/>
              </a:rPr>
              <a:t>Hygelac</a:t>
            </a:r>
            <a:endParaRPr lang="en-US" altLang="zh-CN" sz="4000" dirty="0">
              <a:solidFill>
                <a:srgbClr val="FFFFFF"/>
              </a:solidFill>
              <a:latin typeface="Cormorant Unicase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tabLst/>
            </a:pPr>
            <a:r>
              <a:rPr lang="en-US" altLang="zh-CN" sz="4000" dirty="0">
                <a:solidFill>
                  <a:srgbClr val="FFFFFF"/>
                </a:solidFill>
                <a:latin typeface="Cormorant Unicase" pitchFamily="18" charset="0"/>
              </a:rPr>
              <a:t>Why does Beowulf retell the story? Tale flaw or tale device?</a:t>
            </a:r>
          </a:p>
          <a:p>
            <a:pPr marL="571500" indent="-571500">
              <a:buFont typeface="Arial" panose="020B0604020202020204" pitchFamily="34" charset="0"/>
              <a:buChar char="•"/>
              <a:tabLst/>
            </a:pPr>
            <a:r>
              <a:rPr lang="en-US" altLang="zh-CN" sz="4000" dirty="0">
                <a:solidFill>
                  <a:srgbClr val="FFFFFF"/>
                </a:solidFill>
                <a:latin typeface="Cormorant Unicase" pitchFamily="18" charset="0"/>
              </a:rPr>
              <a:t>Additional information: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zh-CN" sz="4000" dirty="0">
                <a:solidFill>
                  <a:srgbClr val="FFFFFF"/>
                </a:solidFill>
                <a:latin typeface="Cormorant Unicase" pitchFamily="18" charset="0"/>
              </a:rPr>
              <a:t>ll. 2022- </a:t>
            </a:r>
            <a:r>
              <a:rPr lang="en-US" altLang="zh-CN" sz="4000" dirty="0" err="1">
                <a:solidFill>
                  <a:srgbClr val="FFFFFF"/>
                </a:solidFill>
                <a:latin typeface="Cormorant Unicase" pitchFamily="18" charset="0"/>
              </a:rPr>
              <a:t>Freawaru’s</a:t>
            </a:r>
            <a:r>
              <a:rPr lang="en-US" altLang="zh-CN" sz="4000" dirty="0">
                <a:solidFill>
                  <a:srgbClr val="FFFFFF"/>
                </a:solidFill>
                <a:latin typeface="Cormorant Unicase" pitchFamily="18" charset="0"/>
              </a:rPr>
              <a:t> tragic story among the </a:t>
            </a:r>
            <a:r>
              <a:rPr lang="en-US" altLang="zh-CN" sz="4000" dirty="0" err="1">
                <a:solidFill>
                  <a:srgbClr val="FFFFFF"/>
                </a:solidFill>
                <a:latin typeface="Cormorant Unicase" pitchFamily="18" charset="0"/>
              </a:rPr>
              <a:t>Heathobards</a:t>
            </a:r>
            <a:r>
              <a:rPr lang="en-US" altLang="zh-CN" sz="4000" dirty="0">
                <a:solidFill>
                  <a:srgbClr val="FFFFFF"/>
                </a:solidFill>
                <a:latin typeface="Cormorant Unicase" pitchFamily="18" charset="0"/>
              </a:rPr>
              <a:t> foreshadowed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zh-CN" sz="4000" dirty="0">
                <a:solidFill>
                  <a:srgbClr val="FFFFFF"/>
                </a:solidFill>
                <a:latin typeface="Cormorant Unicase" pitchFamily="18" charset="0"/>
              </a:rPr>
              <a:t>Grendel’s pouch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zh-CN" sz="4000" dirty="0">
                <a:solidFill>
                  <a:srgbClr val="FFFFFF"/>
                </a:solidFill>
                <a:latin typeface="Cormorant Unicase" pitchFamily="18" charset="0"/>
              </a:rPr>
              <a:t>Dead man’s name: </a:t>
            </a:r>
            <a:r>
              <a:rPr lang="en-US" altLang="zh-CN" sz="4000" dirty="0" err="1">
                <a:solidFill>
                  <a:srgbClr val="FFFFFF"/>
                </a:solidFill>
                <a:latin typeface="Cormorant Unicase" pitchFamily="18" charset="0"/>
              </a:rPr>
              <a:t>Hondscio</a:t>
            </a:r>
            <a:r>
              <a:rPr lang="en-US" altLang="zh-CN" sz="4000" dirty="0">
                <a:solidFill>
                  <a:srgbClr val="FFFFFF"/>
                </a:solidFill>
                <a:latin typeface="Cormorant Unicase" pitchFamily="18" charset="0"/>
              </a:rPr>
              <a:t> (“Hand-shoe”) explains his death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altLang="zh-CN" sz="4000" dirty="0">
                <a:solidFill>
                  <a:srgbClr val="FFFFFF"/>
                </a:solidFill>
                <a:latin typeface="Cormorant Unicase" pitchFamily="18" charset="0"/>
              </a:rPr>
              <a:t>Mention of B’s virtues vs his unassuming childhood (ll. 2183-): Joseph Campbell’s “quest cycle” motif in </a:t>
            </a:r>
            <a:r>
              <a:rPr lang="en-US" altLang="zh-CN" sz="4000" i="1" dirty="0">
                <a:solidFill>
                  <a:srgbClr val="FFFFFF"/>
                </a:solidFill>
                <a:latin typeface="Cormorant Unicase" pitchFamily="18" charset="0"/>
              </a:rPr>
              <a:t>The Hero with a Thousand Faces</a:t>
            </a:r>
          </a:p>
          <a:p>
            <a:pPr>
              <a:tabLst/>
            </a:pPr>
            <a:endParaRPr lang="en-US" altLang="zh-CN" sz="1700" dirty="0">
              <a:solidFill>
                <a:srgbClr val="FFFFFF"/>
              </a:solidFill>
              <a:latin typeface="Cormorant" pitchFamily="18" charset="0"/>
            </a:endParaRP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xmlns="" id="{92B99552-B479-9742-A37A-69BF562EF0CB}"/>
              </a:ext>
            </a:extLst>
          </p:cNvPr>
          <p:cNvGrpSpPr/>
          <p:nvPr/>
        </p:nvGrpSpPr>
        <p:grpSpPr>
          <a:xfrm>
            <a:off x="5535929" y="6741158"/>
            <a:ext cx="5184142" cy="650242"/>
            <a:chOff x="2743199" y="3454399"/>
            <a:chExt cx="5184142" cy="650242"/>
          </a:xfrm>
          <a:solidFill>
            <a:schemeClr val="bg1"/>
          </a:solidFill>
        </p:grpSpPr>
        <p:sp>
          <p:nvSpPr>
            <p:cNvPr id="18" name="Figura">
              <a:extLst>
                <a:ext uri="{FF2B5EF4-FFF2-40B4-BE49-F238E27FC236}">
                  <a16:creationId xmlns:a16="http://schemas.microsoft.com/office/drawing/2014/main" xmlns="" id="{F1CC4B64-807D-6E49-8D99-E69174217BAE}"/>
                </a:ext>
              </a:extLst>
            </p:cNvPr>
            <p:cNvSpPr/>
            <p:nvPr/>
          </p:nvSpPr>
          <p:spPr>
            <a:xfrm>
              <a:off x="2743199" y="3454399"/>
              <a:ext cx="650242" cy="650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33" y="21136"/>
                  </a:moveTo>
                  <a:cubicBezTo>
                    <a:pt x="12952" y="19997"/>
                    <a:pt x="13880" y="18014"/>
                    <a:pt x="13964" y="15778"/>
                  </a:cubicBezTo>
                  <a:cubicBezTo>
                    <a:pt x="14681" y="15314"/>
                    <a:pt x="15314" y="14681"/>
                    <a:pt x="15778" y="13964"/>
                  </a:cubicBezTo>
                  <a:cubicBezTo>
                    <a:pt x="17972" y="13922"/>
                    <a:pt x="19997" y="12952"/>
                    <a:pt x="21136" y="11433"/>
                  </a:cubicBezTo>
                  <a:lnTo>
                    <a:pt x="21600" y="10800"/>
                  </a:lnTo>
                  <a:lnTo>
                    <a:pt x="21136" y="10167"/>
                  </a:lnTo>
                  <a:cubicBezTo>
                    <a:pt x="19997" y="8648"/>
                    <a:pt x="18014" y="7720"/>
                    <a:pt x="15778" y="7636"/>
                  </a:cubicBezTo>
                  <a:cubicBezTo>
                    <a:pt x="15314" y="6919"/>
                    <a:pt x="14681" y="6286"/>
                    <a:pt x="13964" y="5822"/>
                  </a:cubicBezTo>
                  <a:cubicBezTo>
                    <a:pt x="13922" y="3628"/>
                    <a:pt x="12952" y="1603"/>
                    <a:pt x="11433" y="464"/>
                  </a:cubicBezTo>
                  <a:lnTo>
                    <a:pt x="10800" y="0"/>
                  </a:lnTo>
                  <a:lnTo>
                    <a:pt x="10167" y="464"/>
                  </a:lnTo>
                  <a:cubicBezTo>
                    <a:pt x="8648" y="1603"/>
                    <a:pt x="7720" y="3586"/>
                    <a:pt x="7636" y="5822"/>
                  </a:cubicBezTo>
                  <a:cubicBezTo>
                    <a:pt x="6919" y="6286"/>
                    <a:pt x="6286" y="6919"/>
                    <a:pt x="5822" y="7636"/>
                  </a:cubicBezTo>
                  <a:cubicBezTo>
                    <a:pt x="3628" y="7678"/>
                    <a:pt x="1603" y="8648"/>
                    <a:pt x="464" y="10167"/>
                  </a:cubicBezTo>
                  <a:lnTo>
                    <a:pt x="0" y="10800"/>
                  </a:lnTo>
                  <a:lnTo>
                    <a:pt x="464" y="11433"/>
                  </a:lnTo>
                  <a:cubicBezTo>
                    <a:pt x="1603" y="12952"/>
                    <a:pt x="3586" y="13880"/>
                    <a:pt x="5822" y="13964"/>
                  </a:cubicBezTo>
                  <a:cubicBezTo>
                    <a:pt x="6286" y="14681"/>
                    <a:pt x="6919" y="15314"/>
                    <a:pt x="7636" y="15778"/>
                  </a:cubicBezTo>
                  <a:cubicBezTo>
                    <a:pt x="7720" y="17972"/>
                    <a:pt x="8648" y="19997"/>
                    <a:pt x="10167" y="21136"/>
                  </a:cubicBezTo>
                  <a:lnTo>
                    <a:pt x="10800" y="21600"/>
                  </a:lnTo>
                  <a:lnTo>
                    <a:pt x="11433" y="21136"/>
                  </a:lnTo>
                  <a:close/>
                  <a:moveTo>
                    <a:pt x="9830" y="14470"/>
                  </a:moveTo>
                  <a:cubicBezTo>
                    <a:pt x="9956" y="13795"/>
                    <a:pt x="10294" y="12741"/>
                    <a:pt x="10800" y="12319"/>
                  </a:cubicBezTo>
                  <a:cubicBezTo>
                    <a:pt x="11264" y="12698"/>
                    <a:pt x="11644" y="13753"/>
                    <a:pt x="11770" y="14470"/>
                  </a:cubicBezTo>
                  <a:cubicBezTo>
                    <a:pt x="11137" y="14639"/>
                    <a:pt x="10463" y="14639"/>
                    <a:pt x="9830" y="14470"/>
                  </a:cubicBezTo>
                  <a:close/>
                  <a:moveTo>
                    <a:pt x="8269" y="13627"/>
                  </a:moveTo>
                  <a:cubicBezTo>
                    <a:pt x="8817" y="13458"/>
                    <a:pt x="9366" y="13247"/>
                    <a:pt x="9830" y="12952"/>
                  </a:cubicBezTo>
                  <a:cubicBezTo>
                    <a:pt x="9619" y="13373"/>
                    <a:pt x="9492" y="13837"/>
                    <a:pt x="9408" y="14302"/>
                  </a:cubicBezTo>
                  <a:cubicBezTo>
                    <a:pt x="8986" y="14175"/>
                    <a:pt x="8606" y="13922"/>
                    <a:pt x="8269" y="13627"/>
                  </a:cubicBezTo>
                  <a:close/>
                  <a:moveTo>
                    <a:pt x="7256" y="9408"/>
                  </a:moveTo>
                  <a:cubicBezTo>
                    <a:pt x="7425" y="8986"/>
                    <a:pt x="7636" y="8606"/>
                    <a:pt x="7931" y="8269"/>
                  </a:cubicBezTo>
                  <a:cubicBezTo>
                    <a:pt x="8100" y="8817"/>
                    <a:pt x="8311" y="9366"/>
                    <a:pt x="8606" y="9830"/>
                  </a:cubicBezTo>
                  <a:cubicBezTo>
                    <a:pt x="8184" y="9661"/>
                    <a:pt x="7720" y="9492"/>
                    <a:pt x="7256" y="9408"/>
                  </a:cubicBezTo>
                  <a:close/>
                  <a:moveTo>
                    <a:pt x="9155" y="10673"/>
                  </a:moveTo>
                  <a:cubicBezTo>
                    <a:pt x="9197" y="10716"/>
                    <a:pt x="9239" y="10758"/>
                    <a:pt x="9239" y="10800"/>
                  </a:cubicBezTo>
                  <a:cubicBezTo>
                    <a:pt x="9197" y="10842"/>
                    <a:pt x="9155" y="10884"/>
                    <a:pt x="9155" y="10927"/>
                  </a:cubicBezTo>
                  <a:cubicBezTo>
                    <a:pt x="8564" y="11348"/>
                    <a:pt x="7889" y="11644"/>
                    <a:pt x="7130" y="11770"/>
                  </a:cubicBezTo>
                  <a:cubicBezTo>
                    <a:pt x="6961" y="11180"/>
                    <a:pt x="6961" y="10505"/>
                    <a:pt x="7130" y="9872"/>
                  </a:cubicBezTo>
                  <a:cubicBezTo>
                    <a:pt x="7889" y="9956"/>
                    <a:pt x="8564" y="10252"/>
                    <a:pt x="9155" y="10673"/>
                  </a:cubicBezTo>
                  <a:close/>
                  <a:moveTo>
                    <a:pt x="11222" y="12108"/>
                  </a:moveTo>
                  <a:lnTo>
                    <a:pt x="11222" y="12108"/>
                  </a:lnTo>
                  <a:cubicBezTo>
                    <a:pt x="10547" y="11137"/>
                    <a:pt x="9028" y="10716"/>
                    <a:pt x="8269" y="7931"/>
                  </a:cubicBezTo>
                  <a:cubicBezTo>
                    <a:pt x="8269" y="7931"/>
                    <a:pt x="8269" y="7931"/>
                    <a:pt x="8269" y="7931"/>
                  </a:cubicBezTo>
                  <a:cubicBezTo>
                    <a:pt x="8606" y="7636"/>
                    <a:pt x="8986" y="7383"/>
                    <a:pt x="9408" y="7256"/>
                  </a:cubicBezTo>
                  <a:cubicBezTo>
                    <a:pt x="9492" y="7720"/>
                    <a:pt x="9661" y="8184"/>
                    <a:pt x="9830" y="8606"/>
                  </a:cubicBezTo>
                  <a:lnTo>
                    <a:pt x="9830" y="8606"/>
                  </a:lnTo>
                  <a:cubicBezTo>
                    <a:pt x="10336" y="9661"/>
                    <a:pt x="10842" y="9998"/>
                    <a:pt x="11222" y="10336"/>
                  </a:cubicBezTo>
                  <a:cubicBezTo>
                    <a:pt x="11222" y="10336"/>
                    <a:pt x="11222" y="10336"/>
                    <a:pt x="11222" y="10336"/>
                  </a:cubicBezTo>
                  <a:cubicBezTo>
                    <a:pt x="11602" y="10631"/>
                    <a:pt x="11939" y="11011"/>
                    <a:pt x="12108" y="11222"/>
                  </a:cubicBezTo>
                  <a:cubicBezTo>
                    <a:pt x="12108" y="11222"/>
                    <a:pt x="12108" y="11222"/>
                    <a:pt x="12108" y="11222"/>
                  </a:cubicBezTo>
                  <a:cubicBezTo>
                    <a:pt x="12698" y="11939"/>
                    <a:pt x="13078" y="12825"/>
                    <a:pt x="13289" y="13627"/>
                  </a:cubicBezTo>
                  <a:cubicBezTo>
                    <a:pt x="13078" y="13837"/>
                    <a:pt x="12614" y="14133"/>
                    <a:pt x="12150" y="14302"/>
                  </a:cubicBezTo>
                  <a:cubicBezTo>
                    <a:pt x="11939" y="13247"/>
                    <a:pt x="11433" y="12319"/>
                    <a:pt x="11222" y="12108"/>
                  </a:cubicBezTo>
                  <a:close/>
                  <a:moveTo>
                    <a:pt x="11728" y="7130"/>
                  </a:moveTo>
                  <a:cubicBezTo>
                    <a:pt x="11602" y="7889"/>
                    <a:pt x="11306" y="8606"/>
                    <a:pt x="10884" y="9155"/>
                  </a:cubicBezTo>
                  <a:cubicBezTo>
                    <a:pt x="10842" y="9197"/>
                    <a:pt x="10800" y="9239"/>
                    <a:pt x="10758" y="9239"/>
                  </a:cubicBezTo>
                  <a:cubicBezTo>
                    <a:pt x="10716" y="9197"/>
                    <a:pt x="10673" y="9155"/>
                    <a:pt x="10631" y="9155"/>
                  </a:cubicBezTo>
                  <a:cubicBezTo>
                    <a:pt x="10209" y="8564"/>
                    <a:pt x="9914" y="7889"/>
                    <a:pt x="9788" y="7130"/>
                  </a:cubicBezTo>
                  <a:cubicBezTo>
                    <a:pt x="10420" y="6961"/>
                    <a:pt x="11095" y="6961"/>
                    <a:pt x="11728" y="7130"/>
                  </a:cubicBezTo>
                  <a:close/>
                  <a:moveTo>
                    <a:pt x="13627" y="8269"/>
                  </a:moveTo>
                  <a:cubicBezTo>
                    <a:pt x="13627" y="8269"/>
                    <a:pt x="13627" y="8269"/>
                    <a:pt x="13627" y="8269"/>
                  </a:cubicBezTo>
                  <a:cubicBezTo>
                    <a:pt x="13922" y="8606"/>
                    <a:pt x="14175" y="8986"/>
                    <a:pt x="14344" y="9408"/>
                  </a:cubicBezTo>
                  <a:cubicBezTo>
                    <a:pt x="13373" y="9577"/>
                    <a:pt x="12530" y="9998"/>
                    <a:pt x="12023" y="10420"/>
                  </a:cubicBezTo>
                  <a:cubicBezTo>
                    <a:pt x="11897" y="10252"/>
                    <a:pt x="11728" y="10125"/>
                    <a:pt x="11559" y="9998"/>
                  </a:cubicBezTo>
                  <a:cubicBezTo>
                    <a:pt x="11559" y="9998"/>
                    <a:pt x="11559" y="9998"/>
                    <a:pt x="11559" y="9998"/>
                  </a:cubicBezTo>
                  <a:cubicBezTo>
                    <a:pt x="11433" y="9830"/>
                    <a:pt x="11306" y="9703"/>
                    <a:pt x="11137" y="9534"/>
                  </a:cubicBezTo>
                  <a:cubicBezTo>
                    <a:pt x="11180" y="9492"/>
                    <a:pt x="11222" y="9450"/>
                    <a:pt x="11222" y="9408"/>
                  </a:cubicBezTo>
                  <a:cubicBezTo>
                    <a:pt x="13331" y="8311"/>
                    <a:pt x="13078" y="8438"/>
                    <a:pt x="13627" y="8269"/>
                  </a:cubicBezTo>
                  <a:close/>
                  <a:moveTo>
                    <a:pt x="12403" y="10927"/>
                  </a:moveTo>
                  <a:cubicBezTo>
                    <a:pt x="12403" y="10927"/>
                    <a:pt x="12403" y="10884"/>
                    <a:pt x="12403" y="10927"/>
                  </a:cubicBezTo>
                  <a:lnTo>
                    <a:pt x="12403" y="10927"/>
                  </a:lnTo>
                  <a:cubicBezTo>
                    <a:pt x="12361" y="10884"/>
                    <a:pt x="12319" y="10842"/>
                    <a:pt x="12319" y="10800"/>
                  </a:cubicBezTo>
                  <a:cubicBezTo>
                    <a:pt x="12361" y="10758"/>
                    <a:pt x="12403" y="10716"/>
                    <a:pt x="12403" y="10673"/>
                  </a:cubicBezTo>
                  <a:cubicBezTo>
                    <a:pt x="12403" y="10673"/>
                    <a:pt x="12403" y="10673"/>
                    <a:pt x="12403" y="10673"/>
                  </a:cubicBezTo>
                  <a:cubicBezTo>
                    <a:pt x="12952" y="10252"/>
                    <a:pt x="13669" y="9956"/>
                    <a:pt x="14428" y="9830"/>
                  </a:cubicBezTo>
                  <a:cubicBezTo>
                    <a:pt x="14597" y="10420"/>
                    <a:pt x="14597" y="11095"/>
                    <a:pt x="14428" y="11728"/>
                  </a:cubicBezTo>
                  <a:cubicBezTo>
                    <a:pt x="13669" y="11602"/>
                    <a:pt x="12994" y="11306"/>
                    <a:pt x="12403" y="10927"/>
                  </a:cubicBezTo>
                  <a:close/>
                  <a:moveTo>
                    <a:pt x="20798" y="10420"/>
                  </a:moveTo>
                  <a:lnTo>
                    <a:pt x="21094" y="10800"/>
                  </a:lnTo>
                  <a:lnTo>
                    <a:pt x="20798" y="11180"/>
                  </a:lnTo>
                  <a:cubicBezTo>
                    <a:pt x="19195" y="13289"/>
                    <a:pt x="16116" y="13964"/>
                    <a:pt x="13669" y="13289"/>
                  </a:cubicBezTo>
                  <a:cubicBezTo>
                    <a:pt x="13669" y="13289"/>
                    <a:pt x="13669" y="13289"/>
                    <a:pt x="13669" y="13289"/>
                  </a:cubicBezTo>
                  <a:cubicBezTo>
                    <a:pt x="13500" y="12741"/>
                    <a:pt x="13289" y="12192"/>
                    <a:pt x="12994" y="11728"/>
                  </a:cubicBezTo>
                  <a:cubicBezTo>
                    <a:pt x="14892" y="12614"/>
                    <a:pt x="17592" y="12530"/>
                    <a:pt x="19491" y="10800"/>
                  </a:cubicBezTo>
                  <a:cubicBezTo>
                    <a:pt x="18689" y="10083"/>
                    <a:pt x="17845" y="9619"/>
                    <a:pt x="16580" y="9408"/>
                  </a:cubicBezTo>
                  <a:cubicBezTo>
                    <a:pt x="16453" y="8944"/>
                    <a:pt x="16284" y="8480"/>
                    <a:pt x="16073" y="8100"/>
                  </a:cubicBezTo>
                  <a:cubicBezTo>
                    <a:pt x="18014" y="8184"/>
                    <a:pt x="19744" y="9028"/>
                    <a:pt x="20798" y="10420"/>
                  </a:cubicBezTo>
                  <a:close/>
                  <a:moveTo>
                    <a:pt x="16622" y="11728"/>
                  </a:moveTo>
                  <a:cubicBezTo>
                    <a:pt x="16706" y="11095"/>
                    <a:pt x="16706" y="10463"/>
                    <a:pt x="16622" y="9830"/>
                  </a:cubicBezTo>
                  <a:cubicBezTo>
                    <a:pt x="17466" y="9998"/>
                    <a:pt x="18225" y="10294"/>
                    <a:pt x="18816" y="10800"/>
                  </a:cubicBezTo>
                  <a:cubicBezTo>
                    <a:pt x="18225" y="11264"/>
                    <a:pt x="17466" y="11602"/>
                    <a:pt x="16622" y="11728"/>
                  </a:cubicBezTo>
                  <a:close/>
                  <a:moveTo>
                    <a:pt x="16073" y="9323"/>
                  </a:moveTo>
                  <a:lnTo>
                    <a:pt x="16073" y="9323"/>
                  </a:lnTo>
                  <a:cubicBezTo>
                    <a:pt x="16284" y="10083"/>
                    <a:pt x="16327" y="10927"/>
                    <a:pt x="16158" y="11813"/>
                  </a:cubicBezTo>
                  <a:cubicBezTo>
                    <a:pt x="15778" y="11855"/>
                    <a:pt x="15314" y="11855"/>
                    <a:pt x="14850" y="11813"/>
                  </a:cubicBezTo>
                  <a:cubicBezTo>
                    <a:pt x="15441" y="9408"/>
                    <a:pt x="13880" y="8016"/>
                    <a:pt x="13711" y="7805"/>
                  </a:cubicBezTo>
                  <a:cubicBezTo>
                    <a:pt x="13837" y="7341"/>
                    <a:pt x="13880" y="6834"/>
                    <a:pt x="13880" y="6328"/>
                  </a:cubicBezTo>
                  <a:cubicBezTo>
                    <a:pt x="14977" y="7045"/>
                    <a:pt x="15736" y="8142"/>
                    <a:pt x="16073" y="9323"/>
                  </a:cubicBezTo>
                  <a:close/>
                  <a:moveTo>
                    <a:pt x="10420" y="802"/>
                  </a:moveTo>
                  <a:lnTo>
                    <a:pt x="10800" y="506"/>
                  </a:lnTo>
                  <a:lnTo>
                    <a:pt x="11180" y="802"/>
                  </a:lnTo>
                  <a:cubicBezTo>
                    <a:pt x="13247" y="2362"/>
                    <a:pt x="13964" y="5400"/>
                    <a:pt x="13289" y="7931"/>
                  </a:cubicBezTo>
                  <a:cubicBezTo>
                    <a:pt x="13289" y="7931"/>
                    <a:pt x="13289" y="7931"/>
                    <a:pt x="13289" y="7931"/>
                  </a:cubicBezTo>
                  <a:cubicBezTo>
                    <a:pt x="12741" y="8100"/>
                    <a:pt x="12192" y="8311"/>
                    <a:pt x="11728" y="8606"/>
                  </a:cubicBezTo>
                  <a:cubicBezTo>
                    <a:pt x="12530" y="6834"/>
                    <a:pt x="12614" y="4134"/>
                    <a:pt x="10800" y="2109"/>
                  </a:cubicBezTo>
                  <a:cubicBezTo>
                    <a:pt x="10083" y="2911"/>
                    <a:pt x="9619" y="3755"/>
                    <a:pt x="9408" y="5020"/>
                  </a:cubicBezTo>
                  <a:cubicBezTo>
                    <a:pt x="8944" y="5147"/>
                    <a:pt x="8480" y="5316"/>
                    <a:pt x="8100" y="5527"/>
                  </a:cubicBezTo>
                  <a:cubicBezTo>
                    <a:pt x="8184" y="3586"/>
                    <a:pt x="9028" y="1814"/>
                    <a:pt x="10420" y="802"/>
                  </a:cubicBezTo>
                  <a:close/>
                  <a:moveTo>
                    <a:pt x="9830" y="4936"/>
                  </a:moveTo>
                  <a:cubicBezTo>
                    <a:pt x="9998" y="4092"/>
                    <a:pt x="10294" y="3333"/>
                    <a:pt x="10800" y="2742"/>
                  </a:cubicBezTo>
                  <a:cubicBezTo>
                    <a:pt x="11264" y="3333"/>
                    <a:pt x="11602" y="4092"/>
                    <a:pt x="11770" y="4936"/>
                  </a:cubicBezTo>
                  <a:cubicBezTo>
                    <a:pt x="11095" y="4852"/>
                    <a:pt x="10463" y="4852"/>
                    <a:pt x="9830" y="4936"/>
                  </a:cubicBezTo>
                  <a:close/>
                  <a:moveTo>
                    <a:pt x="9323" y="5484"/>
                  </a:moveTo>
                  <a:lnTo>
                    <a:pt x="9323" y="5484"/>
                  </a:lnTo>
                  <a:cubicBezTo>
                    <a:pt x="10083" y="5273"/>
                    <a:pt x="10927" y="5231"/>
                    <a:pt x="11813" y="5400"/>
                  </a:cubicBezTo>
                  <a:cubicBezTo>
                    <a:pt x="11855" y="5780"/>
                    <a:pt x="11855" y="6244"/>
                    <a:pt x="11813" y="6708"/>
                  </a:cubicBezTo>
                  <a:cubicBezTo>
                    <a:pt x="10589" y="6412"/>
                    <a:pt x="9239" y="6666"/>
                    <a:pt x="8184" y="7509"/>
                  </a:cubicBezTo>
                  <a:cubicBezTo>
                    <a:pt x="6877" y="8522"/>
                    <a:pt x="6286" y="10252"/>
                    <a:pt x="6708" y="11855"/>
                  </a:cubicBezTo>
                  <a:cubicBezTo>
                    <a:pt x="6244" y="11897"/>
                    <a:pt x="5822" y="11897"/>
                    <a:pt x="5400" y="11855"/>
                  </a:cubicBezTo>
                  <a:cubicBezTo>
                    <a:pt x="5231" y="11011"/>
                    <a:pt x="5273" y="10125"/>
                    <a:pt x="5484" y="9366"/>
                  </a:cubicBezTo>
                  <a:lnTo>
                    <a:pt x="5484" y="9366"/>
                  </a:lnTo>
                  <a:cubicBezTo>
                    <a:pt x="5991" y="7552"/>
                    <a:pt x="7425" y="5991"/>
                    <a:pt x="9323" y="5484"/>
                  </a:cubicBezTo>
                  <a:close/>
                  <a:moveTo>
                    <a:pt x="4936" y="11728"/>
                  </a:moveTo>
                  <a:cubicBezTo>
                    <a:pt x="4092" y="11559"/>
                    <a:pt x="3333" y="11264"/>
                    <a:pt x="2742" y="10758"/>
                  </a:cubicBezTo>
                  <a:cubicBezTo>
                    <a:pt x="3333" y="10294"/>
                    <a:pt x="4092" y="9956"/>
                    <a:pt x="4936" y="9788"/>
                  </a:cubicBezTo>
                  <a:cubicBezTo>
                    <a:pt x="4852" y="10463"/>
                    <a:pt x="4852" y="11095"/>
                    <a:pt x="4936" y="11728"/>
                  </a:cubicBezTo>
                  <a:close/>
                  <a:moveTo>
                    <a:pt x="802" y="11180"/>
                  </a:moveTo>
                  <a:lnTo>
                    <a:pt x="506" y="10800"/>
                  </a:lnTo>
                  <a:lnTo>
                    <a:pt x="802" y="10420"/>
                  </a:lnTo>
                  <a:cubicBezTo>
                    <a:pt x="1814" y="9070"/>
                    <a:pt x="3586" y="8184"/>
                    <a:pt x="5569" y="8058"/>
                  </a:cubicBezTo>
                  <a:cubicBezTo>
                    <a:pt x="5358" y="8480"/>
                    <a:pt x="5189" y="8902"/>
                    <a:pt x="5063" y="9366"/>
                  </a:cubicBezTo>
                  <a:cubicBezTo>
                    <a:pt x="3755" y="9577"/>
                    <a:pt x="2911" y="10041"/>
                    <a:pt x="2152" y="10758"/>
                  </a:cubicBezTo>
                  <a:lnTo>
                    <a:pt x="2320" y="10927"/>
                  </a:lnTo>
                  <a:cubicBezTo>
                    <a:pt x="4134" y="12572"/>
                    <a:pt x="7552" y="12741"/>
                    <a:pt x="9619" y="11095"/>
                  </a:cubicBezTo>
                  <a:cubicBezTo>
                    <a:pt x="9745" y="11222"/>
                    <a:pt x="9914" y="11391"/>
                    <a:pt x="10083" y="11517"/>
                  </a:cubicBezTo>
                  <a:cubicBezTo>
                    <a:pt x="10209" y="11686"/>
                    <a:pt x="10336" y="11855"/>
                    <a:pt x="10505" y="11981"/>
                  </a:cubicBezTo>
                  <a:cubicBezTo>
                    <a:pt x="10209" y="12319"/>
                    <a:pt x="9197" y="12994"/>
                    <a:pt x="8016" y="13289"/>
                  </a:cubicBezTo>
                  <a:lnTo>
                    <a:pt x="8016" y="13289"/>
                  </a:lnTo>
                  <a:cubicBezTo>
                    <a:pt x="8016" y="13289"/>
                    <a:pt x="8016" y="13289"/>
                    <a:pt x="8016" y="13289"/>
                  </a:cubicBezTo>
                  <a:cubicBezTo>
                    <a:pt x="5358" y="13964"/>
                    <a:pt x="2320" y="13247"/>
                    <a:pt x="802" y="11180"/>
                  </a:cubicBezTo>
                  <a:close/>
                  <a:moveTo>
                    <a:pt x="6286" y="13964"/>
                  </a:moveTo>
                  <a:cubicBezTo>
                    <a:pt x="6792" y="13964"/>
                    <a:pt x="7298" y="13880"/>
                    <a:pt x="7762" y="13795"/>
                  </a:cubicBezTo>
                  <a:cubicBezTo>
                    <a:pt x="7973" y="13922"/>
                    <a:pt x="9619" y="15736"/>
                    <a:pt x="12192" y="14808"/>
                  </a:cubicBezTo>
                  <a:cubicBezTo>
                    <a:pt x="13205" y="14470"/>
                    <a:pt x="13542" y="13964"/>
                    <a:pt x="13753" y="13795"/>
                  </a:cubicBezTo>
                  <a:cubicBezTo>
                    <a:pt x="14217" y="13922"/>
                    <a:pt x="14723" y="13964"/>
                    <a:pt x="15230" y="13964"/>
                  </a:cubicBezTo>
                  <a:cubicBezTo>
                    <a:pt x="13837" y="15905"/>
                    <a:pt x="11433" y="16706"/>
                    <a:pt x="9281" y="16073"/>
                  </a:cubicBezTo>
                  <a:lnTo>
                    <a:pt x="9281" y="16073"/>
                  </a:lnTo>
                  <a:cubicBezTo>
                    <a:pt x="8184" y="15778"/>
                    <a:pt x="7045" y="15019"/>
                    <a:pt x="6286" y="13964"/>
                  </a:cubicBezTo>
                  <a:close/>
                  <a:moveTo>
                    <a:pt x="11728" y="16622"/>
                  </a:moveTo>
                  <a:cubicBezTo>
                    <a:pt x="11559" y="17466"/>
                    <a:pt x="11264" y="18225"/>
                    <a:pt x="10758" y="18816"/>
                  </a:cubicBezTo>
                  <a:cubicBezTo>
                    <a:pt x="10294" y="18225"/>
                    <a:pt x="9956" y="17466"/>
                    <a:pt x="9788" y="16622"/>
                  </a:cubicBezTo>
                  <a:cubicBezTo>
                    <a:pt x="10463" y="16706"/>
                    <a:pt x="11095" y="16706"/>
                    <a:pt x="11728" y="16622"/>
                  </a:cubicBezTo>
                  <a:close/>
                  <a:moveTo>
                    <a:pt x="10420" y="20798"/>
                  </a:moveTo>
                  <a:cubicBezTo>
                    <a:pt x="9070" y="19786"/>
                    <a:pt x="8184" y="18014"/>
                    <a:pt x="8058" y="16031"/>
                  </a:cubicBezTo>
                  <a:cubicBezTo>
                    <a:pt x="8480" y="16242"/>
                    <a:pt x="8902" y="16411"/>
                    <a:pt x="9366" y="16538"/>
                  </a:cubicBezTo>
                  <a:cubicBezTo>
                    <a:pt x="9577" y="17845"/>
                    <a:pt x="10041" y="18689"/>
                    <a:pt x="10758" y="19448"/>
                  </a:cubicBezTo>
                  <a:cubicBezTo>
                    <a:pt x="11475" y="18689"/>
                    <a:pt x="11939" y="17803"/>
                    <a:pt x="12150" y="16538"/>
                  </a:cubicBezTo>
                  <a:cubicBezTo>
                    <a:pt x="12614" y="16411"/>
                    <a:pt x="13078" y="16242"/>
                    <a:pt x="13458" y="16031"/>
                  </a:cubicBezTo>
                  <a:cubicBezTo>
                    <a:pt x="13331" y="18014"/>
                    <a:pt x="12488" y="19744"/>
                    <a:pt x="11095" y="20798"/>
                  </a:cubicBezTo>
                  <a:lnTo>
                    <a:pt x="10716" y="21094"/>
                  </a:lnTo>
                  <a:lnTo>
                    <a:pt x="10420" y="20798"/>
                  </a:lnTo>
                  <a:close/>
                </a:path>
              </a:pathLst>
            </a:custGeom>
            <a:grpFill/>
            <a:ln w="25400">
              <a:noFill/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9" name="Figura">
              <a:extLst>
                <a:ext uri="{FF2B5EF4-FFF2-40B4-BE49-F238E27FC236}">
                  <a16:creationId xmlns:a16="http://schemas.microsoft.com/office/drawing/2014/main" xmlns="" id="{660B36FB-737B-E740-83DF-83D3D5A0B475}"/>
                </a:ext>
              </a:extLst>
            </p:cNvPr>
            <p:cNvSpPr/>
            <p:nvPr/>
          </p:nvSpPr>
          <p:spPr>
            <a:xfrm>
              <a:off x="3390899" y="3454399"/>
              <a:ext cx="650242" cy="650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33" y="21136"/>
                  </a:moveTo>
                  <a:cubicBezTo>
                    <a:pt x="12952" y="19997"/>
                    <a:pt x="13880" y="18014"/>
                    <a:pt x="13964" y="15778"/>
                  </a:cubicBezTo>
                  <a:cubicBezTo>
                    <a:pt x="14681" y="15314"/>
                    <a:pt x="15314" y="14681"/>
                    <a:pt x="15778" y="13964"/>
                  </a:cubicBezTo>
                  <a:cubicBezTo>
                    <a:pt x="17972" y="13922"/>
                    <a:pt x="19997" y="12952"/>
                    <a:pt x="21136" y="11433"/>
                  </a:cubicBezTo>
                  <a:lnTo>
                    <a:pt x="21600" y="10800"/>
                  </a:lnTo>
                  <a:lnTo>
                    <a:pt x="21136" y="10167"/>
                  </a:lnTo>
                  <a:cubicBezTo>
                    <a:pt x="19997" y="8648"/>
                    <a:pt x="18014" y="7720"/>
                    <a:pt x="15778" y="7636"/>
                  </a:cubicBezTo>
                  <a:cubicBezTo>
                    <a:pt x="15314" y="6919"/>
                    <a:pt x="14681" y="6286"/>
                    <a:pt x="13964" y="5822"/>
                  </a:cubicBezTo>
                  <a:cubicBezTo>
                    <a:pt x="13922" y="3628"/>
                    <a:pt x="12952" y="1603"/>
                    <a:pt x="11433" y="464"/>
                  </a:cubicBezTo>
                  <a:lnTo>
                    <a:pt x="10800" y="0"/>
                  </a:lnTo>
                  <a:lnTo>
                    <a:pt x="10167" y="464"/>
                  </a:lnTo>
                  <a:cubicBezTo>
                    <a:pt x="8648" y="1603"/>
                    <a:pt x="7720" y="3586"/>
                    <a:pt x="7636" y="5822"/>
                  </a:cubicBezTo>
                  <a:cubicBezTo>
                    <a:pt x="6919" y="6286"/>
                    <a:pt x="6286" y="6919"/>
                    <a:pt x="5822" y="7636"/>
                  </a:cubicBezTo>
                  <a:cubicBezTo>
                    <a:pt x="3628" y="7678"/>
                    <a:pt x="1603" y="8648"/>
                    <a:pt x="464" y="10167"/>
                  </a:cubicBezTo>
                  <a:lnTo>
                    <a:pt x="0" y="10800"/>
                  </a:lnTo>
                  <a:lnTo>
                    <a:pt x="464" y="11433"/>
                  </a:lnTo>
                  <a:cubicBezTo>
                    <a:pt x="1603" y="12952"/>
                    <a:pt x="3586" y="13880"/>
                    <a:pt x="5822" y="13964"/>
                  </a:cubicBezTo>
                  <a:cubicBezTo>
                    <a:pt x="6286" y="14681"/>
                    <a:pt x="6919" y="15314"/>
                    <a:pt x="7636" y="15778"/>
                  </a:cubicBezTo>
                  <a:cubicBezTo>
                    <a:pt x="7678" y="17972"/>
                    <a:pt x="8648" y="19997"/>
                    <a:pt x="10167" y="21136"/>
                  </a:cubicBezTo>
                  <a:lnTo>
                    <a:pt x="10800" y="21600"/>
                  </a:lnTo>
                  <a:lnTo>
                    <a:pt x="11433" y="21136"/>
                  </a:lnTo>
                  <a:close/>
                  <a:moveTo>
                    <a:pt x="9830" y="14470"/>
                  </a:moveTo>
                  <a:cubicBezTo>
                    <a:pt x="9956" y="13795"/>
                    <a:pt x="10294" y="12741"/>
                    <a:pt x="10800" y="12319"/>
                  </a:cubicBezTo>
                  <a:cubicBezTo>
                    <a:pt x="11264" y="12698"/>
                    <a:pt x="11644" y="13753"/>
                    <a:pt x="11770" y="14470"/>
                  </a:cubicBezTo>
                  <a:cubicBezTo>
                    <a:pt x="11137" y="14639"/>
                    <a:pt x="10463" y="14639"/>
                    <a:pt x="9830" y="14470"/>
                  </a:cubicBezTo>
                  <a:close/>
                  <a:moveTo>
                    <a:pt x="8269" y="13627"/>
                  </a:moveTo>
                  <a:cubicBezTo>
                    <a:pt x="8817" y="13458"/>
                    <a:pt x="9366" y="13247"/>
                    <a:pt x="9830" y="12952"/>
                  </a:cubicBezTo>
                  <a:cubicBezTo>
                    <a:pt x="9619" y="13373"/>
                    <a:pt x="9492" y="13837"/>
                    <a:pt x="9408" y="14302"/>
                  </a:cubicBezTo>
                  <a:cubicBezTo>
                    <a:pt x="8986" y="14175"/>
                    <a:pt x="8606" y="13922"/>
                    <a:pt x="8269" y="13627"/>
                  </a:cubicBezTo>
                  <a:close/>
                  <a:moveTo>
                    <a:pt x="7256" y="9408"/>
                  </a:moveTo>
                  <a:cubicBezTo>
                    <a:pt x="7425" y="8986"/>
                    <a:pt x="7636" y="8606"/>
                    <a:pt x="7931" y="8269"/>
                  </a:cubicBezTo>
                  <a:cubicBezTo>
                    <a:pt x="8100" y="8817"/>
                    <a:pt x="8311" y="9366"/>
                    <a:pt x="8606" y="9830"/>
                  </a:cubicBezTo>
                  <a:cubicBezTo>
                    <a:pt x="8184" y="9661"/>
                    <a:pt x="7720" y="9492"/>
                    <a:pt x="7256" y="9408"/>
                  </a:cubicBezTo>
                  <a:close/>
                  <a:moveTo>
                    <a:pt x="9155" y="10673"/>
                  </a:moveTo>
                  <a:cubicBezTo>
                    <a:pt x="9197" y="10716"/>
                    <a:pt x="9239" y="10758"/>
                    <a:pt x="9239" y="10800"/>
                  </a:cubicBezTo>
                  <a:cubicBezTo>
                    <a:pt x="9197" y="10842"/>
                    <a:pt x="9155" y="10884"/>
                    <a:pt x="9155" y="10927"/>
                  </a:cubicBezTo>
                  <a:cubicBezTo>
                    <a:pt x="8564" y="11348"/>
                    <a:pt x="7889" y="11644"/>
                    <a:pt x="7130" y="11770"/>
                  </a:cubicBezTo>
                  <a:cubicBezTo>
                    <a:pt x="6961" y="11180"/>
                    <a:pt x="6961" y="10505"/>
                    <a:pt x="7130" y="9872"/>
                  </a:cubicBezTo>
                  <a:cubicBezTo>
                    <a:pt x="7889" y="9956"/>
                    <a:pt x="8606" y="10252"/>
                    <a:pt x="9155" y="10673"/>
                  </a:cubicBezTo>
                  <a:close/>
                  <a:moveTo>
                    <a:pt x="11222" y="12108"/>
                  </a:moveTo>
                  <a:lnTo>
                    <a:pt x="11222" y="12108"/>
                  </a:lnTo>
                  <a:cubicBezTo>
                    <a:pt x="10547" y="11137"/>
                    <a:pt x="9028" y="10716"/>
                    <a:pt x="8269" y="7931"/>
                  </a:cubicBezTo>
                  <a:cubicBezTo>
                    <a:pt x="8269" y="7931"/>
                    <a:pt x="8269" y="7931"/>
                    <a:pt x="8269" y="7931"/>
                  </a:cubicBezTo>
                  <a:cubicBezTo>
                    <a:pt x="8606" y="7636"/>
                    <a:pt x="8986" y="7383"/>
                    <a:pt x="9408" y="7256"/>
                  </a:cubicBezTo>
                  <a:cubicBezTo>
                    <a:pt x="9492" y="7720"/>
                    <a:pt x="9661" y="8184"/>
                    <a:pt x="9830" y="8606"/>
                  </a:cubicBezTo>
                  <a:lnTo>
                    <a:pt x="9830" y="8606"/>
                  </a:lnTo>
                  <a:cubicBezTo>
                    <a:pt x="10336" y="9661"/>
                    <a:pt x="10842" y="9998"/>
                    <a:pt x="11222" y="10336"/>
                  </a:cubicBezTo>
                  <a:cubicBezTo>
                    <a:pt x="11222" y="10336"/>
                    <a:pt x="11222" y="10336"/>
                    <a:pt x="11222" y="10336"/>
                  </a:cubicBezTo>
                  <a:cubicBezTo>
                    <a:pt x="11602" y="10631"/>
                    <a:pt x="11939" y="11011"/>
                    <a:pt x="12108" y="11222"/>
                  </a:cubicBezTo>
                  <a:cubicBezTo>
                    <a:pt x="12108" y="11222"/>
                    <a:pt x="12108" y="11222"/>
                    <a:pt x="12108" y="11222"/>
                  </a:cubicBezTo>
                  <a:cubicBezTo>
                    <a:pt x="12698" y="11939"/>
                    <a:pt x="13078" y="12825"/>
                    <a:pt x="13289" y="13627"/>
                  </a:cubicBezTo>
                  <a:cubicBezTo>
                    <a:pt x="13078" y="13837"/>
                    <a:pt x="12614" y="14133"/>
                    <a:pt x="12150" y="14302"/>
                  </a:cubicBezTo>
                  <a:cubicBezTo>
                    <a:pt x="11939" y="13247"/>
                    <a:pt x="11433" y="12319"/>
                    <a:pt x="11222" y="12108"/>
                  </a:cubicBezTo>
                  <a:close/>
                  <a:moveTo>
                    <a:pt x="11728" y="7130"/>
                  </a:moveTo>
                  <a:cubicBezTo>
                    <a:pt x="11602" y="7889"/>
                    <a:pt x="11306" y="8606"/>
                    <a:pt x="10884" y="9155"/>
                  </a:cubicBezTo>
                  <a:cubicBezTo>
                    <a:pt x="10842" y="9197"/>
                    <a:pt x="10800" y="9239"/>
                    <a:pt x="10758" y="9239"/>
                  </a:cubicBezTo>
                  <a:cubicBezTo>
                    <a:pt x="10716" y="9197"/>
                    <a:pt x="10673" y="9155"/>
                    <a:pt x="10631" y="9155"/>
                  </a:cubicBezTo>
                  <a:cubicBezTo>
                    <a:pt x="10209" y="8564"/>
                    <a:pt x="9914" y="7889"/>
                    <a:pt x="9788" y="7130"/>
                  </a:cubicBezTo>
                  <a:cubicBezTo>
                    <a:pt x="10420" y="6961"/>
                    <a:pt x="11095" y="6961"/>
                    <a:pt x="11728" y="7130"/>
                  </a:cubicBezTo>
                  <a:close/>
                  <a:moveTo>
                    <a:pt x="13627" y="8269"/>
                  </a:moveTo>
                  <a:cubicBezTo>
                    <a:pt x="13627" y="8269"/>
                    <a:pt x="13627" y="8269"/>
                    <a:pt x="13627" y="8269"/>
                  </a:cubicBezTo>
                  <a:cubicBezTo>
                    <a:pt x="13922" y="8606"/>
                    <a:pt x="14175" y="8986"/>
                    <a:pt x="14344" y="9408"/>
                  </a:cubicBezTo>
                  <a:cubicBezTo>
                    <a:pt x="13373" y="9577"/>
                    <a:pt x="12530" y="9998"/>
                    <a:pt x="12023" y="10420"/>
                  </a:cubicBezTo>
                  <a:cubicBezTo>
                    <a:pt x="11897" y="10252"/>
                    <a:pt x="11728" y="10125"/>
                    <a:pt x="11559" y="9998"/>
                  </a:cubicBezTo>
                  <a:cubicBezTo>
                    <a:pt x="11559" y="9998"/>
                    <a:pt x="11559" y="9998"/>
                    <a:pt x="11559" y="9998"/>
                  </a:cubicBezTo>
                  <a:cubicBezTo>
                    <a:pt x="11433" y="9830"/>
                    <a:pt x="11306" y="9703"/>
                    <a:pt x="11137" y="9534"/>
                  </a:cubicBezTo>
                  <a:cubicBezTo>
                    <a:pt x="11180" y="9492"/>
                    <a:pt x="11222" y="9450"/>
                    <a:pt x="11222" y="9408"/>
                  </a:cubicBezTo>
                  <a:cubicBezTo>
                    <a:pt x="13331" y="8311"/>
                    <a:pt x="13078" y="8438"/>
                    <a:pt x="13627" y="8269"/>
                  </a:cubicBezTo>
                  <a:close/>
                  <a:moveTo>
                    <a:pt x="12403" y="10927"/>
                  </a:moveTo>
                  <a:cubicBezTo>
                    <a:pt x="12403" y="10927"/>
                    <a:pt x="12403" y="10884"/>
                    <a:pt x="12403" y="10927"/>
                  </a:cubicBezTo>
                  <a:lnTo>
                    <a:pt x="12403" y="10927"/>
                  </a:lnTo>
                  <a:cubicBezTo>
                    <a:pt x="12361" y="10884"/>
                    <a:pt x="12319" y="10842"/>
                    <a:pt x="12319" y="10800"/>
                  </a:cubicBezTo>
                  <a:cubicBezTo>
                    <a:pt x="12361" y="10758"/>
                    <a:pt x="12403" y="10716"/>
                    <a:pt x="12403" y="10673"/>
                  </a:cubicBezTo>
                  <a:cubicBezTo>
                    <a:pt x="12403" y="10673"/>
                    <a:pt x="12403" y="10673"/>
                    <a:pt x="12403" y="10673"/>
                  </a:cubicBezTo>
                  <a:cubicBezTo>
                    <a:pt x="12994" y="10252"/>
                    <a:pt x="13669" y="9956"/>
                    <a:pt x="14428" y="9830"/>
                  </a:cubicBezTo>
                  <a:cubicBezTo>
                    <a:pt x="14597" y="10420"/>
                    <a:pt x="14597" y="11095"/>
                    <a:pt x="14428" y="11728"/>
                  </a:cubicBezTo>
                  <a:cubicBezTo>
                    <a:pt x="13669" y="11602"/>
                    <a:pt x="12994" y="11306"/>
                    <a:pt x="12403" y="10927"/>
                  </a:cubicBezTo>
                  <a:close/>
                  <a:moveTo>
                    <a:pt x="20798" y="10420"/>
                  </a:moveTo>
                  <a:lnTo>
                    <a:pt x="21094" y="10800"/>
                  </a:lnTo>
                  <a:lnTo>
                    <a:pt x="20798" y="11180"/>
                  </a:lnTo>
                  <a:cubicBezTo>
                    <a:pt x="19195" y="13289"/>
                    <a:pt x="16116" y="13964"/>
                    <a:pt x="13669" y="13289"/>
                  </a:cubicBezTo>
                  <a:cubicBezTo>
                    <a:pt x="13669" y="13289"/>
                    <a:pt x="13669" y="13289"/>
                    <a:pt x="13669" y="13289"/>
                  </a:cubicBezTo>
                  <a:cubicBezTo>
                    <a:pt x="13500" y="12741"/>
                    <a:pt x="13289" y="12192"/>
                    <a:pt x="12994" y="11728"/>
                  </a:cubicBezTo>
                  <a:cubicBezTo>
                    <a:pt x="14892" y="12614"/>
                    <a:pt x="17592" y="12530"/>
                    <a:pt x="19491" y="10800"/>
                  </a:cubicBezTo>
                  <a:cubicBezTo>
                    <a:pt x="18689" y="10083"/>
                    <a:pt x="17845" y="9619"/>
                    <a:pt x="16580" y="9408"/>
                  </a:cubicBezTo>
                  <a:cubicBezTo>
                    <a:pt x="16453" y="8944"/>
                    <a:pt x="16284" y="8480"/>
                    <a:pt x="16073" y="8100"/>
                  </a:cubicBezTo>
                  <a:cubicBezTo>
                    <a:pt x="18014" y="8184"/>
                    <a:pt x="19744" y="9028"/>
                    <a:pt x="20798" y="10420"/>
                  </a:cubicBezTo>
                  <a:close/>
                  <a:moveTo>
                    <a:pt x="16622" y="11728"/>
                  </a:moveTo>
                  <a:cubicBezTo>
                    <a:pt x="16706" y="11095"/>
                    <a:pt x="16706" y="10463"/>
                    <a:pt x="16622" y="9830"/>
                  </a:cubicBezTo>
                  <a:cubicBezTo>
                    <a:pt x="17466" y="9998"/>
                    <a:pt x="18225" y="10294"/>
                    <a:pt x="18816" y="10800"/>
                  </a:cubicBezTo>
                  <a:cubicBezTo>
                    <a:pt x="18225" y="11264"/>
                    <a:pt x="17466" y="11602"/>
                    <a:pt x="16622" y="11728"/>
                  </a:cubicBezTo>
                  <a:close/>
                  <a:moveTo>
                    <a:pt x="16073" y="9323"/>
                  </a:moveTo>
                  <a:lnTo>
                    <a:pt x="16073" y="9323"/>
                  </a:lnTo>
                  <a:cubicBezTo>
                    <a:pt x="16284" y="10083"/>
                    <a:pt x="16327" y="10927"/>
                    <a:pt x="16158" y="11813"/>
                  </a:cubicBezTo>
                  <a:cubicBezTo>
                    <a:pt x="15778" y="11855"/>
                    <a:pt x="15314" y="11855"/>
                    <a:pt x="14850" y="11813"/>
                  </a:cubicBezTo>
                  <a:cubicBezTo>
                    <a:pt x="15441" y="9408"/>
                    <a:pt x="13880" y="8016"/>
                    <a:pt x="13711" y="7805"/>
                  </a:cubicBezTo>
                  <a:cubicBezTo>
                    <a:pt x="13837" y="7341"/>
                    <a:pt x="13880" y="6834"/>
                    <a:pt x="13880" y="6328"/>
                  </a:cubicBezTo>
                  <a:cubicBezTo>
                    <a:pt x="14977" y="7045"/>
                    <a:pt x="15736" y="8142"/>
                    <a:pt x="16073" y="9323"/>
                  </a:cubicBezTo>
                  <a:close/>
                  <a:moveTo>
                    <a:pt x="10420" y="802"/>
                  </a:moveTo>
                  <a:lnTo>
                    <a:pt x="10800" y="506"/>
                  </a:lnTo>
                  <a:lnTo>
                    <a:pt x="11180" y="802"/>
                  </a:lnTo>
                  <a:cubicBezTo>
                    <a:pt x="13247" y="2362"/>
                    <a:pt x="13964" y="5400"/>
                    <a:pt x="13289" y="7931"/>
                  </a:cubicBezTo>
                  <a:cubicBezTo>
                    <a:pt x="13289" y="7931"/>
                    <a:pt x="13289" y="7931"/>
                    <a:pt x="13289" y="7931"/>
                  </a:cubicBezTo>
                  <a:cubicBezTo>
                    <a:pt x="12741" y="8100"/>
                    <a:pt x="12192" y="8311"/>
                    <a:pt x="11728" y="8606"/>
                  </a:cubicBezTo>
                  <a:cubicBezTo>
                    <a:pt x="12530" y="6834"/>
                    <a:pt x="12614" y="4134"/>
                    <a:pt x="10800" y="2109"/>
                  </a:cubicBezTo>
                  <a:cubicBezTo>
                    <a:pt x="10083" y="2911"/>
                    <a:pt x="9619" y="3755"/>
                    <a:pt x="9408" y="5020"/>
                  </a:cubicBezTo>
                  <a:cubicBezTo>
                    <a:pt x="8944" y="5147"/>
                    <a:pt x="8480" y="5316"/>
                    <a:pt x="8100" y="5527"/>
                  </a:cubicBezTo>
                  <a:cubicBezTo>
                    <a:pt x="8184" y="3586"/>
                    <a:pt x="9028" y="1814"/>
                    <a:pt x="10420" y="802"/>
                  </a:cubicBezTo>
                  <a:close/>
                  <a:moveTo>
                    <a:pt x="9830" y="4936"/>
                  </a:moveTo>
                  <a:cubicBezTo>
                    <a:pt x="9998" y="4092"/>
                    <a:pt x="10294" y="3333"/>
                    <a:pt x="10800" y="2742"/>
                  </a:cubicBezTo>
                  <a:cubicBezTo>
                    <a:pt x="11264" y="3333"/>
                    <a:pt x="11602" y="4092"/>
                    <a:pt x="11770" y="4936"/>
                  </a:cubicBezTo>
                  <a:cubicBezTo>
                    <a:pt x="11095" y="4852"/>
                    <a:pt x="10463" y="4852"/>
                    <a:pt x="9830" y="4936"/>
                  </a:cubicBezTo>
                  <a:close/>
                  <a:moveTo>
                    <a:pt x="9323" y="5484"/>
                  </a:moveTo>
                  <a:lnTo>
                    <a:pt x="9323" y="5484"/>
                  </a:lnTo>
                  <a:cubicBezTo>
                    <a:pt x="10083" y="5273"/>
                    <a:pt x="10927" y="5231"/>
                    <a:pt x="11813" y="5400"/>
                  </a:cubicBezTo>
                  <a:cubicBezTo>
                    <a:pt x="11855" y="5780"/>
                    <a:pt x="11855" y="6244"/>
                    <a:pt x="11813" y="6708"/>
                  </a:cubicBezTo>
                  <a:cubicBezTo>
                    <a:pt x="10589" y="6412"/>
                    <a:pt x="9239" y="6666"/>
                    <a:pt x="8184" y="7509"/>
                  </a:cubicBezTo>
                  <a:cubicBezTo>
                    <a:pt x="6877" y="8522"/>
                    <a:pt x="6286" y="10252"/>
                    <a:pt x="6708" y="11855"/>
                  </a:cubicBezTo>
                  <a:cubicBezTo>
                    <a:pt x="6244" y="11897"/>
                    <a:pt x="5822" y="11897"/>
                    <a:pt x="5400" y="11855"/>
                  </a:cubicBezTo>
                  <a:cubicBezTo>
                    <a:pt x="5231" y="11011"/>
                    <a:pt x="5273" y="10125"/>
                    <a:pt x="5484" y="9366"/>
                  </a:cubicBezTo>
                  <a:lnTo>
                    <a:pt x="5484" y="9366"/>
                  </a:lnTo>
                  <a:cubicBezTo>
                    <a:pt x="5991" y="7552"/>
                    <a:pt x="7467" y="5991"/>
                    <a:pt x="9323" y="5484"/>
                  </a:cubicBezTo>
                  <a:close/>
                  <a:moveTo>
                    <a:pt x="4978" y="11728"/>
                  </a:moveTo>
                  <a:cubicBezTo>
                    <a:pt x="4134" y="11559"/>
                    <a:pt x="3375" y="11264"/>
                    <a:pt x="2784" y="10758"/>
                  </a:cubicBezTo>
                  <a:cubicBezTo>
                    <a:pt x="3375" y="10294"/>
                    <a:pt x="4134" y="9956"/>
                    <a:pt x="4978" y="9788"/>
                  </a:cubicBezTo>
                  <a:cubicBezTo>
                    <a:pt x="4852" y="10463"/>
                    <a:pt x="4852" y="11095"/>
                    <a:pt x="4978" y="11728"/>
                  </a:cubicBezTo>
                  <a:close/>
                  <a:moveTo>
                    <a:pt x="802" y="11180"/>
                  </a:moveTo>
                  <a:lnTo>
                    <a:pt x="506" y="10800"/>
                  </a:lnTo>
                  <a:lnTo>
                    <a:pt x="802" y="10420"/>
                  </a:lnTo>
                  <a:cubicBezTo>
                    <a:pt x="1814" y="9070"/>
                    <a:pt x="3586" y="8184"/>
                    <a:pt x="5569" y="8058"/>
                  </a:cubicBezTo>
                  <a:cubicBezTo>
                    <a:pt x="5358" y="8480"/>
                    <a:pt x="5189" y="8902"/>
                    <a:pt x="5063" y="9366"/>
                  </a:cubicBezTo>
                  <a:cubicBezTo>
                    <a:pt x="3755" y="9577"/>
                    <a:pt x="2911" y="10041"/>
                    <a:pt x="2152" y="10758"/>
                  </a:cubicBezTo>
                  <a:lnTo>
                    <a:pt x="2320" y="10927"/>
                  </a:lnTo>
                  <a:cubicBezTo>
                    <a:pt x="4134" y="12572"/>
                    <a:pt x="7552" y="12741"/>
                    <a:pt x="9619" y="11095"/>
                  </a:cubicBezTo>
                  <a:cubicBezTo>
                    <a:pt x="9745" y="11222"/>
                    <a:pt x="9914" y="11391"/>
                    <a:pt x="10083" y="11517"/>
                  </a:cubicBezTo>
                  <a:cubicBezTo>
                    <a:pt x="10209" y="11686"/>
                    <a:pt x="10336" y="11855"/>
                    <a:pt x="10505" y="11981"/>
                  </a:cubicBezTo>
                  <a:cubicBezTo>
                    <a:pt x="10209" y="12319"/>
                    <a:pt x="9197" y="12994"/>
                    <a:pt x="8016" y="13289"/>
                  </a:cubicBezTo>
                  <a:lnTo>
                    <a:pt x="8016" y="13289"/>
                  </a:lnTo>
                  <a:cubicBezTo>
                    <a:pt x="8016" y="13289"/>
                    <a:pt x="8016" y="13289"/>
                    <a:pt x="8016" y="13289"/>
                  </a:cubicBezTo>
                  <a:cubicBezTo>
                    <a:pt x="5358" y="13964"/>
                    <a:pt x="2320" y="13247"/>
                    <a:pt x="802" y="11180"/>
                  </a:cubicBezTo>
                  <a:close/>
                  <a:moveTo>
                    <a:pt x="6328" y="13964"/>
                  </a:moveTo>
                  <a:cubicBezTo>
                    <a:pt x="6834" y="13964"/>
                    <a:pt x="7341" y="13880"/>
                    <a:pt x="7805" y="13795"/>
                  </a:cubicBezTo>
                  <a:cubicBezTo>
                    <a:pt x="8016" y="13922"/>
                    <a:pt x="9661" y="15736"/>
                    <a:pt x="12234" y="14808"/>
                  </a:cubicBezTo>
                  <a:cubicBezTo>
                    <a:pt x="13247" y="14470"/>
                    <a:pt x="13584" y="13964"/>
                    <a:pt x="13795" y="13795"/>
                  </a:cubicBezTo>
                  <a:cubicBezTo>
                    <a:pt x="14259" y="13922"/>
                    <a:pt x="14766" y="13964"/>
                    <a:pt x="15272" y="13964"/>
                  </a:cubicBezTo>
                  <a:cubicBezTo>
                    <a:pt x="13880" y="15905"/>
                    <a:pt x="11475" y="16706"/>
                    <a:pt x="9323" y="16073"/>
                  </a:cubicBezTo>
                  <a:lnTo>
                    <a:pt x="9323" y="16073"/>
                  </a:lnTo>
                  <a:cubicBezTo>
                    <a:pt x="8184" y="15778"/>
                    <a:pt x="7045" y="15019"/>
                    <a:pt x="6328" y="13964"/>
                  </a:cubicBezTo>
                  <a:close/>
                  <a:moveTo>
                    <a:pt x="11728" y="16622"/>
                  </a:moveTo>
                  <a:cubicBezTo>
                    <a:pt x="11559" y="17466"/>
                    <a:pt x="11264" y="18225"/>
                    <a:pt x="10758" y="18816"/>
                  </a:cubicBezTo>
                  <a:cubicBezTo>
                    <a:pt x="10294" y="18225"/>
                    <a:pt x="9956" y="17466"/>
                    <a:pt x="9788" y="16622"/>
                  </a:cubicBezTo>
                  <a:cubicBezTo>
                    <a:pt x="10463" y="16706"/>
                    <a:pt x="11095" y="16706"/>
                    <a:pt x="11728" y="16622"/>
                  </a:cubicBezTo>
                  <a:close/>
                  <a:moveTo>
                    <a:pt x="10420" y="20798"/>
                  </a:moveTo>
                  <a:cubicBezTo>
                    <a:pt x="9070" y="19786"/>
                    <a:pt x="8184" y="18014"/>
                    <a:pt x="8058" y="16031"/>
                  </a:cubicBezTo>
                  <a:cubicBezTo>
                    <a:pt x="8480" y="16242"/>
                    <a:pt x="8902" y="16411"/>
                    <a:pt x="9366" y="16538"/>
                  </a:cubicBezTo>
                  <a:cubicBezTo>
                    <a:pt x="9577" y="17845"/>
                    <a:pt x="10041" y="18689"/>
                    <a:pt x="10758" y="19448"/>
                  </a:cubicBezTo>
                  <a:cubicBezTo>
                    <a:pt x="11475" y="18689"/>
                    <a:pt x="11939" y="17803"/>
                    <a:pt x="12150" y="16538"/>
                  </a:cubicBezTo>
                  <a:cubicBezTo>
                    <a:pt x="12614" y="16411"/>
                    <a:pt x="13078" y="16242"/>
                    <a:pt x="13458" y="16031"/>
                  </a:cubicBezTo>
                  <a:cubicBezTo>
                    <a:pt x="13331" y="18014"/>
                    <a:pt x="12488" y="19744"/>
                    <a:pt x="11095" y="20798"/>
                  </a:cubicBezTo>
                  <a:lnTo>
                    <a:pt x="10716" y="21094"/>
                  </a:lnTo>
                  <a:lnTo>
                    <a:pt x="10420" y="20798"/>
                  </a:lnTo>
                  <a:close/>
                </a:path>
              </a:pathLst>
            </a:custGeom>
            <a:grpFill/>
            <a:ln w="25400">
              <a:noFill/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0" name="Figura">
              <a:extLst>
                <a:ext uri="{FF2B5EF4-FFF2-40B4-BE49-F238E27FC236}">
                  <a16:creationId xmlns:a16="http://schemas.microsoft.com/office/drawing/2014/main" xmlns="" id="{746FB1D7-36DD-D142-8083-8EE0487180FC}"/>
                </a:ext>
              </a:extLst>
            </p:cNvPr>
            <p:cNvSpPr/>
            <p:nvPr/>
          </p:nvSpPr>
          <p:spPr>
            <a:xfrm>
              <a:off x="4038599" y="3454399"/>
              <a:ext cx="650242" cy="650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33" y="21136"/>
                  </a:moveTo>
                  <a:cubicBezTo>
                    <a:pt x="12952" y="19997"/>
                    <a:pt x="13880" y="18014"/>
                    <a:pt x="13964" y="15778"/>
                  </a:cubicBezTo>
                  <a:cubicBezTo>
                    <a:pt x="14681" y="15314"/>
                    <a:pt x="15314" y="14681"/>
                    <a:pt x="15778" y="13964"/>
                  </a:cubicBezTo>
                  <a:cubicBezTo>
                    <a:pt x="17972" y="13922"/>
                    <a:pt x="19997" y="12952"/>
                    <a:pt x="21136" y="11433"/>
                  </a:cubicBezTo>
                  <a:lnTo>
                    <a:pt x="21600" y="10800"/>
                  </a:lnTo>
                  <a:lnTo>
                    <a:pt x="21136" y="10167"/>
                  </a:lnTo>
                  <a:cubicBezTo>
                    <a:pt x="19997" y="8648"/>
                    <a:pt x="18014" y="7720"/>
                    <a:pt x="15778" y="7636"/>
                  </a:cubicBezTo>
                  <a:cubicBezTo>
                    <a:pt x="15314" y="6919"/>
                    <a:pt x="14681" y="6286"/>
                    <a:pt x="13964" y="5822"/>
                  </a:cubicBezTo>
                  <a:cubicBezTo>
                    <a:pt x="13922" y="3628"/>
                    <a:pt x="12952" y="1603"/>
                    <a:pt x="11433" y="464"/>
                  </a:cubicBezTo>
                  <a:lnTo>
                    <a:pt x="10800" y="0"/>
                  </a:lnTo>
                  <a:lnTo>
                    <a:pt x="10167" y="464"/>
                  </a:lnTo>
                  <a:cubicBezTo>
                    <a:pt x="8648" y="1603"/>
                    <a:pt x="7720" y="3586"/>
                    <a:pt x="7636" y="5822"/>
                  </a:cubicBezTo>
                  <a:cubicBezTo>
                    <a:pt x="6919" y="6286"/>
                    <a:pt x="6286" y="6919"/>
                    <a:pt x="5822" y="7636"/>
                  </a:cubicBezTo>
                  <a:cubicBezTo>
                    <a:pt x="3628" y="7678"/>
                    <a:pt x="1603" y="8648"/>
                    <a:pt x="464" y="10167"/>
                  </a:cubicBezTo>
                  <a:lnTo>
                    <a:pt x="0" y="10800"/>
                  </a:lnTo>
                  <a:lnTo>
                    <a:pt x="464" y="11433"/>
                  </a:lnTo>
                  <a:cubicBezTo>
                    <a:pt x="1603" y="12952"/>
                    <a:pt x="3586" y="13880"/>
                    <a:pt x="5822" y="13964"/>
                  </a:cubicBezTo>
                  <a:cubicBezTo>
                    <a:pt x="6286" y="14681"/>
                    <a:pt x="6919" y="15314"/>
                    <a:pt x="7636" y="15778"/>
                  </a:cubicBezTo>
                  <a:cubicBezTo>
                    <a:pt x="7678" y="17972"/>
                    <a:pt x="8648" y="19997"/>
                    <a:pt x="10167" y="21136"/>
                  </a:cubicBezTo>
                  <a:lnTo>
                    <a:pt x="10800" y="21600"/>
                  </a:lnTo>
                  <a:lnTo>
                    <a:pt x="11433" y="21136"/>
                  </a:lnTo>
                  <a:close/>
                  <a:moveTo>
                    <a:pt x="9830" y="14470"/>
                  </a:moveTo>
                  <a:cubicBezTo>
                    <a:pt x="9956" y="13795"/>
                    <a:pt x="10294" y="12741"/>
                    <a:pt x="10800" y="12319"/>
                  </a:cubicBezTo>
                  <a:cubicBezTo>
                    <a:pt x="11264" y="12698"/>
                    <a:pt x="11644" y="13753"/>
                    <a:pt x="11770" y="14470"/>
                  </a:cubicBezTo>
                  <a:cubicBezTo>
                    <a:pt x="11137" y="14639"/>
                    <a:pt x="10463" y="14639"/>
                    <a:pt x="9830" y="14470"/>
                  </a:cubicBezTo>
                  <a:close/>
                  <a:moveTo>
                    <a:pt x="8269" y="13627"/>
                  </a:moveTo>
                  <a:cubicBezTo>
                    <a:pt x="8817" y="13458"/>
                    <a:pt x="9366" y="13247"/>
                    <a:pt x="9830" y="12952"/>
                  </a:cubicBezTo>
                  <a:cubicBezTo>
                    <a:pt x="9619" y="13373"/>
                    <a:pt x="9492" y="13837"/>
                    <a:pt x="9408" y="14302"/>
                  </a:cubicBezTo>
                  <a:cubicBezTo>
                    <a:pt x="8986" y="14175"/>
                    <a:pt x="8606" y="13922"/>
                    <a:pt x="8269" y="13627"/>
                  </a:cubicBezTo>
                  <a:close/>
                  <a:moveTo>
                    <a:pt x="7256" y="9408"/>
                  </a:moveTo>
                  <a:cubicBezTo>
                    <a:pt x="7425" y="8986"/>
                    <a:pt x="7636" y="8606"/>
                    <a:pt x="7931" y="8269"/>
                  </a:cubicBezTo>
                  <a:cubicBezTo>
                    <a:pt x="8100" y="8817"/>
                    <a:pt x="8311" y="9366"/>
                    <a:pt x="8606" y="9830"/>
                  </a:cubicBezTo>
                  <a:cubicBezTo>
                    <a:pt x="8184" y="9661"/>
                    <a:pt x="7720" y="9492"/>
                    <a:pt x="7256" y="9408"/>
                  </a:cubicBezTo>
                  <a:close/>
                  <a:moveTo>
                    <a:pt x="9155" y="10673"/>
                  </a:moveTo>
                  <a:cubicBezTo>
                    <a:pt x="9197" y="10716"/>
                    <a:pt x="9239" y="10758"/>
                    <a:pt x="9239" y="10800"/>
                  </a:cubicBezTo>
                  <a:cubicBezTo>
                    <a:pt x="9197" y="10842"/>
                    <a:pt x="9155" y="10884"/>
                    <a:pt x="9155" y="10927"/>
                  </a:cubicBezTo>
                  <a:cubicBezTo>
                    <a:pt x="8564" y="11348"/>
                    <a:pt x="7889" y="11644"/>
                    <a:pt x="7130" y="11770"/>
                  </a:cubicBezTo>
                  <a:cubicBezTo>
                    <a:pt x="6961" y="11180"/>
                    <a:pt x="6961" y="10505"/>
                    <a:pt x="7130" y="9872"/>
                  </a:cubicBezTo>
                  <a:cubicBezTo>
                    <a:pt x="7889" y="9956"/>
                    <a:pt x="8606" y="10252"/>
                    <a:pt x="9155" y="10673"/>
                  </a:cubicBezTo>
                  <a:close/>
                  <a:moveTo>
                    <a:pt x="11222" y="12108"/>
                  </a:moveTo>
                  <a:lnTo>
                    <a:pt x="11222" y="12108"/>
                  </a:lnTo>
                  <a:cubicBezTo>
                    <a:pt x="10547" y="11137"/>
                    <a:pt x="9028" y="10716"/>
                    <a:pt x="8269" y="7931"/>
                  </a:cubicBezTo>
                  <a:cubicBezTo>
                    <a:pt x="8269" y="7931"/>
                    <a:pt x="8269" y="7931"/>
                    <a:pt x="8269" y="7931"/>
                  </a:cubicBezTo>
                  <a:cubicBezTo>
                    <a:pt x="8606" y="7636"/>
                    <a:pt x="8986" y="7383"/>
                    <a:pt x="9408" y="7256"/>
                  </a:cubicBezTo>
                  <a:cubicBezTo>
                    <a:pt x="9492" y="7720"/>
                    <a:pt x="9661" y="8184"/>
                    <a:pt x="9830" y="8606"/>
                  </a:cubicBezTo>
                  <a:lnTo>
                    <a:pt x="9830" y="8606"/>
                  </a:lnTo>
                  <a:cubicBezTo>
                    <a:pt x="10336" y="9661"/>
                    <a:pt x="10842" y="9998"/>
                    <a:pt x="11222" y="10336"/>
                  </a:cubicBezTo>
                  <a:cubicBezTo>
                    <a:pt x="11222" y="10336"/>
                    <a:pt x="11222" y="10336"/>
                    <a:pt x="11222" y="10336"/>
                  </a:cubicBezTo>
                  <a:cubicBezTo>
                    <a:pt x="11602" y="10631"/>
                    <a:pt x="11939" y="11011"/>
                    <a:pt x="12108" y="11222"/>
                  </a:cubicBezTo>
                  <a:cubicBezTo>
                    <a:pt x="12108" y="11222"/>
                    <a:pt x="12108" y="11222"/>
                    <a:pt x="12108" y="11222"/>
                  </a:cubicBezTo>
                  <a:cubicBezTo>
                    <a:pt x="12698" y="11939"/>
                    <a:pt x="13078" y="12825"/>
                    <a:pt x="13289" y="13627"/>
                  </a:cubicBezTo>
                  <a:cubicBezTo>
                    <a:pt x="13078" y="13837"/>
                    <a:pt x="12614" y="14133"/>
                    <a:pt x="12150" y="14302"/>
                  </a:cubicBezTo>
                  <a:cubicBezTo>
                    <a:pt x="11939" y="13247"/>
                    <a:pt x="11433" y="12319"/>
                    <a:pt x="11222" y="12108"/>
                  </a:cubicBezTo>
                  <a:close/>
                  <a:moveTo>
                    <a:pt x="11728" y="7130"/>
                  </a:moveTo>
                  <a:cubicBezTo>
                    <a:pt x="11602" y="7889"/>
                    <a:pt x="11306" y="8606"/>
                    <a:pt x="10884" y="9155"/>
                  </a:cubicBezTo>
                  <a:cubicBezTo>
                    <a:pt x="10842" y="9197"/>
                    <a:pt x="10800" y="9239"/>
                    <a:pt x="10758" y="9239"/>
                  </a:cubicBezTo>
                  <a:cubicBezTo>
                    <a:pt x="10716" y="9197"/>
                    <a:pt x="10673" y="9155"/>
                    <a:pt x="10631" y="9155"/>
                  </a:cubicBezTo>
                  <a:cubicBezTo>
                    <a:pt x="10209" y="8564"/>
                    <a:pt x="9914" y="7889"/>
                    <a:pt x="9788" y="7130"/>
                  </a:cubicBezTo>
                  <a:cubicBezTo>
                    <a:pt x="10420" y="6961"/>
                    <a:pt x="11095" y="6961"/>
                    <a:pt x="11728" y="7130"/>
                  </a:cubicBezTo>
                  <a:close/>
                  <a:moveTo>
                    <a:pt x="13627" y="8269"/>
                  </a:moveTo>
                  <a:cubicBezTo>
                    <a:pt x="13627" y="8269"/>
                    <a:pt x="13627" y="8269"/>
                    <a:pt x="13627" y="8269"/>
                  </a:cubicBezTo>
                  <a:cubicBezTo>
                    <a:pt x="13922" y="8606"/>
                    <a:pt x="14175" y="8986"/>
                    <a:pt x="14344" y="9408"/>
                  </a:cubicBezTo>
                  <a:cubicBezTo>
                    <a:pt x="13373" y="9577"/>
                    <a:pt x="12530" y="9998"/>
                    <a:pt x="12023" y="10420"/>
                  </a:cubicBezTo>
                  <a:cubicBezTo>
                    <a:pt x="11897" y="10252"/>
                    <a:pt x="11728" y="10125"/>
                    <a:pt x="11559" y="9998"/>
                  </a:cubicBezTo>
                  <a:cubicBezTo>
                    <a:pt x="11559" y="9998"/>
                    <a:pt x="11559" y="9998"/>
                    <a:pt x="11559" y="9998"/>
                  </a:cubicBezTo>
                  <a:cubicBezTo>
                    <a:pt x="11433" y="9830"/>
                    <a:pt x="11306" y="9703"/>
                    <a:pt x="11137" y="9534"/>
                  </a:cubicBezTo>
                  <a:cubicBezTo>
                    <a:pt x="11180" y="9492"/>
                    <a:pt x="11222" y="9450"/>
                    <a:pt x="11222" y="9408"/>
                  </a:cubicBezTo>
                  <a:cubicBezTo>
                    <a:pt x="13331" y="8311"/>
                    <a:pt x="13078" y="8438"/>
                    <a:pt x="13627" y="8269"/>
                  </a:cubicBezTo>
                  <a:close/>
                  <a:moveTo>
                    <a:pt x="12403" y="10927"/>
                  </a:moveTo>
                  <a:cubicBezTo>
                    <a:pt x="12403" y="10927"/>
                    <a:pt x="12403" y="10884"/>
                    <a:pt x="12403" y="10927"/>
                  </a:cubicBezTo>
                  <a:lnTo>
                    <a:pt x="12403" y="10927"/>
                  </a:lnTo>
                  <a:cubicBezTo>
                    <a:pt x="12361" y="10884"/>
                    <a:pt x="12319" y="10842"/>
                    <a:pt x="12319" y="10800"/>
                  </a:cubicBezTo>
                  <a:cubicBezTo>
                    <a:pt x="12361" y="10758"/>
                    <a:pt x="12403" y="10716"/>
                    <a:pt x="12403" y="10673"/>
                  </a:cubicBezTo>
                  <a:cubicBezTo>
                    <a:pt x="12403" y="10673"/>
                    <a:pt x="12403" y="10673"/>
                    <a:pt x="12403" y="10673"/>
                  </a:cubicBezTo>
                  <a:cubicBezTo>
                    <a:pt x="12994" y="10252"/>
                    <a:pt x="13669" y="9956"/>
                    <a:pt x="14428" y="9830"/>
                  </a:cubicBezTo>
                  <a:cubicBezTo>
                    <a:pt x="14597" y="10420"/>
                    <a:pt x="14597" y="11095"/>
                    <a:pt x="14428" y="11728"/>
                  </a:cubicBezTo>
                  <a:cubicBezTo>
                    <a:pt x="13711" y="11602"/>
                    <a:pt x="12994" y="11306"/>
                    <a:pt x="12403" y="10927"/>
                  </a:cubicBezTo>
                  <a:close/>
                  <a:moveTo>
                    <a:pt x="20798" y="10420"/>
                  </a:moveTo>
                  <a:lnTo>
                    <a:pt x="21094" y="10800"/>
                  </a:lnTo>
                  <a:lnTo>
                    <a:pt x="20798" y="11180"/>
                  </a:lnTo>
                  <a:cubicBezTo>
                    <a:pt x="19195" y="13289"/>
                    <a:pt x="16116" y="13964"/>
                    <a:pt x="13669" y="13289"/>
                  </a:cubicBezTo>
                  <a:cubicBezTo>
                    <a:pt x="13669" y="13289"/>
                    <a:pt x="13669" y="13289"/>
                    <a:pt x="13669" y="13289"/>
                  </a:cubicBezTo>
                  <a:cubicBezTo>
                    <a:pt x="13500" y="12741"/>
                    <a:pt x="13289" y="12192"/>
                    <a:pt x="12994" y="11728"/>
                  </a:cubicBezTo>
                  <a:cubicBezTo>
                    <a:pt x="14892" y="12614"/>
                    <a:pt x="17592" y="12530"/>
                    <a:pt x="19491" y="10800"/>
                  </a:cubicBezTo>
                  <a:cubicBezTo>
                    <a:pt x="18689" y="10083"/>
                    <a:pt x="17845" y="9619"/>
                    <a:pt x="16580" y="9408"/>
                  </a:cubicBezTo>
                  <a:cubicBezTo>
                    <a:pt x="16453" y="8944"/>
                    <a:pt x="16284" y="8480"/>
                    <a:pt x="16073" y="8100"/>
                  </a:cubicBezTo>
                  <a:cubicBezTo>
                    <a:pt x="18014" y="8184"/>
                    <a:pt x="19744" y="9028"/>
                    <a:pt x="20798" y="10420"/>
                  </a:cubicBezTo>
                  <a:close/>
                  <a:moveTo>
                    <a:pt x="16622" y="11728"/>
                  </a:moveTo>
                  <a:cubicBezTo>
                    <a:pt x="16706" y="11095"/>
                    <a:pt x="16706" y="10463"/>
                    <a:pt x="16622" y="9830"/>
                  </a:cubicBezTo>
                  <a:cubicBezTo>
                    <a:pt x="17466" y="9998"/>
                    <a:pt x="18225" y="10294"/>
                    <a:pt x="18816" y="10800"/>
                  </a:cubicBezTo>
                  <a:cubicBezTo>
                    <a:pt x="18225" y="11264"/>
                    <a:pt x="17466" y="11602"/>
                    <a:pt x="16622" y="11728"/>
                  </a:cubicBezTo>
                  <a:close/>
                  <a:moveTo>
                    <a:pt x="16073" y="9323"/>
                  </a:moveTo>
                  <a:lnTo>
                    <a:pt x="16073" y="9323"/>
                  </a:lnTo>
                  <a:cubicBezTo>
                    <a:pt x="16284" y="10083"/>
                    <a:pt x="16327" y="10927"/>
                    <a:pt x="16158" y="11813"/>
                  </a:cubicBezTo>
                  <a:cubicBezTo>
                    <a:pt x="15778" y="11855"/>
                    <a:pt x="15314" y="11855"/>
                    <a:pt x="14850" y="11813"/>
                  </a:cubicBezTo>
                  <a:cubicBezTo>
                    <a:pt x="15441" y="9408"/>
                    <a:pt x="13880" y="8016"/>
                    <a:pt x="13711" y="7805"/>
                  </a:cubicBezTo>
                  <a:cubicBezTo>
                    <a:pt x="13837" y="7341"/>
                    <a:pt x="13880" y="6834"/>
                    <a:pt x="13880" y="6328"/>
                  </a:cubicBezTo>
                  <a:cubicBezTo>
                    <a:pt x="14977" y="7045"/>
                    <a:pt x="15778" y="8142"/>
                    <a:pt x="16073" y="9323"/>
                  </a:cubicBezTo>
                  <a:close/>
                  <a:moveTo>
                    <a:pt x="10420" y="802"/>
                  </a:moveTo>
                  <a:lnTo>
                    <a:pt x="10800" y="506"/>
                  </a:lnTo>
                  <a:lnTo>
                    <a:pt x="11180" y="802"/>
                  </a:lnTo>
                  <a:cubicBezTo>
                    <a:pt x="13247" y="2362"/>
                    <a:pt x="13964" y="5400"/>
                    <a:pt x="13289" y="7931"/>
                  </a:cubicBezTo>
                  <a:cubicBezTo>
                    <a:pt x="13289" y="7931"/>
                    <a:pt x="13289" y="7931"/>
                    <a:pt x="13289" y="7931"/>
                  </a:cubicBezTo>
                  <a:cubicBezTo>
                    <a:pt x="12741" y="8100"/>
                    <a:pt x="12192" y="8311"/>
                    <a:pt x="11728" y="8606"/>
                  </a:cubicBezTo>
                  <a:cubicBezTo>
                    <a:pt x="12530" y="6834"/>
                    <a:pt x="12614" y="4134"/>
                    <a:pt x="10800" y="2109"/>
                  </a:cubicBezTo>
                  <a:cubicBezTo>
                    <a:pt x="10083" y="2911"/>
                    <a:pt x="9619" y="3755"/>
                    <a:pt x="9408" y="5020"/>
                  </a:cubicBezTo>
                  <a:cubicBezTo>
                    <a:pt x="8944" y="5147"/>
                    <a:pt x="8480" y="5316"/>
                    <a:pt x="8100" y="5527"/>
                  </a:cubicBezTo>
                  <a:cubicBezTo>
                    <a:pt x="8184" y="3586"/>
                    <a:pt x="9028" y="1814"/>
                    <a:pt x="10420" y="802"/>
                  </a:cubicBezTo>
                  <a:close/>
                  <a:moveTo>
                    <a:pt x="9830" y="4936"/>
                  </a:moveTo>
                  <a:cubicBezTo>
                    <a:pt x="9998" y="4092"/>
                    <a:pt x="10294" y="3333"/>
                    <a:pt x="10800" y="2742"/>
                  </a:cubicBezTo>
                  <a:cubicBezTo>
                    <a:pt x="11264" y="3333"/>
                    <a:pt x="11602" y="4092"/>
                    <a:pt x="11770" y="4936"/>
                  </a:cubicBezTo>
                  <a:cubicBezTo>
                    <a:pt x="11095" y="4852"/>
                    <a:pt x="10463" y="4852"/>
                    <a:pt x="9830" y="4936"/>
                  </a:cubicBezTo>
                  <a:close/>
                  <a:moveTo>
                    <a:pt x="9323" y="5484"/>
                  </a:moveTo>
                  <a:lnTo>
                    <a:pt x="9323" y="5484"/>
                  </a:lnTo>
                  <a:cubicBezTo>
                    <a:pt x="10083" y="5273"/>
                    <a:pt x="10927" y="5231"/>
                    <a:pt x="11813" y="5400"/>
                  </a:cubicBezTo>
                  <a:cubicBezTo>
                    <a:pt x="11855" y="5780"/>
                    <a:pt x="11855" y="6244"/>
                    <a:pt x="11813" y="6708"/>
                  </a:cubicBezTo>
                  <a:cubicBezTo>
                    <a:pt x="10589" y="6412"/>
                    <a:pt x="9239" y="6666"/>
                    <a:pt x="8184" y="7509"/>
                  </a:cubicBezTo>
                  <a:cubicBezTo>
                    <a:pt x="6877" y="8522"/>
                    <a:pt x="6286" y="10252"/>
                    <a:pt x="6708" y="11855"/>
                  </a:cubicBezTo>
                  <a:cubicBezTo>
                    <a:pt x="6244" y="11897"/>
                    <a:pt x="5822" y="11897"/>
                    <a:pt x="5400" y="11855"/>
                  </a:cubicBezTo>
                  <a:cubicBezTo>
                    <a:pt x="5231" y="11011"/>
                    <a:pt x="5273" y="10125"/>
                    <a:pt x="5484" y="9366"/>
                  </a:cubicBezTo>
                  <a:lnTo>
                    <a:pt x="5484" y="9366"/>
                  </a:lnTo>
                  <a:cubicBezTo>
                    <a:pt x="5991" y="7552"/>
                    <a:pt x="7467" y="5991"/>
                    <a:pt x="9323" y="5484"/>
                  </a:cubicBezTo>
                  <a:close/>
                  <a:moveTo>
                    <a:pt x="4978" y="11728"/>
                  </a:moveTo>
                  <a:cubicBezTo>
                    <a:pt x="4134" y="11559"/>
                    <a:pt x="3375" y="11264"/>
                    <a:pt x="2784" y="10758"/>
                  </a:cubicBezTo>
                  <a:cubicBezTo>
                    <a:pt x="3375" y="10294"/>
                    <a:pt x="4134" y="9956"/>
                    <a:pt x="4978" y="9788"/>
                  </a:cubicBezTo>
                  <a:cubicBezTo>
                    <a:pt x="4852" y="10463"/>
                    <a:pt x="4852" y="11095"/>
                    <a:pt x="4978" y="11728"/>
                  </a:cubicBezTo>
                  <a:close/>
                  <a:moveTo>
                    <a:pt x="802" y="11180"/>
                  </a:moveTo>
                  <a:lnTo>
                    <a:pt x="506" y="10800"/>
                  </a:lnTo>
                  <a:lnTo>
                    <a:pt x="802" y="10420"/>
                  </a:lnTo>
                  <a:cubicBezTo>
                    <a:pt x="1814" y="9070"/>
                    <a:pt x="3586" y="8184"/>
                    <a:pt x="5569" y="8058"/>
                  </a:cubicBezTo>
                  <a:cubicBezTo>
                    <a:pt x="5358" y="8480"/>
                    <a:pt x="5189" y="8902"/>
                    <a:pt x="5063" y="9366"/>
                  </a:cubicBezTo>
                  <a:cubicBezTo>
                    <a:pt x="3755" y="9577"/>
                    <a:pt x="2911" y="10041"/>
                    <a:pt x="2152" y="10758"/>
                  </a:cubicBezTo>
                  <a:lnTo>
                    <a:pt x="2320" y="10927"/>
                  </a:lnTo>
                  <a:cubicBezTo>
                    <a:pt x="4134" y="12572"/>
                    <a:pt x="7552" y="12741"/>
                    <a:pt x="9619" y="11095"/>
                  </a:cubicBezTo>
                  <a:cubicBezTo>
                    <a:pt x="9745" y="11222"/>
                    <a:pt x="9914" y="11391"/>
                    <a:pt x="10083" y="11517"/>
                  </a:cubicBezTo>
                  <a:cubicBezTo>
                    <a:pt x="10209" y="11686"/>
                    <a:pt x="10336" y="11855"/>
                    <a:pt x="10505" y="11981"/>
                  </a:cubicBezTo>
                  <a:cubicBezTo>
                    <a:pt x="10209" y="12319"/>
                    <a:pt x="9197" y="12994"/>
                    <a:pt x="7973" y="13289"/>
                  </a:cubicBezTo>
                  <a:lnTo>
                    <a:pt x="7973" y="13289"/>
                  </a:lnTo>
                  <a:cubicBezTo>
                    <a:pt x="7973" y="13289"/>
                    <a:pt x="7973" y="13289"/>
                    <a:pt x="7973" y="13289"/>
                  </a:cubicBezTo>
                  <a:cubicBezTo>
                    <a:pt x="5358" y="13964"/>
                    <a:pt x="2362" y="13247"/>
                    <a:pt x="802" y="11180"/>
                  </a:cubicBezTo>
                  <a:close/>
                  <a:moveTo>
                    <a:pt x="6328" y="13964"/>
                  </a:moveTo>
                  <a:cubicBezTo>
                    <a:pt x="6834" y="13964"/>
                    <a:pt x="7341" y="13880"/>
                    <a:pt x="7805" y="13795"/>
                  </a:cubicBezTo>
                  <a:cubicBezTo>
                    <a:pt x="8016" y="13922"/>
                    <a:pt x="9661" y="15736"/>
                    <a:pt x="12234" y="14808"/>
                  </a:cubicBezTo>
                  <a:cubicBezTo>
                    <a:pt x="13247" y="14470"/>
                    <a:pt x="13584" y="13964"/>
                    <a:pt x="13795" y="13795"/>
                  </a:cubicBezTo>
                  <a:cubicBezTo>
                    <a:pt x="14259" y="13922"/>
                    <a:pt x="14766" y="13964"/>
                    <a:pt x="15272" y="13964"/>
                  </a:cubicBezTo>
                  <a:cubicBezTo>
                    <a:pt x="13880" y="15905"/>
                    <a:pt x="11475" y="16706"/>
                    <a:pt x="9323" y="16073"/>
                  </a:cubicBezTo>
                  <a:lnTo>
                    <a:pt x="9323" y="16073"/>
                  </a:lnTo>
                  <a:cubicBezTo>
                    <a:pt x="8184" y="15778"/>
                    <a:pt x="7087" y="15019"/>
                    <a:pt x="6328" y="13964"/>
                  </a:cubicBezTo>
                  <a:close/>
                  <a:moveTo>
                    <a:pt x="11728" y="16622"/>
                  </a:moveTo>
                  <a:cubicBezTo>
                    <a:pt x="11559" y="17466"/>
                    <a:pt x="11264" y="18225"/>
                    <a:pt x="10758" y="18816"/>
                  </a:cubicBezTo>
                  <a:cubicBezTo>
                    <a:pt x="10294" y="18225"/>
                    <a:pt x="9956" y="17466"/>
                    <a:pt x="9788" y="16622"/>
                  </a:cubicBezTo>
                  <a:cubicBezTo>
                    <a:pt x="10463" y="16706"/>
                    <a:pt x="11095" y="16706"/>
                    <a:pt x="11728" y="16622"/>
                  </a:cubicBezTo>
                  <a:close/>
                  <a:moveTo>
                    <a:pt x="10420" y="20798"/>
                  </a:moveTo>
                  <a:cubicBezTo>
                    <a:pt x="9070" y="19786"/>
                    <a:pt x="8184" y="18014"/>
                    <a:pt x="8058" y="16031"/>
                  </a:cubicBezTo>
                  <a:cubicBezTo>
                    <a:pt x="8480" y="16242"/>
                    <a:pt x="8902" y="16411"/>
                    <a:pt x="9366" y="16538"/>
                  </a:cubicBezTo>
                  <a:cubicBezTo>
                    <a:pt x="9577" y="17845"/>
                    <a:pt x="10041" y="18689"/>
                    <a:pt x="10758" y="19448"/>
                  </a:cubicBezTo>
                  <a:cubicBezTo>
                    <a:pt x="11475" y="18689"/>
                    <a:pt x="11939" y="17803"/>
                    <a:pt x="12150" y="16538"/>
                  </a:cubicBezTo>
                  <a:cubicBezTo>
                    <a:pt x="12614" y="16411"/>
                    <a:pt x="13078" y="16242"/>
                    <a:pt x="13458" y="16031"/>
                  </a:cubicBezTo>
                  <a:cubicBezTo>
                    <a:pt x="13331" y="18014"/>
                    <a:pt x="12488" y="19744"/>
                    <a:pt x="11095" y="20798"/>
                  </a:cubicBezTo>
                  <a:lnTo>
                    <a:pt x="10716" y="21094"/>
                  </a:lnTo>
                  <a:lnTo>
                    <a:pt x="10420" y="20798"/>
                  </a:lnTo>
                  <a:close/>
                </a:path>
              </a:pathLst>
            </a:custGeom>
            <a:grpFill/>
            <a:ln w="25400">
              <a:noFill/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1" name="Figura">
              <a:extLst>
                <a:ext uri="{FF2B5EF4-FFF2-40B4-BE49-F238E27FC236}">
                  <a16:creationId xmlns:a16="http://schemas.microsoft.com/office/drawing/2014/main" xmlns="" id="{724024E5-766E-F844-BCC1-DEF056A68748}"/>
                </a:ext>
              </a:extLst>
            </p:cNvPr>
            <p:cNvSpPr/>
            <p:nvPr/>
          </p:nvSpPr>
          <p:spPr>
            <a:xfrm>
              <a:off x="4686299" y="3454399"/>
              <a:ext cx="650242" cy="650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33" y="21136"/>
                  </a:moveTo>
                  <a:cubicBezTo>
                    <a:pt x="12952" y="19997"/>
                    <a:pt x="13880" y="18014"/>
                    <a:pt x="13964" y="15778"/>
                  </a:cubicBezTo>
                  <a:cubicBezTo>
                    <a:pt x="14681" y="15314"/>
                    <a:pt x="15314" y="14681"/>
                    <a:pt x="15778" y="13964"/>
                  </a:cubicBezTo>
                  <a:cubicBezTo>
                    <a:pt x="17972" y="13922"/>
                    <a:pt x="19997" y="12952"/>
                    <a:pt x="21136" y="11433"/>
                  </a:cubicBezTo>
                  <a:lnTo>
                    <a:pt x="21600" y="10800"/>
                  </a:lnTo>
                  <a:lnTo>
                    <a:pt x="21136" y="10167"/>
                  </a:lnTo>
                  <a:cubicBezTo>
                    <a:pt x="19997" y="8648"/>
                    <a:pt x="18014" y="7720"/>
                    <a:pt x="15778" y="7636"/>
                  </a:cubicBezTo>
                  <a:cubicBezTo>
                    <a:pt x="15314" y="6919"/>
                    <a:pt x="14681" y="6286"/>
                    <a:pt x="13964" y="5822"/>
                  </a:cubicBezTo>
                  <a:cubicBezTo>
                    <a:pt x="13922" y="3628"/>
                    <a:pt x="12952" y="1603"/>
                    <a:pt x="11433" y="464"/>
                  </a:cubicBezTo>
                  <a:lnTo>
                    <a:pt x="10800" y="0"/>
                  </a:lnTo>
                  <a:lnTo>
                    <a:pt x="10167" y="464"/>
                  </a:lnTo>
                  <a:cubicBezTo>
                    <a:pt x="8648" y="1603"/>
                    <a:pt x="7720" y="3586"/>
                    <a:pt x="7636" y="5822"/>
                  </a:cubicBezTo>
                  <a:cubicBezTo>
                    <a:pt x="6919" y="6286"/>
                    <a:pt x="6286" y="6919"/>
                    <a:pt x="5822" y="7636"/>
                  </a:cubicBezTo>
                  <a:cubicBezTo>
                    <a:pt x="3628" y="7678"/>
                    <a:pt x="1603" y="8648"/>
                    <a:pt x="464" y="10167"/>
                  </a:cubicBezTo>
                  <a:lnTo>
                    <a:pt x="0" y="10800"/>
                  </a:lnTo>
                  <a:lnTo>
                    <a:pt x="464" y="11433"/>
                  </a:lnTo>
                  <a:cubicBezTo>
                    <a:pt x="1603" y="12952"/>
                    <a:pt x="3586" y="13880"/>
                    <a:pt x="5822" y="13964"/>
                  </a:cubicBezTo>
                  <a:cubicBezTo>
                    <a:pt x="6286" y="14681"/>
                    <a:pt x="6919" y="15314"/>
                    <a:pt x="7636" y="15778"/>
                  </a:cubicBezTo>
                  <a:cubicBezTo>
                    <a:pt x="7678" y="17972"/>
                    <a:pt x="8648" y="19997"/>
                    <a:pt x="10167" y="21136"/>
                  </a:cubicBezTo>
                  <a:lnTo>
                    <a:pt x="10800" y="21600"/>
                  </a:lnTo>
                  <a:lnTo>
                    <a:pt x="11433" y="21136"/>
                  </a:lnTo>
                  <a:close/>
                  <a:moveTo>
                    <a:pt x="9830" y="14470"/>
                  </a:moveTo>
                  <a:cubicBezTo>
                    <a:pt x="9956" y="13795"/>
                    <a:pt x="10294" y="12741"/>
                    <a:pt x="10800" y="12319"/>
                  </a:cubicBezTo>
                  <a:cubicBezTo>
                    <a:pt x="11264" y="12698"/>
                    <a:pt x="11644" y="13753"/>
                    <a:pt x="11770" y="14470"/>
                  </a:cubicBezTo>
                  <a:cubicBezTo>
                    <a:pt x="11137" y="14639"/>
                    <a:pt x="10463" y="14639"/>
                    <a:pt x="9830" y="14470"/>
                  </a:cubicBezTo>
                  <a:close/>
                  <a:moveTo>
                    <a:pt x="8311" y="13627"/>
                  </a:moveTo>
                  <a:cubicBezTo>
                    <a:pt x="8859" y="13458"/>
                    <a:pt x="9408" y="13247"/>
                    <a:pt x="9872" y="12952"/>
                  </a:cubicBezTo>
                  <a:cubicBezTo>
                    <a:pt x="9661" y="13373"/>
                    <a:pt x="9534" y="13837"/>
                    <a:pt x="9450" y="14302"/>
                  </a:cubicBezTo>
                  <a:cubicBezTo>
                    <a:pt x="9028" y="14175"/>
                    <a:pt x="8606" y="13922"/>
                    <a:pt x="8311" y="13627"/>
                  </a:cubicBezTo>
                  <a:close/>
                  <a:moveTo>
                    <a:pt x="7256" y="9408"/>
                  </a:moveTo>
                  <a:cubicBezTo>
                    <a:pt x="7425" y="8986"/>
                    <a:pt x="7636" y="8606"/>
                    <a:pt x="7931" y="8269"/>
                  </a:cubicBezTo>
                  <a:cubicBezTo>
                    <a:pt x="8100" y="8817"/>
                    <a:pt x="8311" y="9366"/>
                    <a:pt x="8606" y="9830"/>
                  </a:cubicBezTo>
                  <a:cubicBezTo>
                    <a:pt x="8184" y="9661"/>
                    <a:pt x="7720" y="9492"/>
                    <a:pt x="7256" y="9408"/>
                  </a:cubicBezTo>
                  <a:close/>
                  <a:moveTo>
                    <a:pt x="9155" y="10673"/>
                  </a:moveTo>
                  <a:cubicBezTo>
                    <a:pt x="9197" y="10716"/>
                    <a:pt x="9239" y="10758"/>
                    <a:pt x="9239" y="10800"/>
                  </a:cubicBezTo>
                  <a:cubicBezTo>
                    <a:pt x="9197" y="10842"/>
                    <a:pt x="9155" y="10884"/>
                    <a:pt x="9155" y="10927"/>
                  </a:cubicBezTo>
                  <a:cubicBezTo>
                    <a:pt x="8564" y="11348"/>
                    <a:pt x="7889" y="11644"/>
                    <a:pt x="7130" y="11770"/>
                  </a:cubicBezTo>
                  <a:cubicBezTo>
                    <a:pt x="6961" y="11180"/>
                    <a:pt x="6961" y="10505"/>
                    <a:pt x="7130" y="9872"/>
                  </a:cubicBezTo>
                  <a:cubicBezTo>
                    <a:pt x="7889" y="9956"/>
                    <a:pt x="8606" y="10252"/>
                    <a:pt x="9155" y="10673"/>
                  </a:cubicBezTo>
                  <a:close/>
                  <a:moveTo>
                    <a:pt x="11222" y="12108"/>
                  </a:moveTo>
                  <a:lnTo>
                    <a:pt x="11222" y="12108"/>
                  </a:lnTo>
                  <a:cubicBezTo>
                    <a:pt x="10547" y="11137"/>
                    <a:pt x="9028" y="10716"/>
                    <a:pt x="8269" y="7931"/>
                  </a:cubicBezTo>
                  <a:cubicBezTo>
                    <a:pt x="8269" y="7931"/>
                    <a:pt x="8269" y="7931"/>
                    <a:pt x="8269" y="7931"/>
                  </a:cubicBezTo>
                  <a:cubicBezTo>
                    <a:pt x="8606" y="7636"/>
                    <a:pt x="8986" y="7383"/>
                    <a:pt x="9408" y="7256"/>
                  </a:cubicBezTo>
                  <a:cubicBezTo>
                    <a:pt x="9492" y="7720"/>
                    <a:pt x="9661" y="8184"/>
                    <a:pt x="9830" y="8606"/>
                  </a:cubicBezTo>
                  <a:lnTo>
                    <a:pt x="9830" y="8606"/>
                  </a:lnTo>
                  <a:cubicBezTo>
                    <a:pt x="10336" y="9661"/>
                    <a:pt x="10842" y="9998"/>
                    <a:pt x="11222" y="10336"/>
                  </a:cubicBezTo>
                  <a:cubicBezTo>
                    <a:pt x="11222" y="10336"/>
                    <a:pt x="11222" y="10336"/>
                    <a:pt x="11222" y="10336"/>
                  </a:cubicBezTo>
                  <a:cubicBezTo>
                    <a:pt x="11602" y="10631"/>
                    <a:pt x="11939" y="11011"/>
                    <a:pt x="12108" y="11222"/>
                  </a:cubicBezTo>
                  <a:cubicBezTo>
                    <a:pt x="12108" y="11222"/>
                    <a:pt x="12108" y="11222"/>
                    <a:pt x="12108" y="11222"/>
                  </a:cubicBezTo>
                  <a:cubicBezTo>
                    <a:pt x="12698" y="11939"/>
                    <a:pt x="13078" y="12825"/>
                    <a:pt x="13289" y="13627"/>
                  </a:cubicBezTo>
                  <a:cubicBezTo>
                    <a:pt x="13078" y="13837"/>
                    <a:pt x="12614" y="14133"/>
                    <a:pt x="12150" y="14302"/>
                  </a:cubicBezTo>
                  <a:cubicBezTo>
                    <a:pt x="11939" y="13247"/>
                    <a:pt x="11433" y="12319"/>
                    <a:pt x="11222" y="12108"/>
                  </a:cubicBezTo>
                  <a:close/>
                  <a:moveTo>
                    <a:pt x="11770" y="7130"/>
                  </a:moveTo>
                  <a:cubicBezTo>
                    <a:pt x="11644" y="7889"/>
                    <a:pt x="11348" y="8606"/>
                    <a:pt x="10927" y="9155"/>
                  </a:cubicBezTo>
                  <a:cubicBezTo>
                    <a:pt x="10884" y="9197"/>
                    <a:pt x="10842" y="9239"/>
                    <a:pt x="10800" y="9239"/>
                  </a:cubicBezTo>
                  <a:cubicBezTo>
                    <a:pt x="10758" y="9197"/>
                    <a:pt x="10716" y="9155"/>
                    <a:pt x="10673" y="9155"/>
                  </a:cubicBezTo>
                  <a:cubicBezTo>
                    <a:pt x="10252" y="8564"/>
                    <a:pt x="9956" y="7889"/>
                    <a:pt x="9830" y="7130"/>
                  </a:cubicBezTo>
                  <a:cubicBezTo>
                    <a:pt x="10420" y="6961"/>
                    <a:pt x="11137" y="6961"/>
                    <a:pt x="11770" y="7130"/>
                  </a:cubicBezTo>
                  <a:close/>
                  <a:moveTo>
                    <a:pt x="13627" y="8269"/>
                  </a:moveTo>
                  <a:cubicBezTo>
                    <a:pt x="13627" y="8269"/>
                    <a:pt x="13627" y="8269"/>
                    <a:pt x="13627" y="8269"/>
                  </a:cubicBezTo>
                  <a:cubicBezTo>
                    <a:pt x="13922" y="8606"/>
                    <a:pt x="14175" y="8986"/>
                    <a:pt x="14344" y="9408"/>
                  </a:cubicBezTo>
                  <a:cubicBezTo>
                    <a:pt x="13373" y="9577"/>
                    <a:pt x="12530" y="9998"/>
                    <a:pt x="12023" y="10420"/>
                  </a:cubicBezTo>
                  <a:cubicBezTo>
                    <a:pt x="11897" y="10252"/>
                    <a:pt x="11728" y="10125"/>
                    <a:pt x="11559" y="9998"/>
                  </a:cubicBezTo>
                  <a:cubicBezTo>
                    <a:pt x="11559" y="9998"/>
                    <a:pt x="11559" y="9998"/>
                    <a:pt x="11559" y="9998"/>
                  </a:cubicBezTo>
                  <a:cubicBezTo>
                    <a:pt x="11433" y="9830"/>
                    <a:pt x="11306" y="9703"/>
                    <a:pt x="11137" y="9534"/>
                  </a:cubicBezTo>
                  <a:cubicBezTo>
                    <a:pt x="11180" y="9492"/>
                    <a:pt x="11222" y="9450"/>
                    <a:pt x="11222" y="9408"/>
                  </a:cubicBezTo>
                  <a:cubicBezTo>
                    <a:pt x="13373" y="8311"/>
                    <a:pt x="13078" y="8438"/>
                    <a:pt x="13627" y="8269"/>
                  </a:cubicBezTo>
                  <a:close/>
                  <a:moveTo>
                    <a:pt x="12445" y="10927"/>
                  </a:moveTo>
                  <a:cubicBezTo>
                    <a:pt x="12403" y="10927"/>
                    <a:pt x="12403" y="10884"/>
                    <a:pt x="12445" y="10927"/>
                  </a:cubicBezTo>
                  <a:lnTo>
                    <a:pt x="12445" y="10927"/>
                  </a:lnTo>
                  <a:cubicBezTo>
                    <a:pt x="12403" y="10884"/>
                    <a:pt x="12361" y="10842"/>
                    <a:pt x="12361" y="10800"/>
                  </a:cubicBezTo>
                  <a:cubicBezTo>
                    <a:pt x="12403" y="10758"/>
                    <a:pt x="12445" y="10716"/>
                    <a:pt x="12445" y="10673"/>
                  </a:cubicBezTo>
                  <a:cubicBezTo>
                    <a:pt x="12445" y="10673"/>
                    <a:pt x="12445" y="10673"/>
                    <a:pt x="12445" y="10673"/>
                  </a:cubicBezTo>
                  <a:cubicBezTo>
                    <a:pt x="13036" y="10252"/>
                    <a:pt x="13711" y="9956"/>
                    <a:pt x="14470" y="9830"/>
                  </a:cubicBezTo>
                  <a:cubicBezTo>
                    <a:pt x="14639" y="10420"/>
                    <a:pt x="14639" y="11095"/>
                    <a:pt x="14470" y="11728"/>
                  </a:cubicBezTo>
                  <a:cubicBezTo>
                    <a:pt x="13711" y="11602"/>
                    <a:pt x="12994" y="11306"/>
                    <a:pt x="12445" y="10927"/>
                  </a:cubicBezTo>
                  <a:close/>
                  <a:moveTo>
                    <a:pt x="20798" y="10420"/>
                  </a:moveTo>
                  <a:lnTo>
                    <a:pt x="21094" y="10800"/>
                  </a:lnTo>
                  <a:lnTo>
                    <a:pt x="20798" y="11180"/>
                  </a:lnTo>
                  <a:cubicBezTo>
                    <a:pt x="19195" y="13289"/>
                    <a:pt x="16116" y="13964"/>
                    <a:pt x="13669" y="13289"/>
                  </a:cubicBezTo>
                  <a:cubicBezTo>
                    <a:pt x="13669" y="13289"/>
                    <a:pt x="13669" y="13289"/>
                    <a:pt x="13669" y="13289"/>
                  </a:cubicBezTo>
                  <a:cubicBezTo>
                    <a:pt x="13500" y="12741"/>
                    <a:pt x="13289" y="12192"/>
                    <a:pt x="12994" y="11728"/>
                  </a:cubicBezTo>
                  <a:cubicBezTo>
                    <a:pt x="14892" y="12614"/>
                    <a:pt x="17592" y="12530"/>
                    <a:pt x="19491" y="10800"/>
                  </a:cubicBezTo>
                  <a:cubicBezTo>
                    <a:pt x="18689" y="10083"/>
                    <a:pt x="17845" y="9619"/>
                    <a:pt x="16580" y="9408"/>
                  </a:cubicBezTo>
                  <a:cubicBezTo>
                    <a:pt x="16453" y="8944"/>
                    <a:pt x="16284" y="8480"/>
                    <a:pt x="16073" y="8100"/>
                  </a:cubicBezTo>
                  <a:cubicBezTo>
                    <a:pt x="18014" y="8184"/>
                    <a:pt x="19786" y="9028"/>
                    <a:pt x="20798" y="10420"/>
                  </a:cubicBezTo>
                  <a:close/>
                  <a:moveTo>
                    <a:pt x="16622" y="11728"/>
                  </a:moveTo>
                  <a:cubicBezTo>
                    <a:pt x="16706" y="11095"/>
                    <a:pt x="16706" y="10463"/>
                    <a:pt x="16622" y="9830"/>
                  </a:cubicBezTo>
                  <a:cubicBezTo>
                    <a:pt x="17466" y="9998"/>
                    <a:pt x="18225" y="10294"/>
                    <a:pt x="18816" y="10800"/>
                  </a:cubicBezTo>
                  <a:cubicBezTo>
                    <a:pt x="18225" y="11264"/>
                    <a:pt x="17466" y="11602"/>
                    <a:pt x="16622" y="11728"/>
                  </a:cubicBezTo>
                  <a:close/>
                  <a:moveTo>
                    <a:pt x="16073" y="9323"/>
                  </a:moveTo>
                  <a:lnTo>
                    <a:pt x="16073" y="9323"/>
                  </a:lnTo>
                  <a:cubicBezTo>
                    <a:pt x="16284" y="10083"/>
                    <a:pt x="16327" y="10927"/>
                    <a:pt x="16158" y="11813"/>
                  </a:cubicBezTo>
                  <a:cubicBezTo>
                    <a:pt x="15778" y="11855"/>
                    <a:pt x="15314" y="11855"/>
                    <a:pt x="14850" y="11813"/>
                  </a:cubicBezTo>
                  <a:cubicBezTo>
                    <a:pt x="15441" y="9408"/>
                    <a:pt x="13880" y="8016"/>
                    <a:pt x="13711" y="7805"/>
                  </a:cubicBezTo>
                  <a:cubicBezTo>
                    <a:pt x="13837" y="7341"/>
                    <a:pt x="13880" y="6834"/>
                    <a:pt x="13880" y="6328"/>
                  </a:cubicBezTo>
                  <a:cubicBezTo>
                    <a:pt x="15019" y="7045"/>
                    <a:pt x="15778" y="8142"/>
                    <a:pt x="16073" y="9323"/>
                  </a:cubicBezTo>
                  <a:close/>
                  <a:moveTo>
                    <a:pt x="10420" y="802"/>
                  </a:moveTo>
                  <a:lnTo>
                    <a:pt x="10800" y="506"/>
                  </a:lnTo>
                  <a:lnTo>
                    <a:pt x="11180" y="802"/>
                  </a:lnTo>
                  <a:cubicBezTo>
                    <a:pt x="13247" y="2362"/>
                    <a:pt x="13964" y="5400"/>
                    <a:pt x="13289" y="7931"/>
                  </a:cubicBezTo>
                  <a:cubicBezTo>
                    <a:pt x="13289" y="7931"/>
                    <a:pt x="13289" y="7931"/>
                    <a:pt x="13289" y="7931"/>
                  </a:cubicBezTo>
                  <a:cubicBezTo>
                    <a:pt x="12741" y="8100"/>
                    <a:pt x="12192" y="8311"/>
                    <a:pt x="11728" y="8606"/>
                  </a:cubicBezTo>
                  <a:cubicBezTo>
                    <a:pt x="12530" y="6834"/>
                    <a:pt x="12614" y="4134"/>
                    <a:pt x="10800" y="2109"/>
                  </a:cubicBezTo>
                  <a:cubicBezTo>
                    <a:pt x="10083" y="2911"/>
                    <a:pt x="9619" y="3755"/>
                    <a:pt x="9408" y="5020"/>
                  </a:cubicBezTo>
                  <a:cubicBezTo>
                    <a:pt x="8944" y="5147"/>
                    <a:pt x="8480" y="5316"/>
                    <a:pt x="8100" y="5527"/>
                  </a:cubicBezTo>
                  <a:cubicBezTo>
                    <a:pt x="8184" y="3586"/>
                    <a:pt x="9028" y="1814"/>
                    <a:pt x="10420" y="802"/>
                  </a:cubicBezTo>
                  <a:close/>
                  <a:moveTo>
                    <a:pt x="9830" y="4936"/>
                  </a:moveTo>
                  <a:cubicBezTo>
                    <a:pt x="9998" y="4092"/>
                    <a:pt x="10294" y="3333"/>
                    <a:pt x="10800" y="2742"/>
                  </a:cubicBezTo>
                  <a:cubicBezTo>
                    <a:pt x="11264" y="3333"/>
                    <a:pt x="11602" y="4092"/>
                    <a:pt x="11770" y="4936"/>
                  </a:cubicBezTo>
                  <a:cubicBezTo>
                    <a:pt x="11095" y="4852"/>
                    <a:pt x="10463" y="4852"/>
                    <a:pt x="9830" y="4936"/>
                  </a:cubicBezTo>
                  <a:close/>
                  <a:moveTo>
                    <a:pt x="9323" y="5484"/>
                  </a:moveTo>
                  <a:lnTo>
                    <a:pt x="9323" y="5484"/>
                  </a:lnTo>
                  <a:cubicBezTo>
                    <a:pt x="10083" y="5273"/>
                    <a:pt x="10927" y="5231"/>
                    <a:pt x="11813" y="5400"/>
                  </a:cubicBezTo>
                  <a:cubicBezTo>
                    <a:pt x="11855" y="5780"/>
                    <a:pt x="11855" y="6244"/>
                    <a:pt x="11813" y="6708"/>
                  </a:cubicBezTo>
                  <a:cubicBezTo>
                    <a:pt x="10589" y="6412"/>
                    <a:pt x="9239" y="6666"/>
                    <a:pt x="8184" y="7509"/>
                  </a:cubicBezTo>
                  <a:cubicBezTo>
                    <a:pt x="6877" y="8522"/>
                    <a:pt x="6286" y="10252"/>
                    <a:pt x="6708" y="11855"/>
                  </a:cubicBezTo>
                  <a:cubicBezTo>
                    <a:pt x="6244" y="11897"/>
                    <a:pt x="5822" y="11897"/>
                    <a:pt x="5400" y="11855"/>
                  </a:cubicBezTo>
                  <a:cubicBezTo>
                    <a:pt x="5231" y="11011"/>
                    <a:pt x="5273" y="10125"/>
                    <a:pt x="5484" y="9366"/>
                  </a:cubicBezTo>
                  <a:lnTo>
                    <a:pt x="5484" y="9366"/>
                  </a:lnTo>
                  <a:cubicBezTo>
                    <a:pt x="5991" y="7552"/>
                    <a:pt x="7467" y="5991"/>
                    <a:pt x="9323" y="5484"/>
                  </a:cubicBezTo>
                  <a:close/>
                  <a:moveTo>
                    <a:pt x="4978" y="11728"/>
                  </a:moveTo>
                  <a:cubicBezTo>
                    <a:pt x="4134" y="11559"/>
                    <a:pt x="3375" y="11264"/>
                    <a:pt x="2784" y="10758"/>
                  </a:cubicBezTo>
                  <a:cubicBezTo>
                    <a:pt x="3375" y="10294"/>
                    <a:pt x="4134" y="9956"/>
                    <a:pt x="4978" y="9788"/>
                  </a:cubicBezTo>
                  <a:cubicBezTo>
                    <a:pt x="4852" y="10463"/>
                    <a:pt x="4852" y="11095"/>
                    <a:pt x="4978" y="11728"/>
                  </a:cubicBezTo>
                  <a:close/>
                  <a:moveTo>
                    <a:pt x="802" y="11180"/>
                  </a:moveTo>
                  <a:lnTo>
                    <a:pt x="506" y="10800"/>
                  </a:lnTo>
                  <a:lnTo>
                    <a:pt x="802" y="10420"/>
                  </a:lnTo>
                  <a:cubicBezTo>
                    <a:pt x="1814" y="9070"/>
                    <a:pt x="3586" y="8184"/>
                    <a:pt x="5569" y="8058"/>
                  </a:cubicBezTo>
                  <a:cubicBezTo>
                    <a:pt x="5358" y="8480"/>
                    <a:pt x="5189" y="8902"/>
                    <a:pt x="5063" y="9366"/>
                  </a:cubicBezTo>
                  <a:cubicBezTo>
                    <a:pt x="3755" y="9577"/>
                    <a:pt x="2911" y="10041"/>
                    <a:pt x="2152" y="10758"/>
                  </a:cubicBezTo>
                  <a:lnTo>
                    <a:pt x="2320" y="10927"/>
                  </a:lnTo>
                  <a:cubicBezTo>
                    <a:pt x="4134" y="12572"/>
                    <a:pt x="7552" y="12741"/>
                    <a:pt x="9619" y="11095"/>
                  </a:cubicBezTo>
                  <a:cubicBezTo>
                    <a:pt x="9745" y="11222"/>
                    <a:pt x="9914" y="11391"/>
                    <a:pt x="10083" y="11517"/>
                  </a:cubicBezTo>
                  <a:cubicBezTo>
                    <a:pt x="10209" y="11686"/>
                    <a:pt x="10336" y="11855"/>
                    <a:pt x="10505" y="11981"/>
                  </a:cubicBezTo>
                  <a:cubicBezTo>
                    <a:pt x="10209" y="12319"/>
                    <a:pt x="9197" y="12994"/>
                    <a:pt x="7973" y="13289"/>
                  </a:cubicBezTo>
                  <a:lnTo>
                    <a:pt x="7973" y="13289"/>
                  </a:lnTo>
                  <a:cubicBezTo>
                    <a:pt x="7973" y="13289"/>
                    <a:pt x="7973" y="13289"/>
                    <a:pt x="7973" y="13289"/>
                  </a:cubicBezTo>
                  <a:cubicBezTo>
                    <a:pt x="5358" y="13964"/>
                    <a:pt x="2362" y="13247"/>
                    <a:pt x="802" y="11180"/>
                  </a:cubicBezTo>
                  <a:close/>
                  <a:moveTo>
                    <a:pt x="6328" y="13964"/>
                  </a:moveTo>
                  <a:cubicBezTo>
                    <a:pt x="6834" y="13964"/>
                    <a:pt x="7341" y="13880"/>
                    <a:pt x="7805" y="13795"/>
                  </a:cubicBezTo>
                  <a:cubicBezTo>
                    <a:pt x="8016" y="13922"/>
                    <a:pt x="9661" y="15736"/>
                    <a:pt x="12234" y="14808"/>
                  </a:cubicBezTo>
                  <a:cubicBezTo>
                    <a:pt x="13247" y="14470"/>
                    <a:pt x="13584" y="13964"/>
                    <a:pt x="13795" y="13795"/>
                  </a:cubicBezTo>
                  <a:cubicBezTo>
                    <a:pt x="14259" y="13922"/>
                    <a:pt x="14766" y="13964"/>
                    <a:pt x="15272" y="13964"/>
                  </a:cubicBezTo>
                  <a:cubicBezTo>
                    <a:pt x="13880" y="15905"/>
                    <a:pt x="11475" y="16706"/>
                    <a:pt x="9323" y="16073"/>
                  </a:cubicBezTo>
                  <a:lnTo>
                    <a:pt x="9323" y="16073"/>
                  </a:lnTo>
                  <a:cubicBezTo>
                    <a:pt x="8184" y="15778"/>
                    <a:pt x="7087" y="15019"/>
                    <a:pt x="6328" y="13964"/>
                  </a:cubicBezTo>
                  <a:close/>
                  <a:moveTo>
                    <a:pt x="11770" y="16622"/>
                  </a:moveTo>
                  <a:cubicBezTo>
                    <a:pt x="11602" y="17466"/>
                    <a:pt x="11306" y="18225"/>
                    <a:pt x="10800" y="18816"/>
                  </a:cubicBezTo>
                  <a:cubicBezTo>
                    <a:pt x="10336" y="18225"/>
                    <a:pt x="9998" y="17466"/>
                    <a:pt x="9830" y="16622"/>
                  </a:cubicBezTo>
                  <a:cubicBezTo>
                    <a:pt x="10463" y="16706"/>
                    <a:pt x="11095" y="16706"/>
                    <a:pt x="11770" y="16622"/>
                  </a:cubicBezTo>
                  <a:close/>
                  <a:moveTo>
                    <a:pt x="10420" y="20798"/>
                  </a:moveTo>
                  <a:cubicBezTo>
                    <a:pt x="9070" y="19786"/>
                    <a:pt x="8184" y="18014"/>
                    <a:pt x="8058" y="16031"/>
                  </a:cubicBezTo>
                  <a:cubicBezTo>
                    <a:pt x="8480" y="16242"/>
                    <a:pt x="8902" y="16411"/>
                    <a:pt x="9366" y="16538"/>
                  </a:cubicBezTo>
                  <a:cubicBezTo>
                    <a:pt x="9577" y="17845"/>
                    <a:pt x="10041" y="18689"/>
                    <a:pt x="10758" y="19448"/>
                  </a:cubicBezTo>
                  <a:cubicBezTo>
                    <a:pt x="11475" y="18689"/>
                    <a:pt x="11939" y="17803"/>
                    <a:pt x="12150" y="16538"/>
                  </a:cubicBezTo>
                  <a:cubicBezTo>
                    <a:pt x="12614" y="16411"/>
                    <a:pt x="13078" y="16242"/>
                    <a:pt x="13458" y="16031"/>
                  </a:cubicBezTo>
                  <a:cubicBezTo>
                    <a:pt x="13331" y="18014"/>
                    <a:pt x="12488" y="19744"/>
                    <a:pt x="11095" y="20798"/>
                  </a:cubicBezTo>
                  <a:lnTo>
                    <a:pt x="10716" y="21094"/>
                  </a:lnTo>
                  <a:lnTo>
                    <a:pt x="10420" y="20798"/>
                  </a:lnTo>
                  <a:close/>
                </a:path>
              </a:pathLst>
            </a:custGeom>
            <a:grpFill/>
            <a:ln w="25400">
              <a:noFill/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2" name="Figura">
              <a:extLst>
                <a:ext uri="{FF2B5EF4-FFF2-40B4-BE49-F238E27FC236}">
                  <a16:creationId xmlns:a16="http://schemas.microsoft.com/office/drawing/2014/main" xmlns="" id="{E28E0D2C-C82C-9D43-9078-22F9E94780E0}"/>
                </a:ext>
              </a:extLst>
            </p:cNvPr>
            <p:cNvSpPr/>
            <p:nvPr/>
          </p:nvSpPr>
          <p:spPr>
            <a:xfrm>
              <a:off x="5333999" y="3454399"/>
              <a:ext cx="650242" cy="650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33" y="21136"/>
                  </a:moveTo>
                  <a:cubicBezTo>
                    <a:pt x="12952" y="19997"/>
                    <a:pt x="13880" y="18014"/>
                    <a:pt x="13964" y="15778"/>
                  </a:cubicBezTo>
                  <a:cubicBezTo>
                    <a:pt x="14681" y="15314"/>
                    <a:pt x="15314" y="14681"/>
                    <a:pt x="15778" y="13964"/>
                  </a:cubicBezTo>
                  <a:cubicBezTo>
                    <a:pt x="17972" y="13922"/>
                    <a:pt x="19997" y="12952"/>
                    <a:pt x="21136" y="11433"/>
                  </a:cubicBezTo>
                  <a:lnTo>
                    <a:pt x="21600" y="10800"/>
                  </a:lnTo>
                  <a:lnTo>
                    <a:pt x="21136" y="10167"/>
                  </a:lnTo>
                  <a:cubicBezTo>
                    <a:pt x="19997" y="8648"/>
                    <a:pt x="18014" y="7720"/>
                    <a:pt x="15778" y="7636"/>
                  </a:cubicBezTo>
                  <a:cubicBezTo>
                    <a:pt x="15314" y="6919"/>
                    <a:pt x="14681" y="6286"/>
                    <a:pt x="13964" y="5822"/>
                  </a:cubicBezTo>
                  <a:cubicBezTo>
                    <a:pt x="13922" y="3628"/>
                    <a:pt x="12952" y="1603"/>
                    <a:pt x="11433" y="464"/>
                  </a:cubicBezTo>
                  <a:lnTo>
                    <a:pt x="10800" y="0"/>
                  </a:lnTo>
                  <a:lnTo>
                    <a:pt x="10167" y="464"/>
                  </a:lnTo>
                  <a:cubicBezTo>
                    <a:pt x="8648" y="1603"/>
                    <a:pt x="7720" y="3586"/>
                    <a:pt x="7636" y="5822"/>
                  </a:cubicBezTo>
                  <a:cubicBezTo>
                    <a:pt x="6919" y="6286"/>
                    <a:pt x="6286" y="6919"/>
                    <a:pt x="5822" y="7636"/>
                  </a:cubicBezTo>
                  <a:cubicBezTo>
                    <a:pt x="3628" y="7678"/>
                    <a:pt x="1603" y="8648"/>
                    <a:pt x="464" y="10167"/>
                  </a:cubicBezTo>
                  <a:lnTo>
                    <a:pt x="0" y="10800"/>
                  </a:lnTo>
                  <a:lnTo>
                    <a:pt x="464" y="11433"/>
                  </a:lnTo>
                  <a:cubicBezTo>
                    <a:pt x="1603" y="12952"/>
                    <a:pt x="3586" y="13880"/>
                    <a:pt x="5822" y="13964"/>
                  </a:cubicBezTo>
                  <a:cubicBezTo>
                    <a:pt x="6286" y="14681"/>
                    <a:pt x="6919" y="15314"/>
                    <a:pt x="7636" y="15778"/>
                  </a:cubicBezTo>
                  <a:cubicBezTo>
                    <a:pt x="7678" y="17972"/>
                    <a:pt x="8648" y="19997"/>
                    <a:pt x="10167" y="21136"/>
                  </a:cubicBezTo>
                  <a:lnTo>
                    <a:pt x="10800" y="21600"/>
                  </a:lnTo>
                  <a:lnTo>
                    <a:pt x="11433" y="21136"/>
                  </a:lnTo>
                  <a:close/>
                  <a:moveTo>
                    <a:pt x="9830" y="14470"/>
                  </a:moveTo>
                  <a:cubicBezTo>
                    <a:pt x="9956" y="13795"/>
                    <a:pt x="10294" y="12741"/>
                    <a:pt x="10800" y="12319"/>
                  </a:cubicBezTo>
                  <a:cubicBezTo>
                    <a:pt x="11264" y="12698"/>
                    <a:pt x="11644" y="13753"/>
                    <a:pt x="11770" y="14470"/>
                  </a:cubicBezTo>
                  <a:cubicBezTo>
                    <a:pt x="11137" y="14639"/>
                    <a:pt x="10463" y="14639"/>
                    <a:pt x="9830" y="14470"/>
                  </a:cubicBezTo>
                  <a:close/>
                  <a:moveTo>
                    <a:pt x="8311" y="13627"/>
                  </a:moveTo>
                  <a:cubicBezTo>
                    <a:pt x="8859" y="13458"/>
                    <a:pt x="9408" y="13247"/>
                    <a:pt x="9872" y="12952"/>
                  </a:cubicBezTo>
                  <a:cubicBezTo>
                    <a:pt x="9661" y="13373"/>
                    <a:pt x="9534" y="13837"/>
                    <a:pt x="9450" y="14302"/>
                  </a:cubicBezTo>
                  <a:cubicBezTo>
                    <a:pt x="9028" y="14175"/>
                    <a:pt x="8648" y="13922"/>
                    <a:pt x="8311" y="13627"/>
                  </a:cubicBezTo>
                  <a:close/>
                  <a:moveTo>
                    <a:pt x="7256" y="9408"/>
                  </a:moveTo>
                  <a:cubicBezTo>
                    <a:pt x="7425" y="8986"/>
                    <a:pt x="7636" y="8606"/>
                    <a:pt x="7931" y="8269"/>
                  </a:cubicBezTo>
                  <a:cubicBezTo>
                    <a:pt x="8100" y="8817"/>
                    <a:pt x="8311" y="9366"/>
                    <a:pt x="8606" y="9830"/>
                  </a:cubicBezTo>
                  <a:cubicBezTo>
                    <a:pt x="8184" y="9661"/>
                    <a:pt x="7720" y="9492"/>
                    <a:pt x="7256" y="9408"/>
                  </a:cubicBezTo>
                  <a:close/>
                  <a:moveTo>
                    <a:pt x="9155" y="10673"/>
                  </a:moveTo>
                  <a:cubicBezTo>
                    <a:pt x="9197" y="10716"/>
                    <a:pt x="9239" y="10758"/>
                    <a:pt x="9239" y="10800"/>
                  </a:cubicBezTo>
                  <a:cubicBezTo>
                    <a:pt x="9197" y="10842"/>
                    <a:pt x="9155" y="10884"/>
                    <a:pt x="9155" y="10927"/>
                  </a:cubicBezTo>
                  <a:cubicBezTo>
                    <a:pt x="8564" y="11348"/>
                    <a:pt x="7889" y="11644"/>
                    <a:pt x="7130" y="11770"/>
                  </a:cubicBezTo>
                  <a:cubicBezTo>
                    <a:pt x="6961" y="11180"/>
                    <a:pt x="6961" y="10505"/>
                    <a:pt x="7130" y="9872"/>
                  </a:cubicBezTo>
                  <a:cubicBezTo>
                    <a:pt x="7889" y="9956"/>
                    <a:pt x="8606" y="10252"/>
                    <a:pt x="9155" y="10673"/>
                  </a:cubicBezTo>
                  <a:close/>
                  <a:moveTo>
                    <a:pt x="11222" y="12108"/>
                  </a:moveTo>
                  <a:lnTo>
                    <a:pt x="11222" y="12108"/>
                  </a:lnTo>
                  <a:cubicBezTo>
                    <a:pt x="10547" y="11137"/>
                    <a:pt x="9028" y="10716"/>
                    <a:pt x="8269" y="7931"/>
                  </a:cubicBezTo>
                  <a:cubicBezTo>
                    <a:pt x="8269" y="7931"/>
                    <a:pt x="8269" y="7931"/>
                    <a:pt x="8269" y="7931"/>
                  </a:cubicBezTo>
                  <a:cubicBezTo>
                    <a:pt x="8606" y="7636"/>
                    <a:pt x="8986" y="7383"/>
                    <a:pt x="9408" y="7256"/>
                  </a:cubicBezTo>
                  <a:cubicBezTo>
                    <a:pt x="9492" y="7720"/>
                    <a:pt x="9661" y="8184"/>
                    <a:pt x="9830" y="8606"/>
                  </a:cubicBezTo>
                  <a:lnTo>
                    <a:pt x="9830" y="8606"/>
                  </a:lnTo>
                  <a:cubicBezTo>
                    <a:pt x="10336" y="9661"/>
                    <a:pt x="10842" y="9998"/>
                    <a:pt x="11222" y="10336"/>
                  </a:cubicBezTo>
                  <a:cubicBezTo>
                    <a:pt x="11222" y="10336"/>
                    <a:pt x="11222" y="10336"/>
                    <a:pt x="11222" y="10336"/>
                  </a:cubicBezTo>
                  <a:cubicBezTo>
                    <a:pt x="11602" y="10631"/>
                    <a:pt x="11939" y="11011"/>
                    <a:pt x="12108" y="11222"/>
                  </a:cubicBezTo>
                  <a:cubicBezTo>
                    <a:pt x="12108" y="11222"/>
                    <a:pt x="12108" y="11222"/>
                    <a:pt x="12108" y="11222"/>
                  </a:cubicBezTo>
                  <a:cubicBezTo>
                    <a:pt x="12698" y="11939"/>
                    <a:pt x="13078" y="12825"/>
                    <a:pt x="13289" y="13627"/>
                  </a:cubicBezTo>
                  <a:cubicBezTo>
                    <a:pt x="13078" y="13837"/>
                    <a:pt x="12614" y="14133"/>
                    <a:pt x="12150" y="14302"/>
                  </a:cubicBezTo>
                  <a:cubicBezTo>
                    <a:pt x="11981" y="13247"/>
                    <a:pt x="11433" y="12319"/>
                    <a:pt x="11222" y="12108"/>
                  </a:cubicBezTo>
                  <a:close/>
                  <a:moveTo>
                    <a:pt x="11770" y="7130"/>
                  </a:moveTo>
                  <a:cubicBezTo>
                    <a:pt x="11644" y="7889"/>
                    <a:pt x="11348" y="8606"/>
                    <a:pt x="10927" y="9155"/>
                  </a:cubicBezTo>
                  <a:cubicBezTo>
                    <a:pt x="10884" y="9197"/>
                    <a:pt x="10842" y="9239"/>
                    <a:pt x="10800" y="9239"/>
                  </a:cubicBezTo>
                  <a:cubicBezTo>
                    <a:pt x="10758" y="9197"/>
                    <a:pt x="10716" y="9155"/>
                    <a:pt x="10673" y="9155"/>
                  </a:cubicBezTo>
                  <a:cubicBezTo>
                    <a:pt x="10252" y="8564"/>
                    <a:pt x="9956" y="7889"/>
                    <a:pt x="9830" y="7130"/>
                  </a:cubicBezTo>
                  <a:cubicBezTo>
                    <a:pt x="10420" y="6961"/>
                    <a:pt x="11137" y="6961"/>
                    <a:pt x="11770" y="7130"/>
                  </a:cubicBezTo>
                  <a:close/>
                  <a:moveTo>
                    <a:pt x="13627" y="8269"/>
                  </a:moveTo>
                  <a:cubicBezTo>
                    <a:pt x="13669" y="8269"/>
                    <a:pt x="13669" y="8269"/>
                    <a:pt x="13627" y="8269"/>
                  </a:cubicBezTo>
                  <a:cubicBezTo>
                    <a:pt x="13922" y="8606"/>
                    <a:pt x="14175" y="8986"/>
                    <a:pt x="14344" y="9408"/>
                  </a:cubicBezTo>
                  <a:cubicBezTo>
                    <a:pt x="13373" y="9577"/>
                    <a:pt x="12530" y="9998"/>
                    <a:pt x="12023" y="10420"/>
                  </a:cubicBezTo>
                  <a:cubicBezTo>
                    <a:pt x="11897" y="10252"/>
                    <a:pt x="11728" y="10125"/>
                    <a:pt x="11559" y="9998"/>
                  </a:cubicBezTo>
                  <a:cubicBezTo>
                    <a:pt x="11559" y="9998"/>
                    <a:pt x="11559" y="9998"/>
                    <a:pt x="11559" y="9998"/>
                  </a:cubicBezTo>
                  <a:cubicBezTo>
                    <a:pt x="11433" y="9830"/>
                    <a:pt x="11306" y="9703"/>
                    <a:pt x="11137" y="9534"/>
                  </a:cubicBezTo>
                  <a:cubicBezTo>
                    <a:pt x="11180" y="9492"/>
                    <a:pt x="11222" y="9450"/>
                    <a:pt x="11222" y="9408"/>
                  </a:cubicBezTo>
                  <a:cubicBezTo>
                    <a:pt x="13373" y="8311"/>
                    <a:pt x="13120" y="8438"/>
                    <a:pt x="13627" y="8269"/>
                  </a:cubicBezTo>
                  <a:close/>
                  <a:moveTo>
                    <a:pt x="12445" y="10927"/>
                  </a:moveTo>
                  <a:cubicBezTo>
                    <a:pt x="12445" y="10927"/>
                    <a:pt x="12445" y="10884"/>
                    <a:pt x="12445" y="10927"/>
                  </a:cubicBezTo>
                  <a:lnTo>
                    <a:pt x="12445" y="10927"/>
                  </a:lnTo>
                  <a:cubicBezTo>
                    <a:pt x="12403" y="10884"/>
                    <a:pt x="12361" y="10842"/>
                    <a:pt x="12361" y="10800"/>
                  </a:cubicBezTo>
                  <a:cubicBezTo>
                    <a:pt x="12403" y="10758"/>
                    <a:pt x="12445" y="10716"/>
                    <a:pt x="12445" y="10673"/>
                  </a:cubicBezTo>
                  <a:cubicBezTo>
                    <a:pt x="12445" y="10673"/>
                    <a:pt x="12445" y="10673"/>
                    <a:pt x="12445" y="10673"/>
                  </a:cubicBezTo>
                  <a:cubicBezTo>
                    <a:pt x="12994" y="10252"/>
                    <a:pt x="13711" y="9956"/>
                    <a:pt x="14470" y="9830"/>
                  </a:cubicBezTo>
                  <a:cubicBezTo>
                    <a:pt x="14639" y="10420"/>
                    <a:pt x="14639" y="11095"/>
                    <a:pt x="14470" y="11728"/>
                  </a:cubicBezTo>
                  <a:cubicBezTo>
                    <a:pt x="13711" y="11602"/>
                    <a:pt x="12994" y="11306"/>
                    <a:pt x="12445" y="10927"/>
                  </a:cubicBezTo>
                  <a:close/>
                  <a:moveTo>
                    <a:pt x="20798" y="10420"/>
                  </a:moveTo>
                  <a:lnTo>
                    <a:pt x="21094" y="10800"/>
                  </a:lnTo>
                  <a:lnTo>
                    <a:pt x="20798" y="11180"/>
                  </a:lnTo>
                  <a:cubicBezTo>
                    <a:pt x="19195" y="13289"/>
                    <a:pt x="16116" y="13964"/>
                    <a:pt x="13669" y="13289"/>
                  </a:cubicBezTo>
                  <a:cubicBezTo>
                    <a:pt x="13669" y="13289"/>
                    <a:pt x="13669" y="13289"/>
                    <a:pt x="13669" y="13289"/>
                  </a:cubicBezTo>
                  <a:cubicBezTo>
                    <a:pt x="13500" y="12741"/>
                    <a:pt x="13289" y="12192"/>
                    <a:pt x="12994" y="11728"/>
                  </a:cubicBezTo>
                  <a:cubicBezTo>
                    <a:pt x="14892" y="12614"/>
                    <a:pt x="17592" y="12530"/>
                    <a:pt x="19491" y="10800"/>
                  </a:cubicBezTo>
                  <a:cubicBezTo>
                    <a:pt x="18689" y="10083"/>
                    <a:pt x="17845" y="9619"/>
                    <a:pt x="16580" y="9408"/>
                  </a:cubicBezTo>
                  <a:cubicBezTo>
                    <a:pt x="16453" y="8944"/>
                    <a:pt x="16284" y="8480"/>
                    <a:pt x="16073" y="8100"/>
                  </a:cubicBezTo>
                  <a:cubicBezTo>
                    <a:pt x="18014" y="8184"/>
                    <a:pt x="19786" y="9028"/>
                    <a:pt x="20798" y="10420"/>
                  </a:cubicBezTo>
                  <a:close/>
                  <a:moveTo>
                    <a:pt x="16622" y="11728"/>
                  </a:moveTo>
                  <a:cubicBezTo>
                    <a:pt x="16706" y="11095"/>
                    <a:pt x="16706" y="10463"/>
                    <a:pt x="16622" y="9830"/>
                  </a:cubicBezTo>
                  <a:cubicBezTo>
                    <a:pt x="17466" y="9998"/>
                    <a:pt x="18225" y="10294"/>
                    <a:pt x="18816" y="10800"/>
                  </a:cubicBezTo>
                  <a:cubicBezTo>
                    <a:pt x="18225" y="11264"/>
                    <a:pt x="17466" y="11602"/>
                    <a:pt x="16622" y="11728"/>
                  </a:cubicBezTo>
                  <a:close/>
                  <a:moveTo>
                    <a:pt x="16073" y="9323"/>
                  </a:moveTo>
                  <a:lnTo>
                    <a:pt x="16073" y="9323"/>
                  </a:lnTo>
                  <a:cubicBezTo>
                    <a:pt x="16284" y="10083"/>
                    <a:pt x="16327" y="10927"/>
                    <a:pt x="16158" y="11813"/>
                  </a:cubicBezTo>
                  <a:cubicBezTo>
                    <a:pt x="15778" y="11855"/>
                    <a:pt x="15314" y="11855"/>
                    <a:pt x="14850" y="11813"/>
                  </a:cubicBezTo>
                  <a:cubicBezTo>
                    <a:pt x="15441" y="9408"/>
                    <a:pt x="13880" y="8016"/>
                    <a:pt x="13711" y="7805"/>
                  </a:cubicBezTo>
                  <a:cubicBezTo>
                    <a:pt x="13837" y="7341"/>
                    <a:pt x="13880" y="6834"/>
                    <a:pt x="13880" y="6328"/>
                  </a:cubicBezTo>
                  <a:cubicBezTo>
                    <a:pt x="15019" y="7045"/>
                    <a:pt x="15778" y="8142"/>
                    <a:pt x="16073" y="9323"/>
                  </a:cubicBezTo>
                  <a:close/>
                  <a:moveTo>
                    <a:pt x="10420" y="802"/>
                  </a:moveTo>
                  <a:lnTo>
                    <a:pt x="10800" y="506"/>
                  </a:lnTo>
                  <a:lnTo>
                    <a:pt x="11180" y="802"/>
                  </a:lnTo>
                  <a:cubicBezTo>
                    <a:pt x="13247" y="2362"/>
                    <a:pt x="13964" y="5400"/>
                    <a:pt x="13289" y="7931"/>
                  </a:cubicBezTo>
                  <a:cubicBezTo>
                    <a:pt x="13289" y="7931"/>
                    <a:pt x="13289" y="7931"/>
                    <a:pt x="13289" y="7931"/>
                  </a:cubicBezTo>
                  <a:cubicBezTo>
                    <a:pt x="12741" y="8100"/>
                    <a:pt x="12192" y="8311"/>
                    <a:pt x="11728" y="8606"/>
                  </a:cubicBezTo>
                  <a:cubicBezTo>
                    <a:pt x="12530" y="6834"/>
                    <a:pt x="12614" y="4134"/>
                    <a:pt x="10800" y="2109"/>
                  </a:cubicBezTo>
                  <a:cubicBezTo>
                    <a:pt x="10083" y="2911"/>
                    <a:pt x="9619" y="3755"/>
                    <a:pt x="9408" y="5020"/>
                  </a:cubicBezTo>
                  <a:cubicBezTo>
                    <a:pt x="8944" y="5147"/>
                    <a:pt x="8480" y="5316"/>
                    <a:pt x="8100" y="5527"/>
                  </a:cubicBezTo>
                  <a:cubicBezTo>
                    <a:pt x="8184" y="3586"/>
                    <a:pt x="9070" y="1814"/>
                    <a:pt x="10420" y="802"/>
                  </a:cubicBezTo>
                  <a:close/>
                  <a:moveTo>
                    <a:pt x="9830" y="4936"/>
                  </a:moveTo>
                  <a:cubicBezTo>
                    <a:pt x="9998" y="4092"/>
                    <a:pt x="10294" y="3333"/>
                    <a:pt x="10800" y="2742"/>
                  </a:cubicBezTo>
                  <a:cubicBezTo>
                    <a:pt x="11264" y="3333"/>
                    <a:pt x="11602" y="4092"/>
                    <a:pt x="11770" y="4936"/>
                  </a:cubicBezTo>
                  <a:cubicBezTo>
                    <a:pt x="11137" y="4852"/>
                    <a:pt x="10505" y="4852"/>
                    <a:pt x="9830" y="4936"/>
                  </a:cubicBezTo>
                  <a:close/>
                  <a:moveTo>
                    <a:pt x="9366" y="5484"/>
                  </a:moveTo>
                  <a:lnTo>
                    <a:pt x="9366" y="5484"/>
                  </a:lnTo>
                  <a:cubicBezTo>
                    <a:pt x="10125" y="5273"/>
                    <a:pt x="10969" y="5231"/>
                    <a:pt x="11855" y="5400"/>
                  </a:cubicBezTo>
                  <a:cubicBezTo>
                    <a:pt x="11897" y="5780"/>
                    <a:pt x="11897" y="6244"/>
                    <a:pt x="11855" y="6708"/>
                  </a:cubicBezTo>
                  <a:cubicBezTo>
                    <a:pt x="10631" y="6412"/>
                    <a:pt x="9281" y="6666"/>
                    <a:pt x="8227" y="7509"/>
                  </a:cubicBezTo>
                  <a:cubicBezTo>
                    <a:pt x="6919" y="8522"/>
                    <a:pt x="6328" y="10252"/>
                    <a:pt x="6750" y="11855"/>
                  </a:cubicBezTo>
                  <a:cubicBezTo>
                    <a:pt x="6286" y="11897"/>
                    <a:pt x="5864" y="11897"/>
                    <a:pt x="5442" y="11855"/>
                  </a:cubicBezTo>
                  <a:cubicBezTo>
                    <a:pt x="5273" y="11011"/>
                    <a:pt x="5316" y="10125"/>
                    <a:pt x="5527" y="9366"/>
                  </a:cubicBezTo>
                  <a:lnTo>
                    <a:pt x="5527" y="9366"/>
                  </a:lnTo>
                  <a:cubicBezTo>
                    <a:pt x="5991" y="7552"/>
                    <a:pt x="7467" y="5991"/>
                    <a:pt x="9366" y="5484"/>
                  </a:cubicBezTo>
                  <a:close/>
                  <a:moveTo>
                    <a:pt x="4978" y="11728"/>
                  </a:moveTo>
                  <a:cubicBezTo>
                    <a:pt x="4134" y="11559"/>
                    <a:pt x="3375" y="11264"/>
                    <a:pt x="2784" y="10758"/>
                  </a:cubicBezTo>
                  <a:cubicBezTo>
                    <a:pt x="3375" y="10294"/>
                    <a:pt x="4134" y="9956"/>
                    <a:pt x="4978" y="9788"/>
                  </a:cubicBezTo>
                  <a:cubicBezTo>
                    <a:pt x="4852" y="10463"/>
                    <a:pt x="4852" y="11095"/>
                    <a:pt x="4978" y="11728"/>
                  </a:cubicBezTo>
                  <a:close/>
                  <a:moveTo>
                    <a:pt x="802" y="11180"/>
                  </a:moveTo>
                  <a:lnTo>
                    <a:pt x="506" y="10800"/>
                  </a:lnTo>
                  <a:lnTo>
                    <a:pt x="802" y="10420"/>
                  </a:lnTo>
                  <a:cubicBezTo>
                    <a:pt x="1814" y="9070"/>
                    <a:pt x="3586" y="8184"/>
                    <a:pt x="5569" y="8058"/>
                  </a:cubicBezTo>
                  <a:cubicBezTo>
                    <a:pt x="5358" y="8480"/>
                    <a:pt x="5189" y="8902"/>
                    <a:pt x="5063" y="9366"/>
                  </a:cubicBezTo>
                  <a:cubicBezTo>
                    <a:pt x="3755" y="9577"/>
                    <a:pt x="2911" y="10041"/>
                    <a:pt x="2152" y="10758"/>
                  </a:cubicBezTo>
                  <a:lnTo>
                    <a:pt x="2320" y="10927"/>
                  </a:lnTo>
                  <a:cubicBezTo>
                    <a:pt x="4134" y="12572"/>
                    <a:pt x="7552" y="12741"/>
                    <a:pt x="9619" y="11095"/>
                  </a:cubicBezTo>
                  <a:cubicBezTo>
                    <a:pt x="9745" y="11222"/>
                    <a:pt x="9914" y="11391"/>
                    <a:pt x="10083" y="11517"/>
                  </a:cubicBezTo>
                  <a:cubicBezTo>
                    <a:pt x="10209" y="11686"/>
                    <a:pt x="10336" y="11855"/>
                    <a:pt x="10505" y="11981"/>
                  </a:cubicBezTo>
                  <a:cubicBezTo>
                    <a:pt x="10209" y="12319"/>
                    <a:pt x="9197" y="12994"/>
                    <a:pt x="7973" y="13289"/>
                  </a:cubicBezTo>
                  <a:lnTo>
                    <a:pt x="7973" y="13289"/>
                  </a:lnTo>
                  <a:cubicBezTo>
                    <a:pt x="7973" y="13289"/>
                    <a:pt x="7973" y="13289"/>
                    <a:pt x="7973" y="13289"/>
                  </a:cubicBezTo>
                  <a:cubicBezTo>
                    <a:pt x="5400" y="13964"/>
                    <a:pt x="2362" y="13247"/>
                    <a:pt x="802" y="11180"/>
                  </a:cubicBezTo>
                  <a:close/>
                  <a:moveTo>
                    <a:pt x="6328" y="13964"/>
                  </a:moveTo>
                  <a:cubicBezTo>
                    <a:pt x="6834" y="13964"/>
                    <a:pt x="7341" y="13880"/>
                    <a:pt x="7805" y="13795"/>
                  </a:cubicBezTo>
                  <a:cubicBezTo>
                    <a:pt x="8016" y="13922"/>
                    <a:pt x="9661" y="15736"/>
                    <a:pt x="12234" y="14808"/>
                  </a:cubicBezTo>
                  <a:cubicBezTo>
                    <a:pt x="13247" y="14470"/>
                    <a:pt x="13584" y="13964"/>
                    <a:pt x="13795" y="13795"/>
                  </a:cubicBezTo>
                  <a:cubicBezTo>
                    <a:pt x="14259" y="13922"/>
                    <a:pt x="14766" y="13964"/>
                    <a:pt x="15272" y="13964"/>
                  </a:cubicBezTo>
                  <a:cubicBezTo>
                    <a:pt x="13880" y="15905"/>
                    <a:pt x="11475" y="16706"/>
                    <a:pt x="9323" y="16073"/>
                  </a:cubicBezTo>
                  <a:lnTo>
                    <a:pt x="9323" y="16073"/>
                  </a:lnTo>
                  <a:cubicBezTo>
                    <a:pt x="8184" y="15778"/>
                    <a:pt x="7087" y="15019"/>
                    <a:pt x="6328" y="13964"/>
                  </a:cubicBezTo>
                  <a:close/>
                  <a:moveTo>
                    <a:pt x="11770" y="16622"/>
                  </a:moveTo>
                  <a:cubicBezTo>
                    <a:pt x="11602" y="17466"/>
                    <a:pt x="11306" y="18225"/>
                    <a:pt x="10800" y="18816"/>
                  </a:cubicBezTo>
                  <a:cubicBezTo>
                    <a:pt x="10336" y="18225"/>
                    <a:pt x="9998" y="17466"/>
                    <a:pt x="9830" y="16622"/>
                  </a:cubicBezTo>
                  <a:cubicBezTo>
                    <a:pt x="10505" y="16706"/>
                    <a:pt x="11137" y="16706"/>
                    <a:pt x="11770" y="16622"/>
                  </a:cubicBezTo>
                  <a:close/>
                  <a:moveTo>
                    <a:pt x="10420" y="20798"/>
                  </a:moveTo>
                  <a:cubicBezTo>
                    <a:pt x="9070" y="19786"/>
                    <a:pt x="8184" y="18014"/>
                    <a:pt x="8058" y="16031"/>
                  </a:cubicBezTo>
                  <a:cubicBezTo>
                    <a:pt x="8480" y="16242"/>
                    <a:pt x="8902" y="16411"/>
                    <a:pt x="9366" y="16538"/>
                  </a:cubicBezTo>
                  <a:cubicBezTo>
                    <a:pt x="9577" y="17845"/>
                    <a:pt x="10041" y="18689"/>
                    <a:pt x="10758" y="19448"/>
                  </a:cubicBezTo>
                  <a:cubicBezTo>
                    <a:pt x="11475" y="18689"/>
                    <a:pt x="11939" y="17803"/>
                    <a:pt x="12150" y="16538"/>
                  </a:cubicBezTo>
                  <a:cubicBezTo>
                    <a:pt x="12614" y="16411"/>
                    <a:pt x="13078" y="16242"/>
                    <a:pt x="13458" y="16031"/>
                  </a:cubicBezTo>
                  <a:cubicBezTo>
                    <a:pt x="13331" y="18014"/>
                    <a:pt x="12488" y="19744"/>
                    <a:pt x="11095" y="20798"/>
                  </a:cubicBezTo>
                  <a:lnTo>
                    <a:pt x="10716" y="21094"/>
                  </a:lnTo>
                  <a:lnTo>
                    <a:pt x="10420" y="20798"/>
                  </a:lnTo>
                  <a:close/>
                </a:path>
              </a:pathLst>
            </a:custGeom>
            <a:grpFill/>
            <a:ln w="25400">
              <a:noFill/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3" name="Figura">
              <a:extLst>
                <a:ext uri="{FF2B5EF4-FFF2-40B4-BE49-F238E27FC236}">
                  <a16:creationId xmlns:a16="http://schemas.microsoft.com/office/drawing/2014/main" xmlns="" id="{6293E03F-21B8-5047-B8E9-AEFED1E319F6}"/>
                </a:ext>
              </a:extLst>
            </p:cNvPr>
            <p:cNvSpPr/>
            <p:nvPr/>
          </p:nvSpPr>
          <p:spPr>
            <a:xfrm>
              <a:off x="5981699" y="3454399"/>
              <a:ext cx="650242" cy="650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33" y="21136"/>
                  </a:moveTo>
                  <a:cubicBezTo>
                    <a:pt x="12952" y="19997"/>
                    <a:pt x="13880" y="18014"/>
                    <a:pt x="13964" y="15778"/>
                  </a:cubicBezTo>
                  <a:cubicBezTo>
                    <a:pt x="14681" y="15314"/>
                    <a:pt x="15314" y="14681"/>
                    <a:pt x="15778" y="13964"/>
                  </a:cubicBezTo>
                  <a:cubicBezTo>
                    <a:pt x="17972" y="13922"/>
                    <a:pt x="19997" y="12952"/>
                    <a:pt x="21136" y="11433"/>
                  </a:cubicBezTo>
                  <a:lnTo>
                    <a:pt x="21600" y="10800"/>
                  </a:lnTo>
                  <a:lnTo>
                    <a:pt x="21136" y="10167"/>
                  </a:lnTo>
                  <a:cubicBezTo>
                    <a:pt x="19997" y="8648"/>
                    <a:pt x="18014" y="7720"/>
                    <a:pt x="15778" y="7636"/>
                  </a:cubicBezTo>
                  <a:cubicBezTo>
                    <a:pt x="15314" y="6919"/>
                    <a:pt x="14681" y="6286"/>
                    <a:pt x="13964" y="5822"/>
                  </a:cubicBezTo>
                  <a:cubicBezTo>
                    <a:pt x="13880" y="3628"/>
                    <a:pt x="12952" y="1603"/>
                    <a:pt x="11433" y="464"/>
                  </a:cubicBezTo>
                  <a:lnTo>
                    <a:pt x="10800" y="0"/>
                  </a:lnTo>
                  <a:lnTo>
                    <a:pt x="10167" y="464"/>
                  </a:lnTo>
                  <a:cubicBezTo>
                    <a:pt x="8648" y="1603"/>
                    <a:pt x="7720" y="3586"/>
                    <a:pt x="7636" y="5822"/>
                  </a:cubicBezTo>
                  <a:cubicBezTo>
                    <a:pt x="6919" y="6286"/>
                    <a:pt x="6286" y="6919"/>
                    <a:pt x="5822" y="7636"/>
                  </a:cubicBezTo>
                  <a:cubicBezTo>
                    <a:pt x="3628" y="7678"/>
                    <a:pt x="1603" y="8648"/>
                    <a:pt x="464" y="10167"/>
                  </a:cubicBezTo>
                  <a:lnTo>
                    <a:pt x="0" y="10800"/>
                  </a:lnTo>
                  <a:lnTo>
                    <a:pt x="464" y="11433"/>
                  </a:lnTo>
                  <a:cubicBezTo>
                    <a:pt x="1603" y="12952"/>
                    <a:pt x="3586" y="13880"/>
                    <a:pt x="5822" y="13964"/>
                  </a:cubicBezTo>
                  <a:cubicBezTo>
                    <a:pt x="6286" y="14681"/>
                    <a:pt x="6919" y="15314"/>
                    <a:pt x="7636" y="15778"/>
                  </a:cubicBezTo>
                  <a:cubicBezTo>
                    <a:pt x="7678" y="17972"/>
                    <a:pt x="8648" y="19997"/>
                    <a:pt x="10167" y="21136"/>
                  </a:cubicBezTo>
                  <a:lnTo>
                    <a:pt x="10800" y="21600"/>
                  </a:lnTo>
                  <a:lnTo>
                    <a:pt x="11433" y="21136"/>
                  </a:lnTo>
                  <a:close/>
                  <a:moveTo>
                    <a:pt x="9830" y="14470"/>
                  </a:moveTo>
                  <a:cubicBezTo>
                    <a:pt x="9956" y="13795"/>
                    <a:pt x="10294" y="12741"/>
                    <a:pt x="10800" y="12319"/>
                  </a:cubicBezTo>
                  <a:cubicBezTo>
                    <a:pt x="11264" y="12698"/>
                    <a:pt x="11644" y="13753"/>
                    <a:pt x="11770" y="14470"/>
                  </a:cubicBezTo>
                  <a:cubicBezTo>
                    <a:pt x="11137" y="14639"/>
                    <a:pt x="10463" y="14639"/>
                    <a:pt x="9830" y="14470"/>
                  </a:cubicBezTo>
                  <a:close/>
                  <a:moveTo>
                    <a:pt x="8311" y="13627"/>
                  </a:moveTo>
                  <a:cubicBezTo>
                    <a:pt x="8859" y="13458"/>
                    <a:pt x="9408" y="13247"/>
                    <a:pt x="9872" y="12952"/>
                  </a:cubicBezTo>
                  <a:cubicBezTo>
                    <a:pt x="9661" y="13373"/>
                    <a:pt x="9534" y="13837"/>
                    <a:pt x="9450" y="14302"/>
                  </a:cubicBezTo>
                  <a:cubicBezTo>
                    <a:pt x="9028" y="14175"/>
                    <a:pt x="8648" y="13922"/>
                    <a:pt x="8311" y="13627"/>
                  </a:cubicBezTo>
                  <a:close/>
                  <a:moveTo>
                    <a:pt x="7256" y="9408"/>
                  </a:moveTo>
                  <a:cubicBezTo>
                    <a:pt x="7425" y="8986"/>
                    <a:pt x="7636" y="8606"/>
                    <a:pt x="7931" y="8269"/>
                  </a:cubicBezTo>
                  <a:cubicBezTo>
                    <a:pt x="8100" y="8817"/>
                    <a:pt x="8311" y="9366"/>
                    <a:pt x="8606" y="9830"/>
                  </a:cubicBezTo>
                  <a:cubicBezTo>
                    <a:pt x="8184" y="9661"/>
                    <a:pt x="7762" y="9492"/>
                    <a:pt x="7256" y="9408"/>
                  </a:cubicBezTo>
                  <a:close/>
                  <a:moveTo>
                    <a:pt x="9197" y="10673"/>
                  </a:moveTo>
                  <a:cubicBezTo>
                    <a:pt x="9239" y="10716"/>
                    <a:pt x="9281" y="10758"/>
                    <a:pt x="9281" y="10800"/>
                  </a:cubicBezTo>
                  <a:cubicBezTo>
                    <a:pt x="9239" y="10842"/>
                    <a:pt x="9197" y="10884"/>
                    <a:pt x="9197" y="10927"/>
                  </a:cubicBezTo>
                  <a:cubicBezTo>
                    <a:pt x="8606" y="11348"/>
                    <a:pt x="7931" y="11644"/>
                    <a:pt x="7172" y="11770"/>
                  </a:cubicBezTo>
                  <a:cubicBezTo>
                    <a:pt x="7003" y="11180"/>
                    <a:pt x="7003" y="10505"/>
                    <a:pt x="7172" y="9872"/>
                  </a:cubicBezTo>
                  <a:cubicBezTo>
                    <a:pt x="7889" y="9956"/>
                    <a:pt x="8606" y="10252"/>
                    <a:pt x="9197" y="10673"/>
                  </a:cubicBezTo>
                  <a:close/>
                  <a:moveTo>
                    <a:pt x="11222" y="12108"/>
                  </a:moveTo>
                  <a:lnTo>
                    <a:pt x="11222" y="12108"/>
                  </a:lnTo>
                  <a:cubicBezTo>
                    <a:pt x="10547" y="11137"/>
                    <a:pt x="9028" y="10716"/>
                    <a:pt x="8269" y="7931"/>
                  </a:cubicBezTo>
                  <a:cubicBezTo>
                    <a:pt x="8269" y="7931"/>
                    <a:pt x="8269" y="7931"/>
                    <a:pt x="8269" y="7931"/>
                  </a:cubicBezTo>
                  <a:cubicBezTo>
                    <a:pt x="8606" y="7636"/>
                    <a:pt x="8986" y="7383"/>
                    <a:pt x="9408" y="7256"/>
                  </a:cubicBezTo>
                  <a:cubicBezTo>
                    <a:pt x="9492" y="7720"/>
                    <a:pt x="9661" y="8184"/>
                    <a:pt x="9830" y="8606"/>
                  </a:cubicBezTo>
                  <a:lnTo>
                    <a:pt x="9830" y="8606"/>
                  </a:lnTo>
                  <a:cubicBezTo>
                    <a:pt x="10336" y="9661"/>
                    <a:pt x="10842" y="9998"/>
                    <a:pt x="11222" y="10336"/>
                  </a:cubicBezTo>
                  <a:cubicBezTo>
                    <a:pt x="11222" y="10336"/>
                    <a:pt x="11222" y="10336"/>
                    <a:pt x="11222" y="10336"/>
                  </a:cubicBezTo>
                  <a:cubicBezTo>
                    <a:pt x="11602" y="10631"/>
                    <a:pt x="11939" y="11011"/>
                    <a:pt x="12108" y="11222"/>
                  </a:cubicBezTo>
                  <a:cubicBezTo>
                    <a:pt x="12108" y="11222"/>
                    <a:pt x="12108" y="11222"/>
                    <a:pt x="12108" y="11222"/>
                  </a:cubicBezTo>
                  <a:cubicBezTo>
                    <a:pt x="12698" y="11939"/>
                    <a:pt x="13078" y="12825"/>
                    <a:pt x="13289" y="13627"/>
                  </a:cubicBezTo>
                  <a:cubicBezTo>
                    <a:pt x="13078" y="13837"/>
                    <a:pt x="12614" y="14133"/>
                    <a:pt x="12150" y="14302"/>
                  </a:cubicBezTo>
                  <a:cubicBezTo>
                    <a:pt x="11981" y="13247"/>
                    <a:pt x="11433" y="12319"/>
                    <a:pt x="11222" y="12108"/>
                  </a:cubicBezTo>
                  <a:close/>
                  <a:moveTo>
                    <a:pt x="11770" y="7130"/>
                  </a:moveTo>
                  <a:cubicBezTo>
                    <a:pt x="11644" y="7889"/>
                    <a:pt x="11348" y="8606"/>
                    <a:pt x="10927" y="9155"/>
                  </a:cubicBezTo>
                  <a:cubicBezTo>
                    <a:pt x="10884" y="9197"/>
                    <a:pt x="10842" y="9239"/>
                    <a:pt x="10800" y="9239"/>
                  </a:cubicBezTo>
                  <a:cubicBezTo>
                    <a:pt x="10758" y="9197"/>
                    <a:pt x="10716" y="9155"/>
                    <a:pt x="10673" y="9155"/>
                  </a:cubicBezTo>
                  <a:cubicBezTo>
                    <a:pt x="10252" y="8564"/>
                    <a:pt x="9956" y="7889"/>
                    <a:pt x="9830" y="7130"/>
                  </a:cubicBezTo>
                  <a:cubicBezTo>
                    <a:pt x="10463" y="6961"/>
                    <a:pt x="11137" y="6961"/>
                    <a:pt x="11770" y="7130"/>
                  </a:cubicBezTo>
                  <a:close/>
                  <a:moveTo>
                    <a:pt x="13669" y="8269"/>
                  </a:moveTo>
                  <a:cubicBezTo>
                    <a:pt x="13669" y="8269"/>
                    <a:pt x="13669" y="8269"/>
                    <a:pt x="13669" y="8269"/>
                  </a:cubicBezTo>
                  <a:cubicBezTo>
                    <a:pt x="13964" y="8606"/>
                    <a:pt x="14217" y="8986"/>
                    <a:pt x="14386" y="9408"/>
                  </a:cubicBezTo>
                  <a:cubicBezTo>
                    <a:pt x="13416" y="9577"/>
                    <a:pt x="12572" y="9998"/>
                    <a:pt x="12066" y="10420"/>
                  </a:cubicBezTo>
                  <a:cubicBezTo>
                    <a:pt x="11939" y="10252"/>
                    <a:pt x="11770" y="10125"/>
                    <a:pt x="11602" y="9998"/>
                  </a:cubicBezTo>
                  <a:cubicBezTo>
                    <a:pt x="11602" y="9998"/>
                    <a:pt x="11602" y="9998"/>
                    <a:pt x="11602" y="9998"/>
                  </a:cubicBezTo>
                  <a:cubicBezTo>
                    <a:pt x="11475" y="9830"/>
                    <a:pt x="11348" y="9703"/>
                    <a:pt x="11180" y="9534"/>
                  </a:cubicBezTo>
                  <a:cubicBezTo>
                    <a:pt x="11222" y="9492"/>
                    <a:pt x="11264" y="9450"/>
                    <a:pt x="11264" y="9408"/>
                  </a:cubicBezTo>
                  <a:cubicBezTo>
                    <a:pt x="13373" y="8311"/>
                    <a:pt x="13120" y="8438"/>
                    <a:pt x="13669" y="8269"/>
                  </a:cubicBezTo>
                  <a:close/>
                  <a:moveTo>
                    <a:pt x="12445" y="10927"/>
                  </a:moveTo>
                  <a:cubicBezTo>
                    <a:pt x="12445" y="10927"/>
                    <a:pt x="12445" y="10884"/>
                    <a:pt x="12445" y="10927"/>
                  </a:cubicBezTo>
                  <a:lnTo>
                    <a:pt x="12445" y="10927"/>
                  </a:lnTo>
                  <a:cubicBezTo>
                    <a:pt x="12403" y="10884"/>
                    <a:pt x="12361" y="10842"/>
                    <a:pt x="12361" y="10800"/>
                  </a:cubicBezTo>
                  <a:cubicBezTo>
                    <a:pt x="12403" y="10758"/>
                    <a:pt x="12445" y="10716"/>
                    <a:pt x="12445" y="10673"/>
                  </a:cubicBezTo>
                  <a:cubicBezTo>
                    <a:pt x="12445" y="10673"/>
                    <a:pt x="12445" y="10673"/>
                    <a:pt x="12445" y="10673"/>
                  </a:cubicBezTo>
                  <a:cubicBezTo>
                    <a:pt x="13036" y="10252"/>
                    <a:pt x="13711" y="9956"/>
                    <a:pt x="14470" y="9830"/>
                  </a:cubicBezTo>
                  <a:cubicBezTo>
                    <a:pt x="14639" y="10420"/>
                    <a:pt x="14639" y="11095"/>
                    <a:pt x="14470" y="11728"/>
                  </a:cubicBezTo>
                  <a:cubicBezTo>
                    <a:pt x="13711" y="11602"/>
                    <a:pt x="12994" y="11306"/>
                    <a:pt x="12445" y="10927"/>
                  </a:cubicBezTo>
                  <a:close/>
                  <a:moveTo>
                    <a:pt x="20798" y="10420"/>
                  </a:moveTo>
                  <a:lnTo>
                    <a:pt x="21094" y="10800"/>
                  </a:lnTo>
                  <a:lnTo>
                    <a:pt x="20798" y="11180"/>
                  </a:lnTo>
                  <a:cubicBezTo>
                    <a:pt x="19195" y="13289"/>
                    <a:pt x="16116" y="13964"/>
                    <a:pt x="13669" y="13289"/>
                  </a:cubicBezTo>
                  <a:cubicBezTo>
                    <a:pt x="13669" y="13289"/>
                    <a:pt x="13669" y="13289"/>
                    <a:pt x="13669" y="13289"/>
                  </a:cubicBezTo>
                  <a:cubicBezTo>
                    <a:pt x="13500" y="12741"/>
                    <a:pt x="13289" y="12192"/>
                    <a:pt x="12994" y="11728"/>
                  </a:cubicBezTo>
                  <a:cubicBezTo>
                    <a:pt x="14892" y="12614"/>
                    <a:pt x="17592" y="12530"/>
                    <a:pt x="19491" y="10800"/>
                  </a:cubicBezTo>
                  <a:cubicBezTo>
                    <a:pt x="18689" y="10083"/>
                    <a:pt x="17845" y="9619"/>
                    <a:pt x="16580" y="9408"/>
                  </a:cubicBezTo>
                  <a:cubicBezTo>
                    <a:pt x="16453" y="8944"/>
                    <a:pt x="16284" y="8480"/>
                    <a:pt x="16073" y="8100"/>
                  </a:cubicBezTo>
                  <a:cubicBezTo>
                    <a:pt x="18014" y="8184"/>
                    <a:pt x="19786" y="9028"/>
                    <a:pt x="20798" y="10420"/>
                  </a:cubicBezTo>
                  <a:close/>
                  <a:moveTo>
                    <a:pt x="16622" y="11728"/>
                  </a:moveTo>
                  <a:cubicBezTo>
                    <a:pt x="16706" y="11095"/>
                    <a:pt x="16706" y="10463"/>
                    <a:pt x="16622" y="9830"/>
                  </a:cubicBezTo>
                  <a:cubicBezTo>
                    <a:pt x="17466" y="9998"/>
                    <a:pt x="18225" y="10294"/>
                    <a:pt x="18816" y="10800"/>
                  </a:cubicBezTo>
                  <a:cubicBezTo>
                    <a:pt x="18225" y="11264"/>
                    <a:pt x="17466" y="11602"/>
                    <a:pt x="16622" y="11728"/>
                  </a:cubicBezTo>
                  <a:close/>
                  <a:moveTo>
                    <a:pt x="16073" y="9323"/>
                  </a:moveTo>
                  <a:lnTo>
                    <a:pt x="16073" y="9323"/>
                  </a:lnTo>
                  <a:cubicBezTo>
                    <a:pt x="16284" y="10083"/>
                    <a:pt x="16327" y="10927"/>
                    <a:pt x="16158" y="11813"/>
                  </a:cubicBezTo>
                  <a:cubicBezTo>
                    <a:pt x="15778" y="11855"/>
                    <a:pt x="15314" y="11855"/>
                    <a:pt x="14850" y="11813"/>
                  </a:cubicBezTo>
                  <a:cubicBezTo>
                    <a:pt x="15441" y="9408"/>
                    <a:pt x="13880" y="8016"/>
                    <a:pt x="13711" y="7805"/>
                  </a:cubicBezTo>
                  <a:cubicBezTo>
                    <a:pt x="13837" y="7341"/>
                    <a:pt x="13880" y="6834"/>
                    <a:pt x="13880" y="6328"/>
                  </a:cubicBezTo>
                  <a:cubicBezTo>
                    <a:pt x="15019" y="7045"/>
                    <a:pt x="15778" y="8142"/>
                    <a:pt x="16073" y="9323"/>
                  </a:cubicBezTo>
                  <a:close/>
                  <a:moveTo>
                    <a:pt x="10420" y="802"/>
                  </a:moveTo>
                  <a:lnTo>
                    <a:pt x="10800" y="506"/>
                  </a:lnTo>
                  <a:lnTo>
                    <a:pt x="11180" y="802"/>
                  </a:lnTo>
                  <a:cubicBezTo>
                    <a:pt x="13247" y="2362"/>
                    <a:pt x="13964" y="5400"/>
                    <a:pt x="13289" y="7931"/>
                  </a:cubicBezTo>
                  <a:cubicBezTo>
                    <a:pt x="13289" y="7931"/>
                    <a:pt x="13289" y="7931"/>
                    <a:pt x="13289" y="7931"/>
                  </a:cubicBezTo>
                  <a:cubicBezTo>
                    <a:pt x="12741" y="8100"/>
                    <a:pt x="12192" y="8311"/>
                    <a:pt x="11728" y="8606"/>
                  </a:cubicBezTo>
                  <a:cubicBezTo>
                    <a:pt x="12530" y="6834"/>
                    <a:pt x="12614" y="4134"/>
                    <a:pt x="10800" y="2109"/>
                  </a:cubicBezTo>
                  <a:cubicBezTo>
                    <a:pt x="10083" y="2911"/>
                    <a:pt x="9619" y="3755"/>
                    <a:pt x="9408" y="5020"/>
                  </a:cubicBezTo>
                  <a:cubicBezTo>
                    <a:pt x="8944" y="5147"/>
                    <a:pt x="8480" y="5316"/>
                    <a:pt x="8100" y="5527"/>
                  </a:cubicBezTo>
                  <a:cubicBezTo>
                    <a:pt x="8184" y="3586"/>
                    <a:pt x="9070" y="1814"/>
                    <a:pt x="10420" y="802"/>
                  </a:cubicBezTo>
                  <a:close/>
                  <a:moveTo>
                    <a:pt x="9830" y="4936"/>
                  </a:moveTo>
                  <a:cubicBezTo>
                    <a:pt x="9998" y="4092"/>
                    <a:pt x="10294" y="3333"/>
                    <a:pt x="10800" y="2742"/>
                  </a:cubicBezTo>
                  <a:cubicBezTo>
                    <a:pt x="11264" y="3333"/>
                    <a:pt x="11602" y="4092"/>
                    <a:pt x="11770" y="4936"/>
                  </a:cubicBezTo>
                  <a:cubicBezTo>
                    <a:pt x="11137" y="4852"/>
                    <a:pt x="10505" y="4852"/>
                    <a:pt x="9830" y="4936"/>
                  </a:cubicBezTo>
                  <a:close/>
                  <a:moveTo>
                    <a:pt x="9366" y="5484"/>
                  </a:moveTo>
                  <a:lnTo>
                    <a:pt x="9366" y="5484"/>
                  </a:lnTo>
                  <a:cubicBezTo>
                    <a:pt x="10125" y="5273"/>
                    <a:pt x="10969" y="5231"/>
                    <a:pt x="11855" y="5400"/>
                  </a:cubicBezTo>
                  <a:cubicBezTo>
                    <a:pt x="11897" y="5780"/>
                    <a:pt x="11897" y="6244"/>
                    <a:pt x="11855" y="6708"/>
                  </a:cubicBezTo>
                  <a:cubicBezTo>
                    <a:pt x="10631" y="6412"/>
                    <a:pt x="9281" y="6666"/>
                    <a:pt x="8227" y="7509"/>
                  </a:cubicBezTo>
                  <a:cubicBezTo>
                    <a:pt x="6919" y="8522"/>
                    <a:pt x="6328" y="10252"/>
                    <a:pt x="6750" y="11855"/>
                  </a:cubicBezTo>
                  <a:cubicBezTo>
                    <a:pt x="6286" y="11897"/>
                    <a:pt x="5864" y="11897"/>
                    <a:pt x="5442" y="11855"/>
                  </a:cubicBezTo>
                  <a:cubicBezTo>
                    <a:pt x="5273" y="11011"/>
                    <a:pt x="5316" y="10125"/>
                    <a:pt x="5527" y="9366"/>
                  </a:cubicBezTo>
                  <a:lnTo>
                    <a:pt x="5527" y="9366"/>
                  </a:lnTo>
                  <a:cubicBezTo>
                    <a:pt x="5991" y="7552"/>
                    <a:pt x="7467" y="5991"/>
                    <a:pt x="9366" y="5484"/>
                  </a:cubicBezTo>
                  <a:close/>
                  <a:moveTo>
                    <a:pt x="4978" y="11728"/>
                  </a:moveTo>
                  <a:cubicBezTo>
                    <a:pt x="4134" y="11559"/>
                    <a:pt x="3375" y="11264"/>
                    <a:pt x="2784" y="10758"/>
                  </a:cubicBezTo>
                  <a:cubicBezTo>
                    <a:pt x="3375" y="10294"/>
                    <a:pt x="4134" y="9956"/>
                    <a:pt x="4978" y="9788"/>
                  </a:cubicBezTo>
                  <a:cubicBezTo>
                    <a:pt x="4894" y="10463"/>
                    <a:pt x="4894" y="11095"/>
                    <a:pt x="4978" y="11728"/>
                  </a:cubicBezTo>
                  <a:close/>
                  <a:moveTo>
                    <a:pt x="802" y="11180"/>
                  </a:moveTo>
                  <a:lnTo>
                    <a:pt x="506" y="10800"/>
                  </a:lnTo>
                  <a:lnTo>
                    <a:pt x="802" y="10420"/>
                  </a:lnTo>
                  <a:cubicBezTo>
                    <a:pt x="1814" y="9070"/>
                    <a:pt x="3586" y="8184"/>
                    <a:pt x="5569" y="8058"/>
                  </a:cubicBezTo>
                  <a:cubicBezTo>
                    <a:pt x="5358" y="8480"/>
                    <a:pt x="5189" y="8902"/>
                    <a:pt x="5063" y="9366"/>
                  </a:cubicBezTo>
                  <a:cubicBezTo>
                    <a:pt x="3755" y="9577"/>
                    <a:pt x="2911" y="10041"/>
                    <a:pt x="2152" y="10758"/>
                  </a:cubicBezTo>
                  <a:lnTo>
                    <a:pt x="2320" y="10927"/>
                  </a:lnTo>
                  <a:cubicBezTo>
                    <a:pt x="4134" y="12572"/>
                    <a:pt x="7552" y="12741"/>
                    <a:pt x="9619" y="11095"/>
                  </a:cubicBezTo>
                  <a:cubicBezTo>
                    <a:pt x="9745" y="11222"/>
                    <a:pt x="9914" y="11391"/>
                    <a:pt x="10083" y="11517"/>
                  </a:cubicBezTo>
                  <a:cubicBezTo>
                    <a:pt x="10209" y="11686"/>
                    <a:pt x="10336" y="11855"/>
                    <a:pt x="10505" y="11981"/>
                  </a:cubicBezTo>
                  <a:cubicBezTo>
                    <a:pt x="10209" y="12319"/>
                    <a:pt x="9197" y="12994"/>
                    <a:pt x="7973" y="13289"/>
                  </a:cubicBezTo>
                  <a:lnTo>
                    <a:pt x="7973" y="13289"/>
                  </a:lnTo>
                  <a:cubicBezTo>
                    <a:pt x="7973" y="13289"/>
                    <a:pt x="7973" y="13289"/>
                    <a:pt x="7973" y="13289"/>
                  </a:cubicBezTo>
                  <a:cubicBezTo>
                    <a:pt x="5400" y="13964"/>
                    <a:pt x="2362" y="13247"/>
                    <a:pt x="802" y="11180"/>
                  </a:cubicBezTo>
                  <a:close/>
                  <a:moveTo>
                    <a:pt x="6328" y="13964"/>
                  </a:moveTo>
                  <a:cubicBezTo>
                    <a:pt x="6834" y="13964"/>
                    <a:pt x="7341" y="13880"/>
                    <a:pt x="7805" y="13795"/>
                  </a:cubicBezTo>
                  <a:cubicBezTo>
                    <a:pt x="8016" y="13922"/>
                    <a:pt x="9661" y="15736"/>
                    <a:pt x="12234" y="14808"/>
                  </a:cubicBezTo>
                  <a:cubicBezTo>
                    <a:pt x="13247" y="14470"/>
                    <a:pt x="13584" y="13964"/>
                    <a:pt x="13795" y="13795"/>
                  </a:cubicBezTo>
                  <a:cubicBezTo>
                    <a:pt x="14259" y="13922"/>
                    <a:pt x="14766" y="13964"/>
                    <a:pt x="15272" y="13964"/>
                  </a:cubicBezTo>
                  <a:cubicBezTo>
                    <a:pt x="13880" y="15905"/>
                    <a:pt x="11475" y="16706"/>
                    <a:pt x="9323" y="16073"/>
                  </a:cubicBezTo>
                  <a:lnTo>
                    <a:pt x="9323" y="16073"/>
                  </a:lnTo>
                  <a:cubicBezTo>
                    <a:pt x="8227" y="15778"/>
                    <a:pt x="7087" y="15019"/>
                    <a:pt x="6328" y="13964"/>
                  </a:cubicBezTo>
                  <a:close/>
                  <a:moveTo>
                    <a:pt x="11770" y="16622"/>
                  </a:moveTo>
                  <a:cubicBezTo>
                    <a:pt x="11602" y="17466"/>
                    <a:pt x="11306" y="18225"/>
                    <a:pt x="10800" y="18816"/>
                  </a:cubicBezTo>
                  <a:cubicBezTo>
                    <a:pt x="10336" y="18225"/>
                    <a:pt x="9998" y="17466"/>
                    <a:pt x="9830" y="16622"/>
                  </a:cubicBezTo>
                  <a:cubicBezTo>
                    <a:pt x="10505" y="16706"/>
                    <a:pt x="11137" y="16706"/>
                    <a:pt x="11770" y="16622"/>
                  </a:cubicBezTo>
                  <a:close/>
                  <a:moveTo>
                    <a:pt x="10420" y="20798"/>
                  </a:moveTo>
                  <a:cubicBezTo>
                    <a:pt x="9070" y="19786"/>
                    <a:pt x="8184" y="18014"/>
                    <a:pt x="8058" y="16031"/>
                  </a:cubicBezTo>
                  <a:cubicBezTo>
                    <a:pt x="8480" y="16242"/>
                    <a:pt x="8902" y="16411"/>
                    <a:pt x="9366" y="16538"/>
                  </a:cubicBezTo>
                  <a:cubicBezTo>
                    <a:pt x="9577" y="17845"/>
                    <a:pt x="10041" y="18689"/>
                    <a:pt x="10758" y="19448"/>
                  </a:cubicBezTo>
                  <a:cubicBezTo>
                    <a:pt x="11475" y="18689"/>
                    <a:pt x="11939" y="17803"/>
                    <a:pt x="12150" y="16538"/>
                  </a:cubicBezTo>
                  <a:cubicBezTo>
                    <a:pt x="12614" y="16411"/>
                    <a:pt x="13078" y="16242"/>
                    <a:pt x="13458" y="16031"/>
                  </a:cubicBezTo>
                  <a:cubicBezTo>
                    <a:pt x="13331" y="18014"/>
                    <a:pt x="12488" y="19744"/>
                    <a:pt x="11095" y="20798"/>
                  </a:cubicBezTo>
                  <a:lnTo>
                    <a:pt x="10716" y="21094"/>
                  </a:lnTo>
                  <a:lnTo>
                    <a:pt x="10420" y="20798"/>
                  </a:lnTo>
                  <a:close/>
                </a:path>
              </a:pathLst>
            </a:custGeom>
            <a:grpFill/>
            <a:ln w="25400">
              <a:noFill/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4" name="Figura">
              <a:extLst>
                <a:ext uri="{FF2B5EF4-FFF2-40B4-BE49-F238E27FC236}">
                  <a16:creationId xmlns:a16="http://schemas.microsoft.com/office/drawing/2014/main" xmlns="" id="{265DC7DF-7F7F-9A43-BDC9-37CAEFDF5982}"/>
                </a:ext>
              </a:extLst>
            </p:cNvPr>
            <p:cNvSpPr/>
            <p:nvPr/>
          </p:nvSpPr>
          <p:spPr>
            <a:xfrm>
              <a:off x="6629399" y="3454399"/>
              <a:ext cx="650242" cy="650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33" y="21136"/>
                  </a:moveTo>
                  <a:cubicBezTo>
                    <a:pt x="12952" y="19997"/>
                    <a:pt x="13880" y="18014"/>
                    <a:pt x="13964" y="15778"/>
                  </a:cubicBezTo>
                  <a:cubicBezTo>
                    <a:pt x="14681" y="15314"/>
                    <a:pt x="15314" y="14681"/>
                    <a:pt x="15778" y="13964"/>
                  </a:cubicBezTo>
                  <a:cubicBezTo>
                    <a:pt x="17972" y="13922"/>
                    <a:pt x="19997" y="12952"/>
                    <a:pt x="21136" y="11433"/>
                  </a:cubicBezTo>
                  <a:lnTo>
                    <a:pt x="21600" y="10800"/>
                  </a:lnTo>
                  <a:lnTo>
                    <a:pt x="21136" y="10167"/>
                  </a:lnTo>
                  <a:cubicBezTo>
                    <a:pt x="19997" y="8648"/>
                    <a:pt x="18014" y="7720"/>
                    <a:pt x="15778" y="7636"/>
                  </a:cubicBezTo>
                  <a:cubicBezTo>
                    <a:pt x="15314" y="6919"/>
                    <a:pt x="14681" y="6286"/>
                    <a:pt x="13964" y="5822"/>
                  </a:cubicBezTo>
                  <a:cubicBezTo>
                    <a:pt x="13922" y="3628"/>
                    <a:pt x="12952" y="1603"/>
                    <a:pt x="11433" y="464"/>
                  </a:cubicBezTo>
                  <a:lnTo>
                    <a:pt x="10800" y="0"/>
                  </a:lnTo>
                  <a:lnTo>
                    <a:pt x="10167" y="464"/>
                  </a:lnTo>
                  <a:cubicBezTo>
                    <a:pt x="8648" y="1603"/>
                    <a:pt x="7720" y="3586"/>
                    <a:pt x="7636" y="5822"/>
                  </a:cubicBezTo>
                  <a:cubicBezTo>
                    <a:pt x="6919" y="6286"/>
                    <a:pt x="6286" y="6919"/>
                    <a:pt x="5822" y="7636"/>
                  </a:cubicBezTo>
                  <a:cubicBezTo>
                    <a:pt x="3628" y="7678"/>
                    <a:pt x="1603" y="8648"/>
                    <a:pt x="464" y="10167"/>
                  </a:cubicBezTo>
                  <a:lnTo>
                    <a:pt x="0" y="10800"/>
                  </a:lnTo>
                  <a:lnTo>
                    <a:pt x="464" y="11433"/>
                  </a:lnTo>
                  <a:cubicBezTo>
                    <a:pt x="1603" y="12952"/>
                    <a:pt x="3586" y="13880"/>
                    <a:pt x="5822" y="13964"/>
                  </a:cubicBezTo>
                  <a:cubicBezTo>
                    <a:pt x="6286" y="14681"/>
                    <a:pt x="6919" y="15314"/>
                    <a:pt x="7636" y="15778"/>
                  </a:cubicBezTo>
                  <a:cubicBezTo>
                    <a:pt x="7720" y="17972"/>
                    <a:pt x="8648" y="19997"/>
                    <a:pt x="10167" y="21136"/>
                  </a:cubicBezTo>
                  <a:lnTo>
                    <a:pt x="10800" y="21600"/>
                  </a:lnTo>
                  <a:lnTo>
                    <a:pt x="11433" y="21136"/>
                  </a:lnTo>
                  <a:close/>
                  <a:moveTo>
                    <a:pt x="9872" y="14470"/>
                  </a:moveTo>
                  <a:cubicBezTo>
                    <a:pt x="9998" y="13795"/>
                    <a:pt x="10336" y="12741"/>
                    <a:pt x="10842" y="12319"/>
                  </a:cubicBezTo>
                  <a:cubicBezTo>
                    <a:pt x="11306" y="12698"/>
                    <a:pt x="11686" y="13753"/>
                    <a:pt x="11813" y="14470"/>
                  </a:cubicBezTo>
                  <a:cubicBezTo>
                    <a:pt x="11137" y="14639"/>
                    <a:pt x="10463" y="14639"/>
                    <a:pt x="9872" y="14470"/>
                  </a:cubicBezTo>
                  <a:close/>
                  <a:moveTo>
                    <a:pt x="8311" y="13627"/>
                  </a:moveTo>
                  <a:cubicBezTo>
                    <a:pt x="8859" y="13458"/>
                    <a:pt x="9408" y="13247"/>
                    <a:pt x="9872" y="12952"/>
                  </a:cubicBezTo>
                  <a:cubicBezTo>
                    <a:pt x="9661" y="13373"/>
                    <a:pt x="9534" y="13837"/>
                    <a:pt x="9450" y="14302"/>
                  </a:cubicBezTo>
                  <a:cubicBezTo>
                    <a:pt x="9028" y="14175"/>
                    <a:pt x="8648" y="13922"/>
                    <a:pt x="8311" y="13627"/>
                  </a:cubicBezTo>
                  <a:close/>
                  <a:moveTo>
                    <a:pt x="7256" y="9408"/>
                  </a:moveTo>
                  <a:cubicBezTo>
                    <a:pt x="7425" y="8986"/>
                    <a:pt x="7636" y="8606"/>
                    <a:pt x="7931" y="8269"/>
                  </a:cubicBezTo>
                  <a:cubicBezTo>
                    <a:pt x="8100" y="8817"/>
                    <a:pt x="8311" y="9366"/>
                    <a:pt x="8606" y="9830"/>
                  </a:cubicBezTo>
                  <a:cubicBezTo>
                    <a:pt x="8227" y="9661"/>
                    <a:pt x="7762" y="9492"/>
                    <a:pt x="7256" y="9408"/>
                  </a:cubicBezTo>
                  <a:close/>
                  <a:moveTo>
                    <a:pt x="9197" y="10673"/>
                  </a:moveTo>
                  <a:cubicBezTo>
                    <a:pt x="9239" y="10716"/>
                    <a:pt x="9281" y="10758"/>
                    <a:pt x="9281" y="10800"/>
                  </a:cubicBezTo>
                  <a:cubicBezTo>
                    <a:pt x="9239" y="10842"/>
                    <a:pt x="9197" y="10884"/>
                    <a:pt x="9197" y="10927"/>
                  </a:cubicBezTo>
                  <a:cubicBezTo>
                    <a:pt x="8606" y="11348"/>
                    <a:pt x="7931" y="11644"/>
                    <a:pt x="7172" y="11770"/>
                  </a:cubicBezTo>
                  <a:cubicBezTo>
                    <a:pt x="7003" y="11180"/>
                    <a:pt x="7003" y="10505"/>
                    <a:pt x="7172" y="9872"/>
                  </a:cubicBezTo>
                  <a:cubicBezTo>
                    <a:pt x="7889" y="9956"/>
                    <a:pt x="8606" y="10252"/>
                    <a:pt x="9197" y="10673"/>
                  </a:cubicBezTo>
                  <a:close/>
                  <a:moveTo>
                    <a:pt x="11222" y="12108"/>
                  </a:moveTo>
                  <a:lnTo>
                    <a:pt x="11222" y="12108"/>
                  </a:lnTo>
                  <a:cubicBezTo>
                    <a:pt x="10547" y="11137"/>
                    <a:pt x="9028" y="10716"/>
                    <a:pt x="8269" y="7931"/>
                  </a:cubicBezTo>
                  <a:cubicBezTo>
                    <a:pt x="8269" y="7931"/>
                    <a:pt x="8269" y="7931"/>
                    <a:pt x="8269" y="7931"/>
                  </a:cubicBezTo>
                  <a:cubicBezTo>
                    <a:pt x="8606" y="7636"/>
                    <a:pt x="8986" y="7383"/>
                    <a:pt x="9408" y="7256"/>
                  </a:cubicBezTo>
                  <a:cubicBezTo>
                    <a:pt x="9492" y="7720"/>
                    <a:pt x="9661" y="8184"/>
                    <a:pt x="9830" y="8606"/>
                  </a:cubicBezTo>
                  <a:lnTo>
                    <a:pt x="9830" y="8606"/>
                  </a:lnTo>
                  <a:cubicBezTo>
                    <a:pt x="10336" y="9661"/>
                    <a:pt x="10842" y="9998"/>
                    <a:pt x="11222" y="10336"/>
                  </a:cubicBezTo>
                  <a:cubicBezTo>
                    <a:pt x="11222" y="10336"/>
                    <a:pt x="11222" y="10336"/>
                    <a:pt x="11222" y="10336"/>
                  </a:cubicBezTo>
                  <a:cubicBezTo>
                    <a:pt x="11602" y="10631"/>
                    <a:pt x="11939" y="11011"/>
                    <a:pt x="12108" y="11222"/>
                  </a:cubicBezTo>
                  <a:cubicBezTo>
                    <a:pt x="12108" y="11222"/>
                    <a:pt x="12108" y="11222"/>
                    <a:pt x="12108" y="11222"/>
                  </a:cubicBezTo>
                  <a:cubicBezTo>
                    <a:pt x="12698" y="11939"/>
                    <a:pt x="13078" y="12825"/>
                    <a:pt x="13289" y="13627"/>
                  </a:cubicBezTo>
                  <a:cubicBezTo>
                    <a:pt x="13078" y="13837"/>
                    <a:pt x="12614" y="14133"/>
                    <a:pt x="12150" y="14302"/>
                  </a:cubicBezTo>
                  <a:cubicBezTo>
                    <a:pt x="11981" y="13247"/>
                    <a:pt x="11433" y="12319"/>
                    <a:pt x="11222" y="12108"/>
                  </a:cubicBezTo>
                  <a:close/>
                  <a:moveTo>
                    <a:pt x="11770" y="7130"/>
                  </a:moveTo>
                  <a:cubicBezTo>
                    <a:pt x="11644" y="7889"/>
                    <a:pt x="11348" y="8606"/>
                    <a:pt x="10927" y="9155"/>
                  </a:cubicBezTo>
                  <a:cubicBezTo>
                    <a:pt x="10884" y="9197"/>
                    <a:pt x="10842" y="9239"/>
                    <a:pt x="10800" y="9239"/>
                  </a:cubicBezTo>
                  <a:cubicBezTo>
                    <a:pt x="10758" y="9197"/>
                    <a:pt x="10716" y="9155"/>
                    <a:pt x="10673" y="9155"/>
                  </a:cubicBezTo>
                  <a:cubicBezTo>
                    <a:pt x="10252" y="8564"/>
                    <a:pt x="9956" y="7889"/>
                    <a:pt x="9830" y="7130"/>
                  </a:cubicBezTo>
                  <a:cubicBezTo>
                    <a:pt x="10463" y="6961"/>
                    <a:pt x="11137" y="6961"/>
                    <a:pt x="11770" y="7130"/>
                  </a:cubicBezTo>
                  <a:close/>
                  <a:moveTo>
                    <a:pt x="13669" y="8269"/>
                  </a:moveTo>
                  <a:cubicBezTo>
                    <a:pt x="13669" y="8269"/>
                    <a:pt x="13669" y="8269"/>
                    <a:pt x="13669" y="8269"/>
                  </a:cubicBezTo>
                  <a:cubicBezTo>
                    <a:pt x="13964" y="8606"/>
                    <a:pt x="14217" y="8986"/>
                    <a:pt x="14386" y="9408"/>
                  </a:cubicBezTo>
                  <a:cubicBezTo>
                    <a:pt x="13416" y="9577"/>
                    <a:pt x="12572" y="9998"/>
                    <a:pt x="12066" y="10420"/>
                  </a:cubicBezTo>
                  <a:cubicBezTo>
                    <a:pt x="11939" y="10252"/>
                    <a:pt x="11770" y="10125"/>
                    <a:pt x="11602" y="9998"/>
                  </a:cubicBezTo>
                  <a:cubicBezTo>
                    <a:pt x="11602" y="9998"/>
                    <a:pt x="11602" y="9998"/>
                    <a:pt x="11602" y="9998"/>
                  </a:cubicBezTo>
                  <a:cubicBezTo>
                    <a:pt x="11475" y="9830"/>
                    <a:pt x="11348" y="9703"/>
                    <a:pt x="11180" y="9534"/>
                  </a:cubicBezTo>
                  <a:cubicBezTo>
                    <a:pt x="11222" y="9492"/>
                    <a:pt x="11264" y="9450"/>
                    <a:pt x="11264" y="9408"/>
                  </a:cubicBezTo>
                  <a:cubicBezTo>
                    <a:pt x="13373" y="8311"/>
                    <a:pt x="13120" y="8438"/>
                    <a:pt x="13669" y="8269"/>
                  </a:cubicBezTo>
                  <a:close/>
                  <a:moveTo>
                    <a:pt x="12445" y="10927"/>
                  </a:moveTo>
                  <a:cubicBezTo>
                    <a:pt x="12445" y="10927"/>
                    <a:pt x="12445" y="10884"/>
                    <a:pt x="12445" y="10927"/>
                  </a:cubicBezTo>
                  <a:lnTo>
                    <a:pt x="12445" y="10927"/>
                  </a:lnTo>
                  <a:cubicBezTo>
                    <a:pt x="12403" y="10884"/>
                    <a:pt x="12361" y="10842"/>
                    <a:pt x="12361" y="10800"/>
                  </a:cubicBezTo>
                  <a:cubicBezTo>
                    <a:pt x="12403" y="10758"/>
                    <a:pt x="12445" y="10716"/>
                    <a:pt x="12445" y="10673"/>
                  </a:cubicBezTo>
                  <a:cubicBezTo>
                    <a:pt x="12445" y="10673"/>
                    <a:pt x="12445" y="10673"/>
                    <a:pt x="12445" y="10673"/>
                  </a:cubicBezTo>
                  <a:cubicBezTo>
                    <a:pt x="12994" y="10252"/>
                    <a:pt x="13711" y="9956"/>
                    <a:pt x="14470" y="9830"/>
                  </a:cubicBezTo>
                  <a:cubicBezTo>
                    <a:pt x="14639" y="10420"/>
                    <a:pt x="14639" y="11095"/>
                    <a:pt x="14470" y="11728"/>
                  </a:cubicBezTo>
                  <a:cubicBezTo>
                    <a:pt x="13711" y="11602"/>
                    <a:pt x="12994" y="11306"/>
                    <a:pt x="12445" y="10927"/>
                  </a:cubicBezTo>
                  <a:close/>
                  <a:moveTo>
                    <a:pt x="20798" y="10420"/>
                  </a:moveTo>
                  <a:lnTo>
                    <a:pt x="21094" y="10800"/>
                  </a:lnTo>
                  <a:lnTo>
                    <a:pt x="20798" y="11180"/>
                  </a:lnTo>
                  <a:cubicBezTo>
                    <a:pt x="19195" y="13289"/>
                    <a:pt x="16116" y="13964"/>
                    <a:pt x="13669" y="13289"/>
                  </a:cubicBezTo>
                  <a:cubicBezTo>
                    <a:pt x="13669" y="13289"/>
                    <a:pt x="13669" y="13289"/>
                    <a:pt x="13669" y="13289"/>
                  </a:cubicBezTo>
                  <a:cubicBezTo>
                    <a:pt x="13500" y="12741"/>
                    <a:pt x="13289" y="12192"/>
                    <a:pt x="12994" y="11728"/>
                  </a:cubicBezTo>
                  <a:cubicBezTo>
                    <a:pt x="14892" y="12614"/>
                    <a:pt x="17592" y="12530"/>
                    <a:pt x="19491" y="10800"/>
                  </a:cubicBezTo>
                  <a:cubicBezTo>
                    <a:pt x="18689" y="10083"/>
                    <a:pt x="17845" y="9619"/>
                    <a:pt x="16580" y="9408"/>
                  </a:cubicBezTo>
                  <a:cubicBezTo>
                    <a:pt x="16453" y="8944"/>
                    <a:pt x="16284" y="8480"/>
                    <a:pt x="16073" y="8100"/>
                  </a:cubicBezTo>
                  <a:cubicBezTo>
                    <a:pt x="18014" y="8184"/>
                    <a:pt x="19786" y="9028"/>
                    <a:pt x="20798" y="10420"/>
                  </a:cubicBezTo>
                  <a:close/>
                  <a:moveTo>
                    <a:pt x="16622" y="11728"/>
                  </a:moveTo>
                  <a:cubicBezTo>
                    <a:pt x="16706" y="11095"/>
                    <a:pt x="16706" y="10463"/>
                    <a:pt x="16622" y="9830"/>
                  </a:cubicBezTo>
                  <a:cubicBezTo>
                    <a:pt x="17466" y="9998"/>
                    <a:pt x="18225" y="10294"/>
                    <a:pt x="18816" y="10800"/>
                  </a:cubicBezTo>
                  <a:cubicBezTo>
                    <a:pt x="18225" y="11264"/>
                    <a:pt x="17466" y="11602"/>
                    <a:pt x="16622" y="11728"/>
                  </a:cubicBezTo>
                  <a:close/>
                  <a:moveTo>
                    <a:pt x="16116" y="9323"/>
                  </a:moveTo>
                  <a:lnTo>
                    <a:pt x="16116" y="9323"/>
                  </a:lnTo>
                  <a:cubicBezTo>
                    <a:pt x="16327" y="10083"/>
                    <a:pt x="16369" y="10927"/>
                    <a:pt x="16200" y="11813"/>
                  </a:cubicBezTo>
                  <a:cubicBezTo>
                    <a:pt x="15820" y="11855"/>
                    <a:pt x="15356" y="11855"/>
                    <a:pt x="14892" y="11813"/>
                  </a:cubicBezTo>
                  <a:cubicBezTo>
                    <a:pt x="15483" y="9408"/>
                    <a:pt x="13922" y="8016"/>
                    <a:pt x="13753" y="7805"/>
                  </a:cubicBezTo>
                  <a:cubicBezTo>
                    <a:pt x="13880" y="7341"/>
                    <a:pt x="13922" y="6834"/>
                    <a:pt x="13922" y="6328"/>
                  </a:cubicBezTo>
                  <a:cubicBezTo>
                    <a:pt x="15019" y="7045"/>
                    <a:pt x="15778" y="8142"/>
                    <a:pt x="16116" y="9323"/>
                  </a:cubicBezTo>
                  <a:close/>
                  <a:moveTo>
                    <a:pt x="10420" y="802"/>
                  </a:moveTo>
                  <a:lnTo>
                    <a:pt x="10800" y="506"/>
                  </a:lnTo>
                  <a:lnTo>
                    <a:pt x="11180" y="802"/>
                  </a:lnTo>
                  <a:cubicBezTo>
                    <a:pt x="13247" y="2362"/>
                    <a:pt x="13964" y="5400"/>
                    <a:pt x="13289" y="7931"/>
                  </a:cubicBezTo>
                  <a:cubicBezTo>
                    <a:pt x="13289" y="7931"/>
                    <a:pt x="13289" y="7931"/>
                    <a:pt x="13289" y="7931"/>
                  </a:cubicBezTo>
                  <a:cubicBezTo>
                    <a:pt x="12741" y="8100"/>
                    <a:pt x="12192" y="8311"/>
                    <a:pt x="11728" y="8606"/>
                  </a:cubicBezTo>
                  <a:cubicBezTo>
                    <a:pt x="12530" y="6834"/>
                    <a:pt x="12614" y="4134"/>
                    <a:pt x="10800" y="2109"/>
                  </a:cubicBezTo>
                  <a:cubicBezTo>
                    <a:pt x="10083" y="2911"/>
                    <a:pt x="9619" y="3755"/>
                    <a:pt x="9408" y="5020"/>
                  </a:cubicBezTo>
                  <a:cubicBezTo>
                    <a:pt x="8944" y="5147"/>
                    <a:pt x="8480" y="5316"/>
                    <a:pt x="8100" y="5527"/>
                  </a:cubicBezTo>
                  <a:cubicBezTo>
                    <a:pt x="8184" y="3586"/>
                    <a:pt x="9070" y="1814"/>
                    <a:pt x="10420" y="802"/>
                  </a:cubicBezTo>
                  <a:close/>
                  <a:moveTo>
                    <a:pt x="9872" y="4936"/>
                  </a:moveTo>
                  <a:cubicBezTo>
                    <a:pt x="10041" y="4092"/>
                    <a:pt x="10336" y="3333"/>
                    <a:pt x="10842" y="2742"/>
                  </a:cubicBezTo>
                  <a:cubicBezTo>
                    <a:pt x="11306" y="3333"/>
                    <a:pt x="11644" y="4092"/>
                    <a:pt x="11813" y="4936"/>
                  </a:cubicBezTo>
                  <a:cubicBezTo>
                    <a:pt x="11137" y="4852"/>
                    <a:pt x="10505" y="4852"/>
                    <a:pt x="9872" y="4936"/>
                  </a:cubicBezTo>
                  <a:close/>
                  <a:moveTo>
                    <a:pt x="9366" y="5484"/>
                  </a:moveTo>
                  <a:lnTo>
                    <a:pt x="9366" y="5484"/>
                  </a:lnTo>
                  <a:cubicBezTo>
                    <a:pt x="10125" y="5273"/>
                    <a:pt x="10969" y="5231"/>
                    <a:pt x="11855" y="5400"/>
                  </a:cubicBezTo>
                  <a:cubicBezTo>
                    <a:pt x="11897" y="5780"/>
                    <a:pt x="11897" y="6244"/>
                    <a:pt x="11855" y="6708"/>
                  </a:cubicBezTo>
                  <a:cubicBezTo>
                    <a:pt x="10631" y="6412"/>
                    <a:pt x="9281" y="6666"/>
                    <a:pt x="8227" y="7509"/>
                  </a:cubicBezTo>
                  <a:cubicBezTo>
                    <a:pt x="6919" y="8522"/>
                    <a:pt x="6328" y="10252"/>
                    <a:pt x="6750" y="11855"/>
                  </a:cubicBezTo>
                  <a:cubicBezTo>
                    <a:pt x="6286" y="11897"/>
                    <a:pt x="5864" y="11897"/>
                    <a:pt x="5442" y="11855"/>
                  </a:cubicBezTo>
                  <a:cubicBezTo>
                    <a:pt x="5273" y="11011"/>
                    <a:pt x="5316" y="10125"/>
                    <a:pt x="5527" y="9366"/>
                  </a:cubicBezTo>
                  <a:lnTo>
                    <a:pt x="5527" y="9366"/>
                  </a:lnTo>
                  <a:cubicBezTo>
                    <a:pt x="5991" y="7552"/>
                    <a:pt x="7467" y="5991"/>
                    <a:pt x="9366" y="5484"/>
                  </a:cubicBezTo>
                  <a:close/>
                  <a:moveTo>
                    <a:pt x="4978" y="11728"/>
                  </a:moveTo>
                  <a:cubicBezTo>
                    <a:pt x="4134" y="11559"/>
                    <a:pt x="3375" y="11264"/>
                    <a:pt x="2784" y="10758"/>
                  </a:cubicBezTo>
                  <a:cubicBezTo>
                    <a:pt x="3375" y="10294"/>
                    <a:pt x="4134" y="9956"/>
                    <a:pt x="4978" y="9788"/>
                  </a:cubicBezTo>
                  <a:cubicBezTo>
                    <a:pt x="4894" y="10463"/>
                    <a:pt x="4894" y="11095"/>
                    <a:pt x="4978" y="11728"/>
                  </a:cubicBezTo>
                  <a:close/>
                  <a:moveTo>
                    <a:pt x="802" y="11180"/>
                  </a:moveTo>
                  <a:lnTo>
                    <a:pt x="506" y="10800"/>
                  </a:lnTo>
                  <a:lnTo>
                    <a:pt x="802" y="10420"/>
                  </a:lnTo>
                  <a:cubicBezTo>
                    <a:pt x="1814" y="9070"/>
                    <a:pt x="3586" y="8184"/>
                    <a:pt x="5569" y="8058"/>
                  </a:cubicBezTo>
                  <a:cubicBezTo>
                    <a:pt x="5358" y="8480"/>
                    <a:pt x="5189" y="8902"/>
                    <a:pt x="5063" y="9366"/>
                  </a:cubicBezTo>
                  <a:cubicBezTo>
                    <a:pt x="3755" y="9577"/>
                    <a:pt x="2911" y="10041"/>
                    <a:pt x="2152" y="10758"/>
                  </a:cubicBezTo>
                  <a:lnTo>
                    <a:pt x="2320" y="10927"/>
                  </a:lnTo>
                  <a:cubicBezTo>
                    <a:pt x="4134" y="12572"/>
                    <a:pt x="7552" y="12741"/>
                    <a:pt x="9619" y="11095"/>
                  </a:cubicBezTo>
                  <a:cubicBezTo>
                    <a:pt x="9745" y="11222"/>
                    <a:pt x="9914" y="11391"/>
                    <a:pt x="10083" y="11517"/>
                  </a:cubicBezTo>
                  <a:cubicBezTo>
                    <a:pt x="10209" y="11686"/>
                    <a:pt x="10336" y="11855"/>
                    <a:pt x="10505" y="11981"/>
                  </a:cubicBezTo>
                  <a:cubicBezTo>
                    <a:pt x="10209" y="12319"/>
                    <a:pt x="9197" y="12994"/>
                    <a:pt x="7973" y="13289"/>
                  </a:cubicBezTo>
                  <a:lnTo>
                    <a:pt x="7973" y="13289"/>
                  </a:lnTo>
                  <a:cubicBezTo>
                    <a:pt x="7973" y="13289"/>
                    <a:pt x="7973" y="13289"/>
                    <a:pt x="7973" y="13289"/>
                  </a:cubicBezTo>
                  <a:cubicBezTo>
                    <a:pt x="5400" y="13964"/>
                    <a:pt x="2362" y="13247"/>
                    <a:pt x="802" y="11180"/>
                  </a:cubicBezTo>
                  <a:close/>
                  <a:moveTo>
                    <a:pt x="6328" y="13964"/>
                  </a:moveTo>
                  <a:cubicBezTo>
                    <a:pt x="6834" y="13964"/>
                    <a:pt x="7341" y="13880"/>
                    <a:pt x="7805" y="13795"/>
                  </a:cubicBezTo>
                  <a:cubicBezTo>
                    <a:pt x="8016" y="13922"/>
                    <a:pt x="9661" y="15736"/>
                    <a:pt x="12234" y="14808"/>
                  </a:cubicBezTo>
                  <a:cubicBezTo>
                    <a:pt x="13247" y="14470"/>
                    <a:pt x="13584" y="13964"/>
                    <a:pt x="13795" y="13795"/>
                  </a:cubicBezTo>
                  <a:cubicBezTo>
                    <a:pt x="14259" y="13922"/>
                    <a:pt x="14766" y="13964"/>
                    <a:pt x="15272" y="13964"/>
                  </a:cubicBezTo>
                  <a:cubicBezTo>
                    <a:pt x="13880" y="15905"/>
                    <a:pt x="11475" y="16706"/>
                    <a:pt x="9323" y="16073"/>
                  </a:cubicBezTo>
                  <a:lnTo>
                    <a:pt x="9323" y="16073"/>
                  </a:lnTo>
                  <a:cubicBezTo>
                    <a:pt x="8227" y="15778"/>
                    <a:pt x="7087" y="15019"/>
                    <a:pt x="6328" y="13964"/>
                  </a:cubicBezTo>
                  <a:close/>
                  <a:moveTo>
                    <a:pt x="11770" y="16622"/>
                  </a:moveTo>
                  <a:cubicBezTo>
                    <a:pt x="11602" y="17466"/>
                    <a:pt x="11306" y="18225"/>
                    <a:pt x="10800" y="18816"/>
                  </a:cubicBezTo>
                  <a:cubicBezTo>
                    <a:pt x="10336" y="18225"/>
                    <a:pt x="9998" y="17466"/>
                    <a:pt x="9830" y="16622"/>
                  </a:cubicBezTo>
                  <a:cubicBezTo>
                    <a:pt x="10505" y="16706"/>
                    <a:pt x="11137" y="16706"/>
                    <a:pt x="11770" y="16622"/>
                  </a:cubicBezTo>
                  <a:close/>
                  <a:moveTo>
                    <a:pt x="10420" y="20798"/>
                  </a:moveTo>
                  <a:cubicBezTo>
                    <a:pt x="9070" y="19786"/>
                    <a:pt x="8184" y="18014"/>
                    <a:pt x="8058" y="16031"/>
                  </a:cubicBezTo>
                  <a:cubicBezTo>
                    <a:pt x="8480" y="16242"/>
                    <a:pt x="8902" y="16411"/>
                    <a:pt x="9366" y="16538"/>
                  </a:cubicBezTo>
                  <a:cubicBezTo>
                    <a:pt x="9577" y="17845"/>
                    <a:pt x="10041" y="18689"/>
                    <a:pt x="10758" y="19448"/>
                  </a:cubicBezTo>
                  <a:cubicBezTo>
                    <a:pt x="11475" y="18689"/>
                    <a:pt x="11939" y="17803"/>
                    <a:pt x="12150" y="16538"/>
                  </a:cubicBezTo>
                  <a:cubicBezTo>
                    <a:pt x="12614" y="16411"/>
                    <a:pt x="13078" y="16242"/>
                    <a:pt x="13458" y="16031"/>
                  </a:cubicBezTo>
                  <a:cubicBezTo>
                    <a:pt x="13331" y="18014"/>
                    <a:pt x="12488" y="19744"/>
                    <a:pt x="11095" y="20798"/>
                  </a:cubicBezTo>
                  <a:lnTo>
                    <a:pt x="10716" y="21094"/>
                  </a:lnTo>
                  <a:lnTo>
                    <a:pt x="10420" y="20798"/>
                  </a:lnTo>
                  <a:close/>
                </a:path>
              </a:pathLst>
            </a:custGeom>
            <a:grpFill/>
            <a:ln w="25400">
              <a:noFill/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5" name="Figura">
              <a:extLst>
                <a:ext uri="{FF2B5EF4-FFF2-40B4-BE49-F238E27FC236}">
                  <a16:creationId xmlns:a16="http://schemas.microsoft.com/office/drawing/2014/main" xmlns="" id="{C2B94F72-9A8E-714A-A102-26AA359DD9C8}"/>
                </a:ext>
              </a:extLst>
            </p:cNvPr>
            <p:cNvSpPr/>
            <p:nvPr/>
          </p:nvSpPr>
          <p:spPr>
            <a:xfrm>
              <a:off x="7277099" y="3454399"/>
              <a:ext cx="650242" cy="650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33" y="21136"/>
                  </a:moveTo>
                  <a:cubicBezTo>
                    <a:pt x="12952" y="19997"/>
                    <a:pt x="13880" y="18014"/>
                    <a:pt x="13964" y="15778"/>
                  </a:cubicBezTo>
                  <a:cubicBezTo>
                    <a:pt x="14681" y="15314"/>
                    <a:pt x="15314" y="14681"/>
                    <a:pt x="15778" y="13964"/>
                  </a:cubicBezTo>
                  <a:cubicBezTo>
                    <a:pt x="17972" y="13922"/>
                    <a:pt x="19997" y="12952"/>
                    <a:pt x="21136" y="11433"/>
                  </a:cubicBezTo>
                  <a:lnTo>
                    <a:pt x="21600" y="10800"/>
                  </a:lnTo>
                  <a:lnTo>
                    <a:pt x="21136" y="10167"/>
                  </a:lnTo>
                  <a:cubicBezTo>
                    <a:pt x="19997" y="8648"/>
                    <a:pt x="18014" y="7720"/>
                    <a:pt x="15778" y="7636"/>
                  </a:cubicBezTo>
                  <a:cubicBezTo>
                    <a:pt x="15314" y="6919"/>
                    <a:pt x="14681" y="6286"/>
                    <a:pt x="13964" y="5822"/>
                  </a:cubicBezTo>
                  <a:cubicBezTo>
                    <a:pt x="13880" y="3628"/>
                    <a:pt x="12952" y="1603"/>
                    <a:pt x="11433" y="464"/>
                  </a:cubicBezTo>
                  <a:lnTo>
                    <a:pt x="10800" y="0"/>
                  </a:lnTo>
                  <a:lnTo>
                    <a:pt x="10167" y="464"/>
                  </a:lnTo>
                  <a:cubicBezTo>
                    <a:pt x="8648" y="1603"/>
                    <a:pt x="7720" y="3586"/>
                    <a:pt x="7636" y="5822"/>
                  </a:cubicBezTo>
                  <a:cubicBezTo>
                    <a:pt x="6919" y="6286"/>
                    <a:pt x="6286" y="6919"/>
                    <a:pt x="5822" y="7636"/>
                  </a:cubicBezTo>
                  <a:cubicBezTo>
                    <a:pt x="3628" y="7678"/>
                    <a:pt x="1603" y="8648"/>
                    <a:pt x="464" y="10167"/>
                  </a:cubicBezTo>
                  <a:lnTo>
                    <a:pt x="0" y="10800"/>
                  </a:lnTo>
                  <a:lnTo>
                    <a:pt x="464" y="11433"/>
                  </a:lnTo>
                  <a:cubicBezTo>
                    <a:pt x="1603" y="12952"/>
                    <a:pt x="3586" y="13880"/>
                    <a:pt x="5822" y="13964"/>
                  </a:cubicBezTo>
                  <a:cubicBezTo>
                    <a:pt x="6286" y="14681"/>
                    <a:pt x="6919" y="15314"/>
                    <a:pt x="7636" y="15778"/>
                  </a:cubicBezTo>
                  <a:cubicBezTo>
                    <a:pt x="7678" y="17972"/>
                    <a:pt x="8648" y="19997"/>
                    <a:pt x="10167" y="21136"/>
                  </a:cubicBezTo>
                  <a:lnTo>
                    <a:pt x="10800" y="21600"/>
                  </a:lnTo>
                  <a:lnTo>
                    <a:pt x="11433" y="21136"/>
                  </a:lnTo>
                  <a:close/>
                  <a:moveTo>
                    <a:pt x="9872" y="14470"/>
                  </a:moveTo>
                  <a:cubicBezTo>
                    <a:pt x="9998" y="13795"/>
                    <a:pt x="10336" y="12741"/>
                    <a:pt x="10842" y="12319"/>
                  </a:cubicBezTo>
                  <a:cubicBezTo>
                    <a:pt x="11306" y="12698"/>
                    <a:pt x="11686" y="13753"/>
                    <a:pt x="11813" y="14470"/>
                  </a:cubicBezTo>
                  <a:cubicBezTo>
                    <a:pt x="11137" y="14639"/>
                    <a:pt x="10463" y="14639"/>
                    <a:pt x="9872" y="14470"/>
                  </a:cubicBezTo>
                  <a:close/>
                  <a:moveTo>
                    <a:pt x="8311" y="13627"/>
                  </a:moveTo>
                  <a:cubicBezTo>
                    <a:pt x="8859" y="13458"/>
                    <a:pt x="9408" y="13247"/>
                    <a:pt x="9872" y="12952"/>
                  </a:cubicBezTo>
                  <a:cubicBezTo>
                    <a:pt x="9661" y="13373"/>
                    <a:pt x="9534" y="13837"/>
                    <a:pt x="9450" y="14302"/>
                  </a:cubicBezTo>
                  <a:cubicBezTo>
                    <a:pt x="9028" y="14175"/>
                    <a:pt x="8648" y="13922"/>
                    <a:pt x="8311" y="13627"/>
                  </a:cubicBezTo>
                  <a:close/>
                  <a:moveTo>
                    <a:pt x="7256" y="9408"/>
                  </a:moveTo>
                  <a:cubicBezTo>
                    <a:pt x="7425" y="8986"/>
                    <a:pt x="7636" y="8606"/>
                    <a:pt x="7931" y="8269"/>
                  </a:cubicBezTo>
                  <a:cubicBezTo>
                    <a:pt x="8100" y="8817"/>
                    <a:pt x="8311" y="9366"/>
                    <a:pt x="8606" y="9830"/>
                  </a:cubicBezTo>
                  <a:cubicBezTo>
                    <a:pt x="8227" y="9661"/>
                    <a:pt x="7762" y="9492"/>
                    <a:pt x="7256" y="9408"/>
                  </a:cubicBezTo>
                  <a:close/>
                  <a:moveTo>
                    <a:pt x="9197" y="10673"/>
                  </a:moveTo>
                  <a:cubicBezTo>
                    <a:pt x="9239" y="10716"/>
                    <a:pt x="9281" y="10758"/>
                    <a:pt x="9281" y="10800"/>
                  </a:cubicBezTo>
                  <a:cubicBezTo>
                    <a:pt x="9239" y="10842"/>
                    <a:pt x="9197" y="10884"/>
                    <a:pt x="9197" y="10927"/>
                  </a:cubicBezTo>
                  <a:cubicBezTo>
                    <a:pt x="8606" y="11348"/>
                    <a:pt x="7931" y="11644"/>
                    <a:pt x="7172" y="11770"/>
                  </a:cubicBezTo>
                  <a:cubicBezTo>
                    <a:pt x="7003" y="11180"/>
                    <a:pt x="7003" y="10505"/>
                    <a:pt x="7172" y="9872"/>
                  </a:cubicBezTo>
                  <a:cubicBezTo>
                    <a:pt x="7931" y="9956"/>
                    <a:pt x="8606" y="10252"/>
                    <a:pt x="9197" y="10673"/>
                  </a:cubicBezTo>
                  <a:close/>
                  <a:moveTo>
                    <a:pt x="11264" y="12108"/>
                  </a:moveTo>
                  <a:lnTo>
                    <a:pt x="11264" y="12108"/>
                  </a:lnTo>
                  <a:cubicBezTo>
                    <a:pt x="10589" y="11137"/>
                    <a:pt x="9070" y="10716"/>
                    <a:pt x="8311" y="7931"/>
                  </a:cubicBezTo>
                  <a:cubicBezTo>
                    <a:pt x="8311" y="7931"/>
                    <a:pt x="8311" y="7931"/>
                    <a:pt x="8311" y="7931"/>
                  </a:cubicBezTo>
                  <a:cubicBezTo>
                    <a:pt x="8648" y="7636"/>
                    <a:pt x="9028" y="7383"/>
                    <a:pt x="9450" y="7256"/>
                  </a:cubicBezTo>
                  <a:cubicBezTo>
                    <a:pt x="9534" y="7720"/>
                    <a:pt x="9703" y="8184"/>
                    <a:pt x="9872" y="8606"/>
                  </a:cubicBezTo>
                  <a:lnTo>
                    <a:pt x="9872" y="8606"/>
                  </a:lnTo>
                  <a:cubicBezTo>
                    <a:pt x="10378" y="9661"/>
                    <a:pt x="10884" y="9998"/>
                    <a:pt x="11264" y="10336"/>
                  </a:cubicBezTo>
                  <a:cubicBezTo>
                    <a:pt x="11264" y="10336"/>
                    <a:pt x="11264" y="10336"/>
                    <a:pt x="11264" y="10336"/>
                  </a:cubicBezTo>
                  <a:cubicBezTo>
                    <a:pt x="11644" y="10631"/>
                    <a:pt x="11981" y="11011"/>
                    <a:pt x="12150" y="11222"/>
                  </a:cubicBezTo>
                  <a:cubicBezTo>
                    <a:pt x="12150" y="11222"/>
                    <a:pt x="12150" y="11222"/>
                    <a:pt x="12150" y="11222"/>
                  </a:cubicBezTo>
                  <a:cubicBezTo>
                    <a:pt x="12741" y="11939"/>
                    <a:pt x="13120" y="12825"/>
                    <a:pt x="13331" y="13627"/>
                  </a:cubicBezTo>
                  <a:cubicBezTo>
                    <a:pt x="13120" y="13837"/>
                    <a:pt x="12656" y="14133"/>
                    <a:pt x="12192" y="14302"/>
                  </a:cubicBezTo>
                  <a:cubicBezTo>
                    <a:pt x="11981" y="13247"/>
                    <a:pt x="11475" y="12319"/>
                    <a:pt x="11264" y="12108"/>
                  </a:cubicBezTo>
                  <a:close/>
                  <a:moveTo>
                    <a:pt x="11770" y="7130"/>
                  </a:moveTo>
                  <a:cubicBezTo>
                    <a:pt x="11644" y="7889"/>
                    <a:pt x="11348" y="8606"/>
                    <a:pt x="10927" y="9155"/>
                  </a:cubicBezTo>
                  <a:cubicBezTo>
                    <a:pt x="10884" y="9197"/>
                    <a:pt x="10842" y="9239"/>
                    <a:pt x="10800" y="9239"/>
                  </a:cubicBezTo>
                  <a:cubicBezTo>
                    <a:pt x="10758" y="9197"/>
                    <a:pt x="10716" y="9155"/>
                    <a:pt x="10673" y="9155"/>
                  </a:cubicBezTo>
                  <a:cubicBezTo>
                    <a:pt x="10252" y="8564"/>
                    <a:pt x="9956" y="7889"/>
                    <a:pt x="9830" y="7130"/>
                  </a:cubicBezTo>
                  <a:cubicBezTo>
                    <a:pt x="10463" y="6961"/>
                    <a:pt x="11137" y="6961"/>
                    <a:pt x="11770" y="7130"/>
                  </a:cubicBezTo>
                  <a:close/>
                  <a:moveTo>
                    <a:pt x="13669" y="8269"/>
                  </a:moveTo>
                  <a:cubicBezTo>
                    <a:pt x="13669" y="8269"/>
                    <a:pt x="13669" y="8269"/>
                    <a:pt x="13669" y="8269"/>
                  </a:cubicBezTo>
                  <a:cubicBezTo>
                    <a:pt x="13964" y="8606"/>
                    <a:pt x="14217" y="8986"/>
                    <a:pt x="14386" y="9408"/>
                  </a:cubicBezTo>
                  <a:cubicBezTo>
                    <a:pt x="13416" y="9577"/>
                    <a:pt x="12572" y="9998"/>
                    <a:pt x="12066" y="10420"/>
                  </a:cubicBezTo>
                  <a:cubicBezTo>
                    <a:pt x="11939" y="10252"/>
                    <a:pt x="11770" y="10125"/>
                    <a:pt x="11602" y="9998"/>
                  </a:cubicBezTo>
                  <a:cubicBezTo>
                    <a:pt x="11602" y="9998"/>
                    <a:pt x="11602" y="9998"/>
                    <a:pt x="11602" y="9998"/>
                  </a:cubicBezTo>
                  <a:cubicBezTo>
                    <a:pt x="11475" y="9830"/>
                    <a:pt x="11348" y="9703"/>
                    <a:pt x="11180" y="9534"/>
                  </a:cubicBezTo>
                  <a:cubicBezTo>
                    <a:pt x="11222" y="9492"/>
                    <a:pt x="11264" y="9450"/>
                    <a:pt x="11264" y="9408"/>
                  </a:cubicBezTo>
                  <a:cubicBezTo>
                    <a:pt x="13373" y="8311"/>
                    <a:pt x="13120" y="8438"/>
                    <a:pt x="13669" y="8269"/>
                  </a:cubicBezTo>
                  <a:close/>
                  <a:moveTo>
                    <a:pt x="12445" y="10927"/>
                  </a:moveTo>
                  <a:cubicBezTo>
                    <a:pt x="12445" y="10927"/>
                    <a:pt x="12445" y="10884"/>
                    <a:pt x="12445" y="10927"/>
                  </a:cubicBezTo>
                  <a:lnTo>
                    <a:pt x="12445" y="10927"/>
                  </a:lnTo>
                  <a:cubicBezTo>
                    <a:pt x="12403" y="10884"/>
                    <a:pt x="12361" y="10842"/>
                    <a:pt x="12361" y="10800"/>
                  </a:cubicBezTo>
                  <a:cubicBezTo>
                    <a:pt x="12403" y="10758"/>
                    <a:pt x="12445" y="10716"/>
                    <a:pt x="12445" y="10673"/>
                  </a:cubicBezTo>
                  <a:cubicBezTo>
                    <a:pt x="12445" y="10673"/>
                    <a:pt x="12445" y="10673"/>
                    <a:pt x="12445" y="10673"/>
                  </a:cubicBezTo>
                  <a:cubicBezTo>
                    <a:pt x="12994" y="10252"/>
                    <a:pt x="13711" y="9956"/>
                    <a:pt x="14470" y="9830"/>
                  </a:cubicBezTo>
                  <a:cubicBezTo>
                    <a:pt x="14639" y="10420"/>
                    <a:pt x="14639" y="11095"/>
                    <a:pt x="14470" y="11728"/>
                  </a:cubicBezTo>
                  <a:cubicBezTo>
                    <a:pt x="13711" y="11602"/>
                    <a:pt x="12994" y="11306"/>
                    <a:pt x="12445" y="10927"/>
                  </a:cubicBezTo>
                  <a:close/>
                  <a:moveTo>
                    <a:pt x="20798" y="10420"/>
                  </a:moveTo>
                  <a:lnTo>
                    <a:pt x="21094" y="10800"/>
                  </a:lnTo>
                  <a:lnTo>
                    <a:pt x="20798" y="11180"/>
                  </a:lnTo>
                  <a:cubicBezTo>
                    <a:pt x="19195" y="13289"/>
                    <a:pt x="16116" y="13964"/>
                    <a:pt x="13669" y="13289"/>
                  </a:cubicBezTo>
                  <a:cubicBezTo>
                    <a:pt x="13669" y="13289"/>
                    <a:pt x="13669" y="13289"/>
                    <a:pt x="13669" y="13289"/>
                  </a:cubicBezTo>
                  <a:cubicBezTo>
                    <a:pt x="13500" y="12741"/>
                    <a:pt x="13289" y="12192"/>
                    <a:pt x="12994" y="11728"/>
                  </a:cubicBezTo>
                  <a:cubicBezTo>
                    <a:pt x="14892" y="12614"/>
                    <a:pt x="17592" y="12530"/>
                    <a:pt x="19491" y="10800"/>
                  </a:cubicBezTo>
                  <a:cubicBezTo>
                    <a:pt x="18689" y="10083"/>
                    <a:pt x="17845" y="9619"/>
                    <a:pt x="16580" y="9408"/>
                  </a:cubicBezTo>
                  <a:cubicBezTo>
                    <a:pt x="16453" y="8944"/>
                    <a:pt x="16284" y="8480"/>
                    <a:pt x="16073" y="8100"/>
                  </a:cubicBezTo>
                  <a:cubicBezTo>
                    <a:pt x="18014" y="8184"/>
                    <a:pt x="19786" y="9028"/>
                    <a:pt x="20798" y="10420"/>
                  </a:cubicBezTo>
                  <a:close/>
                  <a:moveTo>
                    <a:pt x="16664" y="11728"/>
                  </a:moveTo>
                  <a:cubicBezTo>
                    <a:pt x="16748" y="11095"/>
                    <a:pt x="16748" y="10463"/>
                    <a:pt x="16664" y="9830"/>
                  </a:cubicBezTo>
                  <a:cubicBezTo>
                    <a:pt x="17508" y="9998"/>
                    <a:pt x="18267" y="10294"/>
                    <a:pt x="18858" y="10800"/>
                  </a:cubicBezTo>
                  <a:cubicBezTo>
                    <a:pt x="18267" y="11264"/>
                    <a:pt x="17466" y="11602"/>
                    <a:pt x="16664" y="11728"/>
                  </a:cubicBezTo>
                  <a:close/>
                  <a:moveTo>
                    <a:pt x="16116" y="9323"/>
                  </a:moveTo>
                  <a:lnTo>
                    <a:pt x="16116" y="9323"/>
                  </a:lnTo>
                  <a:cubicBezTo>
                    <a:pt x="16327" y="10083"/>
                    <a:pt x="16369" y="10927"/>
                    <a:pt x="16200" y="11813"/>
                  </a:cubicBezTo>
                  <a:cubicBezTo>
                    <a:pt x="15820" y="11855"/>
                    <a:pt x="15356" y="11855"/>
                    <a:pt x="14892" y="11813"/>
                  </a:cubicBezTo>
                  <a:cubicBezTo>
                    <a:pt x="15483" y="9408"/>
                    <a:pt x="13922" y="8016"/>
                    <a:pt x="13753" y="7805"/>
                  </a:cubicBezTo>
                  <a:cubicBezTo>
                    <a:pt x="13880" y="7341"/>
                    <a:pt x="13922" y="6834"/>
                    <a:pt x="13922" y="6328"/>
                  </a:cubicBezTo>
                  <a:cubicBezTo>
                    <a:pt x="15019" y="7045"/>
                    <a:pt x="15778" y="8142"/>
                    <a:pt x="16116" y="9323"/>
                  </a:cubicBezTo>
                  <a:close/>
                  <a:moveTo>
                    <a:pt x="10420" y="802"/>
                  </a:moveTo>
                  <a:lnTo>
                    <a:pt x="10800" y="506"/>
                  </a:lnTo>
                  <a:lnTo>
                    <a:pt x="11180" y="802"/>
                  </a:lnTo>
                  <a:cubicBezTo>
                    <a:pt x="13247" y="2362"/>
                    <a:pt x="13964" y="5400"/>
                    <a:pt x="13289" y="7931"/>
                  </a:cubicBezTo>
                  <a:cubicBezTo>
                    <a:pt x="13289" y="7931"/>
                    <a:pt x="13289" y="7931"/>
                    <a:pt x="13289" y="7931"/>
                  </a:cubicBezTo>
                  <a:cubicBezTo>
                    <a:pt x="12741" y="8100"/>
                    <a:pt x="12192" y="8311"/>
                    <a:pt x="11728" y="8606"/>
                  </a:cubicBezTo>
                  <a:cubicBezTo>
                    <a:pt x="12530" y="6834"/>
                    <a:pt x="12614" y="4134"/>
                    <a:pt x="10800" y="2109"/>
                  </a:cubicBezTo>
                  <a:cubicBezTo>
                    <a:pt x="10083" y="2911"/>
                    <a:pt x="9619" y="3755"/>
                    <a:pt x="9408" y="5020"/>
                  </a:cubicBezTo>
                  <a:cubicBezTo>
                    <a:pt x="8944" y="5147"/>
                    <a:pt x="8480" y="5316"/>
                    <a:pt x="8100" y="5527"/>
                  </a:cubicBezTo>
                  <a:cubicBezTo>
                    <a:pt x="8227" y="3586"/>
                    <a:pt x="9070" y="1814"/>
                    <a:pt x="10420" y="802"/>
                  </a:cubicBezTo>
                  <a:close/>
                  <a:moveTo>
                    <a:pt x="9872" y="4936"/>
                  </a:moveTo>
                  <a:cubicBezTo>
                    <a:pt x="10041" y="4092"/>
                    <a:pt x="10336" y="3333"/>
                    <a:pt x="10842" y="2742"/>
                  </a:cubicBezTo>
                  <a:cubicBezTo>
                    <a:pt x="11306" y="3333"/>
                    <a:pt x="11644" y="4092"/>
                    <a:pt x="11813" y="4936"/>
                  </a:cubicBezTo>
                  <a:cubicBezTo>
                    <a:pt x="11137" y="4852"/>
                    <a:pt x="10505" y="4852"/>
                    <a:pt x="9872" y="4936"/>
                  </a:cubicBezTo>
                  <a:close/>
                  <a:moveTo>
                    <a:pt x="9366" y="5484"/>
                  </a:moveTo>
                  <a:lnTo>
                    <a:pt x="9366" y="5484"/>
                  </a:lnTo>
                  <a:cubicBezTo>
                    <a:pt x="10125" y="5273"/>
                    <a:pt x="10969" y="5231"/>
                    <a:pt x="11855" y="5400"/>
                  </a:cubicBezTo>
                  <a:cubicBezTo>
                    <a:pt x="11897" y="5780"/>
                    <a:pt x="11897" y="6244"/>
                    <a:pt x="11855" y="6708"/>
                  </a:cubicBezTo>
                  <a:cubicBezTo>
                    <a:pt x="10631" y="6412"/>
                    <a:pt x="9281" y="6666"/>
                    <a:pt x="8227" y="7509"/>
                  </a:cubicBezTo>
                  <a:cubicBezTo>
                    <a:pt x="6919" y="8522"/>
                    <a:pt x="6328" y="10252"/>
                    <a:pt x="6750" y="11855"/>
                  </a:cubicBezTo>
                  <a:cubicBezTo>
                    <a:pt x="6286" y="11897"/>
                    <a:pt x="5864" y="11897"/>
                    <a:pt x="5442" y="11855"/>
                  </a:cubicBezTo>
                  <a:cubicBezTo>
                    <a:pt x="5273" y="11011"/>
                    <a:pt x="5316" y="10125"/>
                    <a:pt x="5527" y="9366"/>
                  </a:cubicBezTo>
                  <a:lnTo>
                    <a:pt x="5527" y="9366"/>
                  </a:lnTo>
                  <a:cubicBezTo>
                    <a:pt x="6033" y="7552"/>
                    <a:pt x="7467" y="5991"/>
                    <a:pt x="9366" y="5484"/>
                  </a:cubicBezTo>
                  <a:close/>
                  <a:moveTo>
                    <a:pt x="4978" y="11728"/>
                  </a:moveTo>
                  <a:cubicBezTo>
                    <a:pt x="4134" y="11559"/>
                    <a:pt x="3375" y="11264"/>
                    <a:pt x="2784" y="10758"/>
                  </a:cubicBezTo>
                  <a:cubicBezTo>
                    <a:pt x="3375" y="10294"/>
                    <a:pt x="4134" y="9956"/>
                    <a:pt x="4978" y="9788"/>
                  </a:cubicBezTo>
                  <a:cubicBezTo>
                    <a:pt x="4894" y="10463"/>
                    <a:pt x="4894" y="11095"/>
                    <a:pt x="4978" y="11728"/>
                  </a:cubicBezTo>
                  <a:close/>
                  <a:moveTo>
                    <a:pt x="802" y="11180"/>
                  </a:moveTo>
                  <a:lnTo>
                    <a:pt x="506" y="10800"/>
                  </a:lnTo>
                  <a:lnTo>
                    <a:pt x="802" y="10420"/>
                  </a:lnTo>
                  <a:cubicBezTo>
                    <a:pt x="1814" y="9070"/>
                    <a:pt x="3586" y="8184"/>
                    <a:pt x="5569" y="8058"/>
                  </a:cubicBezTo>
                  <a:cubicBezTo>
                    <a:pt x="5358" y="8480"/>
                    <a:pt x="5189" y="8902"/>
                    <a:pt x="5063" y="9366"/>
                  </a:cubicBezTo>
                  <a:cubicBezTo>
                    <a:pt x="3755" y="9577"/>
                    <a:pt x="2911" y="10041"/>
                    <a:pt x="2152" y="10758"/>
                  </a:cubicBezTo>
                  <a:lnTo>
                    <a:pt x="2320" y="10927"/>
                  </a:lnTo>
                  <a:cubicBezTo>
                    <a:pt x="4134" y="12572"/>
                    <a:pt x="7552" y="12741"/>
                    <a:pt x="9619" y="11095"/>
                  </a:cubicBezTo>
                  <a:cubicBezTo>
                    <a:pt x="9745" y="11222"/>
                    <a:pt x="9914" y="11391"/>
                    <a:pt x="10083" y="11517"/>
                  </a:cubicBezTo>
                  <a:cubicBezTo>
                    <a:pt x="10209" y="11686"/>
                    <a:pt x="10336" y="11855"/>
                    <a:pt x="10505" y="11981"/>
                  </a:cubicBezTo>
                  <a:cubicBezTo>
                    <a:pt x="10209" y="12319"/>
                    <a:pt x="9197" y="12994"/>
                    <a:pt x="7973" y="13289"/>
                  </a:cubicBezTo>
                  <a:lnTo>
                    <a:pt x="7973" y="13289"/>
                  </a:lnTo>
                  <a:cubicBezTo>
                    <a:pt x="7973" y="13289"/>
                    <a:pt x="7973" y="13289"/>
                    <a:pt x="7973" y="13289"/>
                  </a:cubicBezTo>
                  <a:cubicBezTo>
                    <a:pt x="5400" y="13964"/>
                    <a:pt x="2362" y="13247"/>
                    <a:pt x="802" y="11180"/>
                  </a:cubicBezTo>
                  <a:close/>
                  <a:moveTo>
                    <a:pt x="6328" y="13964"/>
                  </a:moveTo>
                  <a:cubicBezTo>
                    <a:pt x="6834" y="13964"/>
                    <a:pt x="7341" y="13880"/>
                    <a:pt x="7805" y="13795"/>
                  </a:cubicBezTo>
                  <a:cubicBezTo>
                    <a:pt x="8016" y="13922"/>
                    <a:pt x="9661" y="15736"/>
                    <a:pt x="12234" y="14808"/>
                  </a:cubicBezTo>
                  <a:cubicBezTo>
                    <a:pt x="13247" y="14470"/>
                    <a:pt x="13584" y="13964"/>
                    <a:pt x="13795" y="13795"/>
                  </a:cubicBezTo>
                  <a:cubicBezTo>
                    <a:pt x="14259" y="13922"/>
                    <a:pt x="14766" y="13964"/>
                    <a:pt x="15272" y="13964"/>
                  </a:cubicBezTo>
                  <a:cubicBezTo>
                    <a:pt x="13880" y="15905"/>
                    <a:pt x="11475" y="16706"/>
                    <a:pt x="9323" y="16073"/>
                  </a:cubicBezTo>
                  <a:lnTo>
                    <a:pt x="9323" y="16073"/>
                  </a:lnTo>
                  <a:cubicBezTo>
                    <a:pt x="8227" y="15778"/>
                    <a:pt x="7087" y="15019"/>
                    <a:pt x="6328" y="13964"/>
                  </a:cubicBezTo>
                  <a:close/>
                  <a:moveTo>
                    <a:pt x="11770" y="16622"/>
                  </a:moveTo>
                  <a:cubicBezTo>
                    <a:pt x="11602" y="17466"/>
                    <a:pt x="11306" y="18225"/>
                    <a:pt x="10800" y="18816"/>
                  </a:cubicBezTo>
                  <a:cubicBezTo>
                    <a:pt x="10336" y="18225"/>
                    <a:pt x="9998" y="17466"/>
                    <a:pt x="9830" y="16622"/>
                  </a:cubicBezTo>
                  <a:cubicBezTo>
                    <a:pt x="10505" y="16706"/>
                    <a:pt x="11137" y="16706"/>
                    <a:pt x="11770" y="16622"/>
                  </a:cubicBezTo>
                  <a:close/>
                  <a:moveTo>
                    <a:pt x="10420" y="20798"/>
                  </a:moveTo>
                  <a:cubicBezTo>
                    <a:pt x="9070" y="19786"/>
                    <a:pt x="8184" y="18014"/>
                    <a:pt x="8058" y="16031"/>
                  </a:cubicBezTo>
                  <a:cubicBezTo>
                    <a:pt x="8480" y="16242"/>
                    <a:pt x="8902" y="16411"/>
                    <a:pt x="9366" y="16538"/>
                  </a:cubicBezTo>
                  <a:cubicBezTo>
                    <a:pt x="9577" y="17845"/>
                    <a:pt x="10041" y="18689"/>
                    <a:pt x="10758" y="19448"/>
                  </a:cubicBezTo>
                  <a:cubicBezTo>
                    <a:pt x="11475" y="18689"/>
                    <a:pt x="11939" y="17803"/>
                    <a:pt x="12150" y="16538"/>
                  </a:cubicBezTo>
                  <a:cubicBezTo>
                    <a:pt x="12614" y="16411"/>
                    <a:pt x="13078" y="16242"/>
                    <a:pt x="13458" y="16031"/>
                  </a:cubicBezTo>
                  <a:cubicBezTo>
                    <a:pt x="13331" y="18014"/>
                    <a:pt x="12488" y="19744"/>
                    <a:pt x="11095" y="20798"/>
                  </a:cubicBezTo>
                  <a:lnTo>
                    <a:pt x="10716" y="21094"/>
                  </a:lnTo>
                  <a:lnTo>
                    <a:pt x="10420" y="20798"/>
                  </a:lnTo>
                  <a:close/>
                </a:path>
              </a:pathLst>
            </a:custGeom>
            <a:grpFill/>
            <a:ln w="25400">
              <a:noFill/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648</Words>
  <Application>Microsoft Office PowerPoint</Application>
  <PresentationFormat>Προσαρμογή</PresentationFormat>
  <Paragraphs>61</Paragraphs>
  <Slides>9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9</vt:i4>
      </vt:variant>
    </vt:vector>
  </HeadingPairs>
  <TitlesOfParts>
    <vt:vector size="10" baseType="lpstr"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Christina Dokou</dc:creator>
  <cp:lastModifiedBy>Christina Dokou</cp:lastModifiedBy>
  <cp:revision>26</cp:revision>
  <dcterms:created xsi:type="dcterms:W3CDTF">2006-08-16T00:00:00Z</dcterms:created>
  <dcterms:modified xsi:type="dcterms:W3CDTF">2024-10-23T09:30:05Z</dcterms:modified>
</cp:coreProperties>
</file>