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3" r:id="rId2"/>
    <p:sldId id="270" r:id="rId3"/>
    <p:sldId id="264" r:id="rId4"/>
    <p:sldId id="281" r:id="rId5"/>
    <p:sldId id="271" r:id="rId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1D6F9"/>
    <a:srgbClr val="0076A8"/>
    <a:srgbClr val="84AFCB"/>
    <a:srgbClr val="FFC77A"/>
    <a:srgbClr val="FFF260"/>
    <a:srgbClr val="B5AB44"/>
    <a:srgbClr val="003D57"/>
    <a:srgbClr val="CC9F61"/>
    <a:srgbClr val="587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/>
    <p:restoredTop sz="94674"/>
  </p:normalViewPr>
  <p:slideViewPr>
    <p:cSldViewPr>
      <p:cViewPr varScale="1">
        <p:scale>
          <a:sx n="70" d="100"/>
          <a:sy n="70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86CB1-AA30-0B4D-8479-07F8D12261BE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F1733-7E8E-2445-9D5A-D8612B787DD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02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F492860-F48A-0840-A61A-E69F55FFD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" y="0"/>
            <a:ext cx="16246136" cy="914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33600" y="8461375"/>
            <a:ext cx="1092200" cy="365125"/>
          </a:xfrm>
        </p:spPr>
        <p:txBody>
          <a:bodyPr/>
          <a:lstStyle>
            <a:lvl1pPr>
              <a:defRPr lang="en-US" sz="2500" kern="1200" smtClean="0">
                <a:solidFill>
                  <a:srgbClr val="FFFFFF"/>
                </a:solidFill>
                <a:latin typeface="Cormorant" pitchFamily="18" charset="0"/>
                <a:ea typeface="+mn-ea"/>
                <a:cs typeface="Cormorant" pitchFamily="18" charset="0"/>
              </a:defRPr>
            </a:lvl1pPr>
          </a:lstStyle>
          <a:p>
            <a:fld id="{B6F15528-21DE-4FAA-801E-634DDDAF4B2B}" type="slidenum">
              <a:rPr lang="es-ES" smtClean="0"/>
              <a:pPr/>
              <a:t>‹#›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F492860-F48A-0840-A61A-E69F55FFD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" y="0"/>
            <a:ext cx="16246136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457200"/>
            <a:ext cx="14300200" cy="1470025"/>
          </a:xfrm>
        </p:spPr>
        <p:txBody>
          <a:bodyPr/>
          <a:lstStyle>
            <a:lvl1pPr>
              <a:defRPr lang="en-US" sz="8000" b="1" kern="1200" dirty="0">
                <a:solidFill>
                  <a:srgbClr val="FFFFFF"/>
                </a:solidFill>
                <a:latin typeface="Cormorant Unicase" pitchFamily="18" charset="0"/>
                <a:ea typeface="+mn-ea"/>
                <a:cs typeface="Cormorant Unicase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33600" y="8461375"/>
            <a:ext cx="1092200" cy="365125"/>
          </a:xfrm>
        </p:spPr>
        <p:txBody>
          <a:bodyPr/>
          <a:lstStyle>
            <a:lvl1pPr>
              <a:defRPr lang="en-US" sz="2500" kern="1200" smtClean="0">
                <a:solidFill>
                  <a:srgbClr val="FFFFFF"/>
                </a:solidFill>
                <a:latin typeface="Cormorant" pitchFamily="18" charset="0"/>
                <a:ea typeface="+mn-ea"/>
                <a:cs typeface="Cormorant" pitchFamily="18" charset="0"/>
              </a:defRPr>
            </a:lvl1pPr>
          </a:lstStyle>
          <a:p>
            <a:fld id="{B6F15528-21DE-4FAA-801E-634DDDAF4B2B}" type="slidenum">
              <a:rPr lang="es-ES" smtClean="0"/>
              <a:pPr/>
              <a:t>‹#›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250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33600" y="8461375"/>
            <a:ext cx="1092200" cy="365125"/>
          </a:xfrm>
        </p:spPr>
        <p:txBody>
          <a:bodyPr/>
          <a:lstStyle>
            <a:lvl1pPr>
              <a:defRPr lang="en-US" sz="2500" kern="1200" smtClean="0">
                <a:solidFill>
                  <a:srgbClr val="FFFFFF"/>
                </a:solidFill>
                <a:latin typeface="Cormorant" pitchFamily="18" charset="0"/>
                <a:ea typeface="+mn-ea"/>
                <a:cs typeface="Cormorant" pitchFamily="18" charset="0"/>
              </a:defRPr>
            </a:lvl1pPr>
          </a:lstStyle>
          <a:p>
            <a:fld id="{B6F15528-21DE-4FAA-801E-634DDDAF4B2B}" type="slidenum">
              <a:rPr lang="es-ES" smtClean="0"/>
              <a:pPr/>
              <a:t>‹#›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976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7B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33600" y="8461375"/>
            <a:ext cx="1092200" cy="365125"/>
          </a:xfrm>
        </p:spPr>
        <p:txBody>
          <a:bodyPr/>
          <a:lstStyle>
            <a:lvl1pPr>
              <a:defRPr lang="en-US" sz="2500" kern="1200" smtClean="0">
                <a:solidFill>
                  <a:srgbClr val="FFFFFF"/>
                </a:solidFill>
                <a:latin typeface="Cormorant" pitchFamily="18" charset="0"/>
                <a:ea typeface="+mn-ea"/>
                <a:cs typeface="Cormorant" pitchFamily="18" charset="0"/>
              </a:defRPr>
            </a:lvl1pPr>
          </a:lstStyle>
          <a:p>
            <a:fld id="{B6F15528-21DE-4FAA-801E-634DDDAF4B2B}" type="slidenum">
              <a:rPr lang="es-ES" smtClean="0"/>
              <a:pPr/>
              <a:t>‹#›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062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3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DAD082-27E2-F082-F802-E1393855D0C5}"/>
              </a:ext>
            </a:extLst>
          </p:cNvPr>
          <p:cNvSpPr txBox="1"/>
          <p:nvPr/>
        </p:nvSpPr>
        <p:spPr>
          <a:xfrm>
            <a:off x="7366000" y="3048506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>
                <a:solidFill>
                  <a:schemeClr val="accent6"/>
                </a:solidFill>
                <a:latin typeface="Lucida Handwriting" panose="03010101010101010101" pitchFamily="66" charset="0"/>
              </a:rPr>
              <a:t>BEOWULF</a:t>
            </a:r>
          </a:p>
          <a:p>
            <a:pPr algn="ctr"/>
            <a:r>
              <a:rPr lang="en-US" sz="9600" i="1" dirty="0">
                <a:solidFill>
                  <a:schemeClr val="accent6"/>
                </a:solidFill>
                <a:latin typeface="Lucida Handwriting" panose="03010101010101010101" pitchFamily="66" charset="0"/>
              </a:rPr>
              <a:t>III</a:t>
            </a:r>
          </a:p>
        </p:txBody>
      </p:sp>
      <p:pic>
        <p:nvPicPr>
          <p:cNvPr id="7" name="Picture 6" descr="A picture containing person, armor&#10;&#10;Description automatically generated">
            <a:extLst>
              <a:ext uri="{FF2B5EF4-FFF2-40B4-BE49-F238E27FC236}">
                <a16:creationId xmlns:a16="http://schemas.microsoft.com/office/drawing/2014/main" id="{0E078BFA-0226-B3F5-80B2-2105A3F66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1" r="26945"/>
          <a:stretch/>
        </p:blipFill>
        <p:spPr>
          <a:xfrm>
            <a:off x="812800" y="10886"/>
            <a:ext cx="5943600" cy="90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7AE9AF0-6212-A741-8D6F-49E4CBD698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" y="0"/>
            <a:ext cx="16246136" cy="914400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3322692" y="333562"/>
            <a:ext cx="9575057" cy="12772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>
                <a:tab pos="38100" algn="l"/>
                <a:tab pos="2730500" algn="l"/>
                <a:tab pos="4546600" algn="l"/>
                <a:tab pos="6362700" algn="l"/>
              </a:tabLst>
            </a:pPr>
            <a:r>
              <a:rPr lang="en-US" altLang="zh-CN" sz="8000" b="1" dirty="0">
                <a:solidFill>
                  <a:srgbClr val="FFFFFF"/>
                </a:solidFill>
                <a:latin typeface="Cormorant Unicase" pitchFamily="18" charset="0"/>
                <a:cs typeface="Cormorant Unicase" pitchFamily="18" charset="0"/>
              </a:rPr>
              <a:t>The Fire-Drake (</a:t>
            </a:r>
            <a:r>
              <a:rPr lang="en-US" altLang="zh-CN" sz="8000" b="1" i="1" dirty="0" err="1">
                <a:solidFill>
                  <a:srgbClr val="FFFFFF"/>
                </a:solidFill>
                <a:latin typeface="Cormorant Unicase" pitchFamily="18" charset="0"/>
                <a:cs typeface="Cormorant Unicase" pitchFamily="18" charset="0"/>
              </a:rPr>
              <a:t>wurm</a:t>
            </a:r>
            <a:r>
              <a:rPr lang="en-US" altLang="zh-CN" sz="8000" b="1" dirty="0">
                <a:solidFill>
                  <a:srgbClr val="FFFFFF"/>
                </a:solidFill>
                <a:latin typeface="Cormorant Unicase" pitchFamily="18" charset="0"/>
                <a:cs typeface="Cormorant Unicase" pitchFamily="18" charset="0"/>
              </a:rPr>
              <a:t>)</a:t>
            </a:r>
            <a:endParaRPr lang="en-US" altLang="zh-CN" sz="2100" b="1" dirty="0">
              <a:solidFill>
                <a:srgbClr val="FFFFFF"/>
              </a:solidFill>
              <a:latin typeface="Cormorant Unicase" pitchFamily="18" charset="0"/>
              <a:cs typeface="Cormorant Unicase" pitchFamily="18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C639DF-43DC-D54C-A4EA-17DF3CA0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2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E4F6E6C-33BE-0042-BD32-A773BBB0EE82}"/>
              </a:ext>
            </a:extLst>
          </p:cNvPr>
          <p:cNvSpPr txBox="1"/>
          <p:nvPr/>
        </p:nvSpPr>
        <p:spPr>
          <a:xfrm>
            <a:off x="528320" y="2375077"/>
            <a:ext cx="15163799" cy="68172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tabLst>
                <a:tab pos="38100" algn="l"/>
                <a:tab pos="2730500" algn="l"/>
                <a:tab pos="4546600" algn="l"/>
                <a:tab pos="6362700" algn="l"/>
              </a:tabLst>
            </a:pPr>
            <a:r>
              <a:rPr lang="en-US" altLang="zh-CN" sz="40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Presented as the greatest of the three opponents, scourge of the whole land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38100" algn="l"/>
                <a:tab pos="2730500" algn="l"/>
                <a:tab pos="4546600" algn="l"/>
                <a:tab pos="6362700" algn="l"/>
              </a:tabLst>
            </a:pPr>
            <a:r>
              <a:rPr lang="en-US" altLang="zh-CN" sz="40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Combines Grendel’s (baleful attack at B.’s home) and Grendel’s mother’s (vengeful, fought in his own home ground) traits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38100" algn="l"/>
                <a:tab pos="2730500" algn="l"/>
                <a:tab pos="4546600" algn="l"/>
                <a:tab pos="6362700" algn="l"/>
              </a:tabLst>
            </a:pPr>
            <a:r>
              <a:rPr lang="en-U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Meaning of dragon: </a:t>
            </a:r>
          </a:p>
          <a:p>
            <a:pPr marL="1657350" lvl="2" indent="-742950">
              <a:buAutoNum type="alphaLcPeriod"/>
              <a:tabLst>
                <a:tab pos="38100" algn="l"/>
                <a:tab pos="2730500" algn="l"/>
                <a:tab pos="4546600" algn="l"/>
                <a:tab pos="6362700" algn="l"/>
              </a:tabLst>
            </a:pPr>
            <a:r>
              <a:rPr lang="en-U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Comet</a:t>
            </a:r>
          </a:p>
          <a:p>
            <a:pPr marL="1657350" lvl="2" indent="-742950">
              <a:buAutoNum type="alphaLcPeriod"/>
              <a:tabLst>
                <a:tab pos="38100" algn="l"/>
                <a:tab pos="2730500" algn="l"/>
                <a:tab pos="4546600" algn="l"/>
                <a:tab pos="6362700" algn="l"/>
              </a:tabLst>
            </a:pPr>
            <a:r>
              <a:rPr lang="en-U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B’s pride/match</a:t>
            </a:r>
          </a:p>
          <a:p>
            <a:pPr marL="1657350" lvl="2" indent="-742950">
              <a:buAutoNum type="alphaLcPeriod"/>
              <a:tabLst>
                <a:tab pos="38100" algn="l"/>
                <a:tab pos="2730500" algn="l"/>
                <a:tab pos="4546600" algn="l"/>
                <a:tab pos="6362700" algn="l"/>
              </a:tabLst>
            </a:pPr>
            <a:r>
              <a:rPr lang="en-U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Leftover from another man’s tragic lay (“Last survivor”)</a:t>
            </a:r>
          </a:p>
          <a:p>
            <a:pPr marL="1657350" lvl="2" indent="-742950">
              <a:buAutoNum type="alphaLcPeriod"/>
              <a:tabLst>
                <a:tab pos="38100" algn="l"/>
                <a:tab pos="2730500" algn="l"/>
                <a:tab pos="4546600" algn="l"/>
                <a:tab pos="6362700" algn="l"/>
              </a:tabLst>
            </a:pPr>
            <a:r>
              <a:rPr lang="en-U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Typical Anglo-Saxon reversal of fate (</a:t>
            </a:r>
            <a:r>
              <a:rPr lang="en-US" altLang="zh-CN" sz="4000" i="1" dirty="0" err="1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edwendan</a:t>
            </a:r>
            <a:r>
              <a:rPr lang="en-U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)</a:t>
            </a:r>
          </a:p>
          <a:p>
            <a:pPr marL="1657350" lvl="2" indent="-742950">
              <a:buAutoNum type="alphaLcPeriod"/>
              <a:tabLst>
                <a:tab pos="38100" algn="l"/>
                <a:tab pos="2730500" algn="l"/>
                <a:tab pos="4546600" algn="l"/>
                <a:tab pos="6362700" algn="l"/>
              </a:tabLst>
            </a:pPr>
            <a:r>
              <a:rPr lang="en-U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Satan (with B. as sacrificial Savior, with 12 thanes-Disciples)</a:t>
            </a:r>
          </a:p>
          <a:p>
            <a:pPr marL="1657350" lvl="2" indent="-742950">
              <a:buAutoNum type="alphaLcPeriod"/>
              <a:tabLst>
                <a:tab pos="38100" algn="l"/>
                <a:tab pos="2730500" algn="l"/>
                <a:tab pos="4546600" algn="l"/>
                <a:tab pos="6362700" algn="l"/>
              </a:tabLst>
            </a:pPr>
            <a:r>
              <a:rPr lang="en-U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Time</a:t>
            </a:r>
            <a:r>
              <a:rPr lang="el-GR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 (</a:t>
            </a:r>
            <a:r>
              <a:rPr lang="es-ES" altLang="zh-CN" sz="4000" dirty="0" err="1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symbolic</a:t>
            </a:r>
            <a:r>
              <a:rPr lang="es-E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 </a:t>
            </a:r>
            <a:r>
              <a:rPr lang="es-ES" altLang="zh-CN" sz="4000" dirty="0" err="1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value</a:t>
            </a:r>
            <a:r>
              <a:rPr lang="es-E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 </a:t>
            </a:r>
            <a:r>
              <a:rPr lang="es-ES" altLang="zh-CN" sz="4000" dirty="0" err="1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of</a:t>
            </a:r>
            <a:r>
              <a:rPr lang="es-E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 </a:t>
            </a:r>
            <a:r>
              <a:rPr lang="es-ES" altLang="zh-CN" sz="400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his </a:t>
            </a:r>
            <a:r>
              <a:rPr lang="es-ES" altLang="zh-CN" sz="4000" dirty="0" err="1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treasure</a:t>
            </a:r>
            <a:r>
              <a:rPr lang="en-US" altLang="zh-CN" sz="4000" dirty="0">
                <a:solidFill>
                  <a:srgbClr val="FFFFFF"/>
                </a:solidFill>
                <a:latin typeface="Cormorant" pitchFamily="2" charset="77"/>
                <a:cs typeface="Cormorant Unicase" pitchFamily="18" charset="0"/>
              </a:rPr>
              <a:t>)</a:t>
            </a:r>
            <a:endParaRPr lang="en-US" altLang="zh-CN" sz="4000" dirty="0">
              <a:solidFill>
                <a:srgbClr val="FFFFFF"/>
              </a:solidFill>
              <a:latin typeface="Cormorant Unicase" pitchFamily="18" charset="0"/>
              <a:cs typeface="Cormorant Unicase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54306EC-3542-5F4B-B372-62B6CA7357C2}"/>
              </a:ext>
            </a:extLst>
          </p:cNvPr>
          <p:cNvGrpSpPr/>
          <p:nvPr/>
        </p:nvGrpSpPr>
        <p:grpSpPr>
          <a:xfrm>
            <a:off x="5232400" y="1619276"/>
            <a:ext cx="5184142" cy="650242"/>
            <a:chOff x="2743199" y="3454399"/>
            <a:chExt cx="5184142" cy="650242"/>
          </a:xfrm>
          <a:solidFill>
            <a:schemeClr val="bg1"/>
          </a:solidFill>
        </p:grpSpPr>
        <p:sp>
          <p:nvSpPr>
            <p:cNvPr id="12" name="Figura">
              <a:extLst>
                <a:ext uri="{FF2B5EF4-FFF2-40B4-BE49-F238E27FC236}">
                  <a16:creationId xmlns:a16="http://schemas.microsoft.com/office/drawing/2014/main" id="{FB4627F5-AFD9-694D-B5B8-1CCD9035139A}"/>
                </a:ext>
              </a:extLst>
            </p:cNvPr>
            <p:cNvSpPr/>
            <p:nvPr/>
          </p:nvSpPr>
          <p:spPr>
            <a:xfrm>
              <a:off x="27431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720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269" y="13627"/>
                  </a:moveTo>
                  <a:cubicBezTo>
                    <a:pt x="8817" y="13458"/>
                    <a:pt x="9366" y="13247"/>
                    <a:pt x="9830" y="12952"/>
                  </a:cubicBezTo>
                  <a:cubicBezTo>
                    <a:pt x="9619" y="13373"/>
                    <a:pt x="9492" y="13837"/>
                    <a:pt x="9408" y="14302"/>
                  </a:cubicBezTo>
                  <a:cubicBezTo>
                    <a:pt x="8986" y="14175"/>
                    <a:pt x="8606" y="13922"/>
                    <a:pt x="8269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564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28" y="7130"/>
                  </a:moveTo>
                  <a:cubicBezTo>
                    <a:pt x="11602" y="7889"/>
                    <a:pt x="11306" y="8606"/>
                    <a:pt x="10884" y="9155"/>
                  </a:cubicBezTo>
                  <a:cubicBezTo>
                    <a:pt x="10842" y="9197"/>
                    <a:pt x="10800" y="9239"/>
                    <a:pt x="10758" y="9239"/>
                  </a:cubicBezTo>
                  <a:cubicBezTo>
                    <a:pt x="10716" y="9197"/>
                    <a:pt x="10673" y="9155"/>
                    <a:pt x="10631" y="9155"/>
                  </a:cubicBezTo>
                  <a:cubicBezTo>
                    <a:pt x="10209" y="8564"/>
                    <a:pt x="9914" y="7889"/>
                    <a:pt x="9788" y="7130"/>
                  </a:cubicBezTo>
                  <a:cubicBezTo>
                    <a:pt x="10420" y="6961"/>
                    <a:pt x="11095" y="6961"/>
                    <a:pt x="11728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31" y="8311"/>
                    <a:pt x="13078" y="8438"/>
                    <a:pt x="13627" y="8269"/>
                  </a:cubicBezTo>
                  <a:close/>
                  <a:moveTo>
                    <a:pt x="12403" y="10927"/>
                  </a:moveTo>
                  <a:cubicBezTo>
                    <a:pt x="12403" y="10927"/>
                    <a:pt x="12403" y="10884"/>
                    <a:pt x="12403" y="10927"/>
                  </a:cubicBezTo>
                  <a:lnTo>
                    <a:pt x="12403" y="10927"/>
                  </a:lnTo>
                  <a:cubicBezTo>
                    <a:pt x="12361" y="10884"/>
                    <a:pt x="12319" y="10842"/>
                    <a:pt x="12319" y="10800"/>
                  </a:cubicBezTo>
                  <a:cubicBezTo>
                    <a:pt x="12361" y="10758"/>
                    <a:pt x="12403" y="10716"/>
                    <a:pt x="12403" y="10673"/>
                  </a:cubicBezTo>
                  <a:cubicBezTo>
                    <a:pt x="12403" y="10673"/>
                    <a:pt x="12403" y="10673"/>
                    <a:pt x="12403" y="10673"/>
                  </a:cubicBezTo>
                  <a:cubicBezTo>
                    <a:pt x="12952" y="10252"/>
                    <a:pt x="13669" y="9956"/>
                    <a:pt x="14428" y="9830"/>
                  </a:cubicBezTo>
                  <a:cubicBezTo>
                    <a:pt x="14597" y="10420"/>
                    <a:pt x="14597" y="11095"/>
                    <a:pt x="14428" y="11728"/>
                  </a:cubicBezTo>
                  <a:cubicBezTo>
                    <a:pt x="13669" y="11602"/>
                    <a:pt x="12994" y="11306"/>
                    <a:pt x="12403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44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4977" y="7045"/>
                    <a:pt x="15736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25" y="5991"/>
                    <a:pt x="9323" y="5484"/>
                  </a:cubicBezTo>
                  <a:close/>
                  <a:moveTo>
                    <a:pt x="4936" y="11728"/>
                  </a:moveTo>
                  <a:cubicBezTo>
                    <a:pt x="4092" y="11559"/>
                    <a:pt x="3333" y="11264"/>
                    <a:pt x="2742" y="10758"/>
                  </a:cubicBezTo>
                  <a:cubicBezTo>
                    <a:pt x="3333" y="10294"/>
                    <a:pt x="4092" y="9956"/>
                    <a:pt x="4936" y="9788"/>
                  </a:cubicBezTo>
                  <a:cubicBezTo>
                    <a:pt x="4852" y="10463"/>
                    <a:pt x="4852" y="11095"/>
                    <a:pt x="4936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8016" y="13289"/>
                  </a:cubicBezTo>
                  <a:lnTo>
                    <a:pt x="8016" y="13289"/>
                  </a:lnTo>
                  <a:cubicBezTo>
                    <a:pt x="8016" y="13289"/>
                    <a:pt x="8016" y="13289"/>
                    <a:pt x="8016" y="13289"/>
                  </a:cubicBezTo>
                  <a:cubicBezTo>
                    <a:pt x="5358" y="13964"/>
                    <a:pt x="2320" y="13247"/>
                    <a:pt x="802" y="11180"/>
                  </a:cubicBezTo>
                  <a:close/>
                  <a:moveTo>
                    <a:pt x="6286" y="13964"/>
                  </a:moveTo>
                  <a:cubicBezTo>
                    <a:pt x="6792" y="13964"/>
                    <a:pt x="7298" y="13880"/>
                    <a:pt x="7762" y="13795"/>
                  </a:cubicBezTo>
                  <a:cubicBezTo>
                    <a:pt x="7973" y="13922"/>
                    <a:pt x="9619" y="15736"/>
                    <a:pt x="12192" y="14808"/>
                  </a:cubicBezTo>
                  <a:cubicBezTo>
                    <a:pt x="13205" y="14470"/>
                    <a:pt x="13542" y="13964"/>
                    <a:pt x="13753" y="13795"/>
                  </a:cubicBezTo>
                  <a:cubicBezTo>
                    <a:pt x="14217" y="13922"/>
                    <a:pt x="14723" y="13964"/>
                    <a:pt x="15230" y="13964"/>
                  </a:cubicBezTo>
                  <a:cubicBezTo>
                    <a:pt x="13837" y="15905"/>
                    <a:pt x="11433" y="16706"/>
                    <a:pt x="9281" y="16073"/>
                  </a:cubicBezTo>
                  <a:lnTo>
                    <a:pt x="9281" y="16073"/>
                  </a:lnTo>
                  <a:cubicBezTo>
                    <a:pt x="8184" y="15778"/>
                    <a:pt x="7045" y="15019"/>
                    <a:pt x="6286" y="13964"/>
                  </a:cubicBezTo>
                  <a:close/>
                  <a:moveTo>
                    <a:pt x="11728" y="16622"/>
                  </a:moveTo>
                  <a:cubicBezTo>
                    <a:pt x="11559" y="17466"/>
                    <a:pt x="11264" y="18225"/>
                    <a:pt x="10758" y="18816"/>
                  </a:cubicBezTo>
                  <a:cubicBezTo>
                    <a:pt x="10294" y="18225"/>
                    <a:pt x="9956" y="17466"/>
                    <a:pt x="9788" y="16622"/>
                  </a:cubicBezTo>
                  <a:cubicBezTo>
                    <a:pt x="10463" y="16706"/>
                    <a:pt x="11095" y="16706"/>
                    <a:pt x="11728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Figura">
              <a:extLst>
                <a:ext uri="{FF2B5EF4-FFF2-40B4-BE49-F238E27FC236}">
                  <a16:creationId xmlns:a16="http://schemas.microsoft.com/office/drawing/2014/main" id="{6F319697-0869-AA4F-966F-E13A10754EE0}"/>
                </a:ext>
              </a:extLst>
            </p:cNvPr>
            <p:cNvSpPr/>
            <p:nvPr/>
          </p:nvSpPr>
          <p:spPr>
            <a:xfrm>
              <a:off x="33908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269" y="13627"/>
                  </a:moveTo>
                  <a:cubicBezTo>
                    <a:pt x="8817" y="13458"/>
                    <a:pt x="9366" y="13247"/>
                    <a:pt x="9830" y="12952"/>
                  </a:cubicBezTo>
                  <a:cubicBezTo>
                    <a:pt x="9619" y="13373"/>
                    <a:pt x="9492" y="13837"/>
                    <a:pt x="9408" y="14302"/>
                  </a:cubicBezTo>
                  <a:cubicBezTo>
                    <a:pt x="8986" y="14175"/>
                    <a:pt x="8606" y="13922"/>
                    <a:pt x="8269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28" y="7130"/>
                  </a:moveTo>
                  <a:cubicBezTo>
                    <a:pt x="11602" y="7889"/>
                    <a:pt x="11306" y="8606"/>
                    <a:pt x="10884" y="9155"/>
                  </a:cubicBezTo>
                  <a:cubicBezTo>
                    <a:pt x="10842" y="9197"/>
                    <a:pt x="10800" y="9239"/>
                    <a:pt x="10758" y="9239"/>
                  </a:cubicBezTo>
                  <a:cubicBezTo>
                    <a:pt x="10716" y="9197"/>
                    <a:pt x="10673" y="9155"/>
                    <a:pt x="10631" y="9155"/>
                  </a:cubicBezTo>
                  <a:cubicBezTo>
                    <a:pt x="10209" y="8564"/>
                    <a:pt x="9914" y="7889"/>
                    <a:pt x="9788" y="7130"/>
                  </a:cubicBezTo>
                  <a:cubicBezTo>
                    <a:pt x="10420" y="6961"/>
                    <a:pt x="11095" y="6961"/>
                    <a:pt x="11728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31" y="8311"/>
                    <a:pt x="13078" y="8438"/>
                    <a:pt x="13627" y="8269"/>
                  </a:cubicBezTo>
                  <a:close/>
                  <a:moveTo>
                    <a:pt x="12403" y="10927"/>
                  </a:moveTo>
                  <a:cubicBezTo>
                    <a:pt x="12403" y="10927"/>
                    <a:pt x="12403" y="10884"/>
                    <a:pt x="12403" y="10927"/>
                  </a:cubicBezTo>
                  <a:lnTo>
                    <a:pt x="12403" y="10927"/>
                  </a:lnTo>
                  <a:cubicBezTo>
                    <a:pt x="12361" y="10884"/>
                    <a:pt x="12319" y="10842"/>
                    <a:pt x="12319" y="10800"/>
                  </a:cubicBezTo>
                  <a:cubicBezTo>
                    <a:pt x="12361" y="10758"/>
                    <a:pt x="12403" y="10716"/>
                    <a:pt x="12403" y="10673"/>
                  </a:cubicBezTo>
                  <a:cubicBezTo>
                    <a:pt x="12403" y="10673"/>
                    <a:pt x="12403" y="10673"/>
                    <a:pt x="12403" y="10673"/>
                  </a:cubicBezTo>
                  <a:cubicBezTo>
                    <a:pt x="12994" y="10252"/>
                    <a:pt x="13669" y="9956"/>
                    <a:pt x="14428" y="9830"/>
                  </a:cubicBezTo>
                  <a:cubicBezTo>
                    <a:pt x="14597" y="10420"/>
                    <a:pt x="14597" y="11095"/>
                    <a:pt x="14428" y="11728"/>
                  </a:cubicBezTo>
                  <a:cubicBezTo>
                    <a:pt x="13669" y="11602"/>
                    <a:pt x="12994" y="11306"/>
                    <a:pt x="12403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44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4977" y="7045"/>
                    <a:pt x="15736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67" y="5991"/>
                    <a:pt x="9323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8016" y="13289"/>
                  </a:cubicBezTo>
                  <a:lnTo>
                    <a:pt x="8016" y="13289"/>
                  </a:lnTo>
                  <a:cubicBezTo>
                    <a:pt x="8016" y="13289"/>
                    <a:pt x="8016" y="13289"/>
                    <a:pt x="8016" y="13289"/>
                  </a:cubicBezTo>
                  <a:cubicBezTo>
                    <a:pt x="5358" y="13964"/>
                    <a:pt x="2320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45" y="15019"/>
                    <a:pt x="6328" y="13964"/>
                  </a:cubicBezTo>
                  <a:close/>
                  <a:moveTo>
                    <a:pt x="11728" y="16622"/>
                  </a:moveTo>
                  <a:cubicBezTo>
                    <a:pt x="11559" y="17466"/>
                    <a:pt x="11264" y="18225"/>
                    <a:pt x="10758" y="18816"/>
                  </a:cubicBezTo>
                  <a:cubicBezTo>
                    <a:pt x="10294" y="18225"/>
                    <a:pt x="9956" y="17466"/>
                    <a:pt x="9788" y="16622"/>
                  </a:cubicBezTo>
                  <a:cubicBezTo>
                    <a:pt x="10463" y="16706"/>
                    <a:pt x="11095" y="16706"/>
                    <a:pt x="11728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Figura">
              <a:extLst>
                <a:ext uri="{FF2B5EF4-FFF2-40B4-BE49-F238E27FC236}">
                  <a16:creationId xmlns:a16="http://schemas.microsoft.com/office/drawing/2014/main" id="{8070BCC8-6644-9043-BBFB-82DCD9E7F821}"/>
                </a:ext>
              </a:extLst>
            </p:cNvPr>
            <p:cNvSpPr/>
            <p:nvPr/>
          </p:nvSpPr>
          <p:spPr>
            <a:xfrm>
              <a:off x="40385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269" y="13627"/>
                  </a:moveTo>
                  <a:cubicBezTo>
                    <a:pt x="8817" y="13458"/>
                    <a:pt x="9366" y="13247"/>
                    <a:pt x="9830" y="12952"/>
                  </a:cubicBezTo>
                  <a:cubicBezTo>
                    <a:pt x="9619" y="13373"/>
                    <a:pt x="9492" y="13837"/>
                    <a:pt x="9408" y="14302"/>
                  </a:cubicBezTo>
                  <a:cubicBezTo>
                    <a:pt x="8986" y="14175"/>
                    <a:pt x="8606" y="13922"/>
                    <a:pt x="8269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28" y="7130"/>
                  </a:moveTo>
                  <a:cubicBezTo>
                    <a:pt x="11602" y="7889"/>
                    <a:pt x="11306" y="8606"/>
                    <a:pt x="10884" y="9155"/>
                  </a:cubicBezTo>
                  <a:cubicBezTo>
                    <a:pt x="10842" y="9197"/>
                    <a:pt x="10800" y="9239"/>
                    <a:pt x="10758" y="9239"/>
                  </a:cubicBezTo>
                  <a:cubicBezTo>
                    <a:pt x="10716" y="9197"/>
                    <a:pt x="10673" y="9155"/>
                    <a:pt x="10631" y="9155"/>
                  </a:cubicBezTo>
                  <a:cubicBezTo>
                    <a:pt x="10209" y="8564"/>
                    <a:pt x="9914" y="7889"/>
                    <a:pt x="9788" y="7130"/>
                  </a:cubicBezTo>
                  <a:cubicBezTo>
                    <a:pt x="10420" y="6961"/>
                    <a:pt x="11095" y="6961"/>
                    <a:pt x="11728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31" y="8311"/>
                    <a:pt x="13078" y="8438"/>
                    <a:pt x="13627" y="8269"/>
                  </a:cubicBezTo>
                  <a:close/>
                  <a:moveTo>
                    <a:pt x="12403" y="10927"/>
                  </a:moveTo>
                  <a:cubicBezTo>
                    <a:pt x="12403" y="10927"/>
                    <a:pt x="12403" y="10884"/>
                    <a:pt x="12403" y="10927"/>
                  </a:cubicBezTo>
                  <a:lnTo>
                    <a:pt x="12403" y="10927"/>
                  </a:lnTo>
                  <a:cubicBezTo>
                    <a:pt x="12361" y="10884"/>
                    <a:pt x="12319" y="10842"/>
                    <a:pt x="12319" y="10800"/>
                  </a:cubicBezTo>
                  <a:cubicBezTo>
                    <a:pt x="12361" y="10758"/>
                    <a:pt x="12403" y="10716"/>
                    <a:pt x="12403" y="10673"/>
                  </a:cubicBezTo>
                  <a:cubicBezTo>
                    <a:pt x="12403" y="10673"/>
                    <a:pt x="12403" y="10673"/>
                    <a:pt x="12403" y="10673"/>
                  </a:cubicBezTo>
                  <a:cubicBezTo>
                    <a:pt x="12994" y="10252"/>
                    <a:pt x="13669" y="9956"/>
                    <a:pt x="14428" y="9830"/>
                  </a:cubicBezTo>
                  <a:cubicBezTo>
                    <a:pt x="14597" y="10420"/>
                    <a:pt x="14597" y="11095"/>
                    <a:pt x="14428" y="11728"/>
                  </a:cubicBezTo>
                  <a:cubicBezTo>
                    <a:pt x="13711" y="11602"/>
                    <a:pt x="12994" y="11306"/>
                    <a:pt x="12403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44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4977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67" y="5991"/>
                    <a:pt x="9323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358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87" y="15019"/>
                    <a:pt x="6328" y="13964"/>
                  </a:cubicBezTo>
                  <a:close/>
                  <a:moveTo>
                    <a:pt x="11728" y="16622"/>
                  </a:moveTo>
                  <a:cubicBezTo>
                    <a:pt x="11559" y="17466"/>
                    <a:pt x="11264" y="18225"/>
                    <a:pt x="10758" y="18816"/>
                  </a:cubicBezTo>
                  <a:cubicBezTo>
                    <a:pt x="10294" y="18225"/>
                    <a:pt x="9956" y="17466"/>
                    <a:pt x="9788" y="16622"/>
                  </a:cubicBezTo>
                  <a:cubicBezTo>
                    <a:pt x="10463" y="16706"/>
                    <a:pt x="11095" y="16706"/>
                    <a:pt x="11728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Figura">
              <a:extLst>
                <a:ext uri="{FF2B5EF4-FFF2-40B4-BE49-F238E27FC236}">
                  <a16:creationId xmlns:a16="http://schemas.microsoft.com/office/drawing/2014/main" id="{FB6F4AA9-D996-D544-8B18-07DCAC80DDB1}"/>
                </a:ext>
              </a:extLst>
            </p:cNvPr>
            <p:cNvSpPr/>
            <p:nvPr/>
          </p:nvSpPr>
          <p:spPr>
            <a:xfrm>
              <a:off x="46862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06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20" y="6961"/>
                    <a:pt x="11137" y="6961"/>
                    <a:pt x="11770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73" y="8311"/>
                    <a:pt x="13078" y="8438"/>
                    <a:pt x="13627" y="8269"/>
                  </a:cubicBezTo>
                  <a:close/>
                  <a:moveTo>
                    <a:pt x="12445" y="10927"/>
                  </a:moveTo>
                  <a:cubicBezTo>
                    <a:pt x="12403" y="10927"/>
                    <a:pt x="12403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3036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5019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67" y="5991"/>
                    <a:pt x="9323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358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463" y="16706"/>
                    <a:pt x="11095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Figura">
              <a:extLst>
                <a:ext uri="{FF2B5EF4-FFF2-40B4-BE49-F238E27FC236}">
                  <a16:creationId xmlns:a16="http://schemas.microsoft.com/office/drawing/2014/main" id="{9961D89A-AB1F-264D-8BE2-2D3A21B13AEE}"/>
                </a:ext>
              </a:extLst>
            </p:cNvPr>
            <p:cNvSpPr/>
            <p:nvPr/>
          </p:nvSpPr>
          <p:spPr>
            <a:xfrm>
              <a:off x="53339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81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20" y="6961"/>
                    <a:pt x="11137" y="6961"/>
                    <a:pt x="11770" y="7130"/>
                  </a:cubicBezTo>
                  <a:close/>
                  <a:moveTo>
                    <a:pt x="13627" y="8269"/>
                  </a:moveTo>
                  <a:cubicBezTo>
                    <a:pt x="13669" y="8269"/>
                    <a:pt x="13669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73" y="8311"/>
                    <a:pt x="13120" y="8438"/>
                    <a:pt x="13627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2994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5019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70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137" y="4852"/>
                    <a:pt x="10505" y="4852"/>
                    <a:pt x="9830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5991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Figura">
              <a:extLst>
                <a:ext uri="{FF2B5EF4-FFF2-40B4-BE49-F238E27FC236}">
                  <a16:creationId xmlns:a16="http://schemas.microsoft.com/office/drawing/2014/main" id="{72D7077B-53F6-6A41-8542-309B0F93B4CB}"/>
                </a:ext>
              </a:extLst>
            </p:cNvPr>
            <p:cNvSpPr/>
            <p:nvPr/>
          </p:nvSpPr>
          <p:spPr>
            <a:xfrm>
              <a:off x="59816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880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62" y="9492"/>
                    <a:pt x="7256" y="9408"/>
                  </a:cubicBezTo>
                  <a:close/>
                  <a:moveTo>
                    <a:pt x="9197" y="10673"/>
                  </a:moveTo>
                  <a:cubicBezTo>
                    <a:pt x="9239" y="10716"/>
                    <a:pt x="9281" y="10758"/>
                    <a:pt x="9281" y="10800"/>
                  </a:cubicBezTo>
                  <a:cubicBezTo>
                    <a:pt x="9239" y="10842"/>
                    <a:pt x="9197" y="10884"/>
                    <a:pt x="9197" y="10927"/>
                  </a:cubicBezTo>
                  <a:cubicBezTo>
                    <a:pt x="8606" y="11348"/>
                    <a:pt x="7931" y="11644"/>
                    <a:pt x="7172" y="11770"/>
                  </a:cubicBezTo>
                  <a:cubicBezTo>
                    <a:pt x="7003" y="11180"/>
                    <a:pt x="7003" y="10505"/>
                    <a:pt x="7172" y="9872"/>
                  </a:cubicBezTo>
                  <a:cubicBezTo>
                    <a:pt x="7889" y="9956"/>
                    <a:pt x="8606" y="10252"/>
                    <a:pt x="9197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81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63" y="6961"/>
                    <a:pt x="11137" y="6961"/>
                    <a:pt x="11770" y="7130"/>
                  </a:cubicBezTo>
                  <a:close/>
                  <a:moveTo>
                    <a:pt x="13669" y="8269"/>
                  </a:moveTo>
                  <a:cubicBezTo>
                    <a:pt x="13669" y="8269"/>
                    <a:pt x="13669" y="8269"/>
                    <a:pt x="13669" y="8269"/>
                  </a:cubicBezTo>
                  <a:cubicBezTo>
                    <a:pt x="13964" y="8606"/>
                    <a:pt x="14217" y="8986"/>
                    <a:pt x="14386" y="9408"/>
                  </a:cubicBezTo>
                  <a:cubicBezTo>
                    <a:pt x="13416" y="9577"/>
                    <a:pt x="12572" y="9998"/>
                    <a:pt x="12066" y="10420"/>
                  </a:cubicBezTo>
                  <a:cubicBezTo>
                    <a:pt x="11939" y="10252"/>
                    <a:pt x="11770" y="10125"/>
                    <a:pt x="11602" y="9998"/>
                  </a:cubicBezTo>
                  <a:cubicBezTo>
                    <a:pt x="11602" y="9998"/>
                    <a:pt x="11602" y="9998"/>
                    <a:pt x="11602" y="9998"/>
                  </a:cubicBezTo>
                  <a:cubicBezTo>
                    <a:pt x="11475" y="9830"/>
                    <a:pt x="11348" y="9703"/>
                    <a:pt x="11180" y="9534"/>
                  </a:cubicBezTo>
                  <a:cubicBezTo>
                    <a:pt x="11222" y="9492"/>
                    <a:pt x="11264" y="9450"/>
                    <a:pt x="11264" y="9408"/>
                  </a:cubicBezTo>
                  <a:cubicBezTo>
                    <a:pt x="13373" y="8311"/>
                    <a:pt x="13120" y="8438"/>
                    <a:pt x="13669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3036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5019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70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137" y="4852"/>
                    <a:pt x="10505" y="4852"/>
                    <a:pt x="9830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5991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94" y="10463"/>
                    <a:pt x="4894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227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Figura">
              <a:extLst>
                <a:ext uri="{FF2B5EF4-FFF2-40B4-BE49-F238E27FC236}">
                  <a16:creationId xmlns:a16="http://schemas.microsoft.com/office/drawing/2014/main" id="{EAADC1D1-4651-F445-BB36-74122A366207}"/>
                </a:ext>
              </a:extLst>
            </p:cNvPr>
            <p:cNvSpPr/>
            <p:nvPr/>
          </p:nvSpPr>
          <p:spPr>
            <a:xfrm>
              <a:off x="66293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720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72" y="14470"/>
                  </a:moveTo>
                  <a:cubicBezTo>
                    <a:pt x="9998" y="13795"/>
                    <a:pt x="10336" y="12741"/>
                    <a:pt x="10842" y="12319"/>
                  </a:cubicBezTo>
                  <a:cubicBezTo>
                    <a:pt x="11306" y="12698"/>
                    <a:pt x="11686" y="13753"/>
                    <a:pt x="11813" y="14470"/>
                  </a:cubicBezTo>
                  <a:cubicBezTo>
                    <a:pt x="11137" y="14639"/>
                    <a:pt x="10463" y="14639"/>
                    <a:pt x="9872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227" y="9661"/>
                    <a:pt x="7762" y="9492"/>
                    <a:pt x="7256" y="9408"/>
                  </a:cubicBezTo>
                  <a:close/>
                  <a:moveTo>
                    <a:pt x="9197" y="10673"/>
                  </a:moveTo>
                  <a:cubicBezTo>
                    <a:pt x="9239" y="10716"/>
                    <a:pt x="9281" y="10758"/>
                    <a:pt x="9281" y="10800"/>
                  </a:cubicBezTo>
                  <a:cubicBezTo>
                    <a:pt x="9239" y="10842"/>
                    <a:pt x="9197" y="10884"/>
                    <a:pt x="9197" y="10927"/>
                  </a:cubicBezTo>
                  <a:cubicBezTo>
                    <a:pt x="8606" y="11348"/>
                    <a:pt x="7931" y="11644"/>
                    <a:pt x="7172" y="11770"/>
                  </a:cubicBezTo>
                  <a:cubicBezTo>
                    <a:pt x="7003" y="11180"/>
                    <a:pt x="7003" y="10505"/>
                    <a:pt x="7172" y="9872"/>
                  </a:cubicBezTo>
                  <a:cubicBezTo>
                    <a:pt x="7889" y="9956"/>
                    <a:pt x="8606" y="10252"/>
                    <a:pt x="9197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81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63" y="6961"/>
                    <a:pt x="11137" y="6961"/>
                    <a:pt x="11770" y="7130"/>
                  </a:cubicBezTo>
                  <a:close/>
                  <a:moveTo>
                    <a:pt x="13669" y="8269"/>
                  </a:moveTo>
                  <a:cubicBezTo>
                    <a:pt x="13669" y="8269"/>
                    <a:pt x="13669" y="8269"/>
                    <a:pt x="13669" y="8269"/>
                  </a:cubicBezTo>
                  <a:cubicBezTo>
                    <a:pt x="13964" y="8606"/>
                    <a:pt x="14217" y="8986"/>
                    <a:pt x="14386" y="9408"/>
                  </a:cubicBezTo>
                  <a:cubicBezTo>
                    <a:pt x="13416" y="9577"/>
                    <a:pt x="12572" y="9998"/>
                    <a:pt x="12066" y="10420"/>
                  </a:cubicBezTo>
                  <a:cubicBezTo>
                    <a:pt x="11939" y="10252"/>
                    <a:pt x="11770" y="10125"/>
                    <a:pt x="11602" y="9998"/>
                  </a:cubicBezTo>
                  <a:cubicBezTo>
                    <a:pt x="11602" y="9998"/>
                    <a:pt x="11602" y="9998"/>
                    <a:pt x="11602" y="9998"/>
                  </a:cubicBezTo>
                  <a:cubicBezTo>
                    <a:pt x="11475" y="9830"/>
                    <a:pt x="11348" y="9703"/>
                    <a:pt x="11180" y="9534"/>
                  </a:cubicBezTo>
                  <a:cubicBezTo>
                    <a:pt x="11222" y="9492"/>
                    <a:pt x="11264" y="9450"/>
                    <a:pt x="11264" y="9408"/>
                  </a:cubicBezTo>
                  <a:cubicBezTo>
                    <a:pt x="13373" y="8311"/>
                    <a:pt x="13120" y="8438"/>
                    <a:pt x="13669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2994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116" y="9323"/>
                  </a:moveTo>
                  <a:lnTo>
                    <a:pt x="16116" y="9323"/>
                  </a:lnTo>
                  <a:cubicBezTo>
                    <a:pt x="16327" y="10083"/>
                    <a:pt x="16369" y="10927"/>
                    <a:pt x="16200" y="11813"/>
                  </a:cubicBezTo>
                  <a:cubicBezTo>
                    <a:pt x="15820" y="11855"/>
                    <a:pt x="15356" y="11855"/>
                    <a:pt x="14892" y="11813"/>
                  </a:cubicBezTo>
                  <a:cubicBezTo>
                    <a:pt x="15483" y="9408"/>
                    <a:pt x="13922" y="8016"/>
                    <a:pt x="13753" y="7805"/>
                  </a:cubicBezTo>
                  <a:cubicBezTo>
                    <a:pt x="13880" y="7341"/>
                    <a:pt x="13922" y="6834"/>
                    <a:pt x="13922" y="6328"/>
                  </a:cubicBezTo>
                  <a:cubicBezTo>
                    <a:pt x="15019" y="7045"/>
                    <a:pt x="15778" y="8142"/>
                    <a:pt x="16116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70" y="1814"/>
                    <a:pt x="10420" y="802"/>
                  </a:cubicBezTo>
                  <a:close/>
                  <a:moveTo>
                    <a:pt x="9872" y="4936"/>
                  </a:moveTo>
                  <a:cubicBezTo>
                    <a:pt x="10041" y="4092"/>
                    <a:pt x="10336" y="3333"/>
                    <a:pt x="10842" y="2742"/>
                  </a:cubicBezTo>
                  <a:cubicBezTo>
                    <a:pt x="11306" y="3333"/>
                    <a:pt x="11644" y="4092"/>
                    <a:pt x="11813" y="4936"/>
                  </a:cubicBezTo>
                  <a:cubicBezTo>
                    <a:pt x="11137" y="4852"/>
                    <a:pt x="10505" y="4852"/>
                    <a:pt x="9872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5991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94" y="10463"/>
                    <a:pt x="4894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227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Figura">
              <a:extLst>
                <a:ext uri="{FF2B5EF4-FFF2-40B4-BE49-F238E27FC236}">
                  <a16:creationId xmlns:a16="http://schemas.microsoft.com/office/drawing/2014/main" id="{F570BCF1-7CBC-A24B-B83A-8961788BB2EE}"/>
                </a:ext>
              </a:extLst>
            </p:cNvPr>
            <p:cNvSpPr/>
            <p:nvPr/>
          </p:nvSpPr>
          <p:spPr>
            <a:xfrm>
              <a:off x="72770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880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72" y="14470"/>
                  </a:moveTo>
                  <a:cubicBezTo>
                    <a:pt x="9998" y="13795"/>
                    <a:pt x="10336" y="12741"/>
                    <a:pt x="10842" y="12319"/>
                  </a:cubicBezTo>
                  <a:cubicBezTo>
                    <a:pt x="11306" y="12698"/>
                    <a:pt x="11686" y="13753"/>
                    <a:pt x="11813" y="14470"/>
                  </a:cubicBezTo>
                  <a:cubicBezTo>
                    <a:pt x="11137" y="14639"/>
                    <a:pt x="10463" y="14639"/>
                    <a:pt x="9872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227" y="9661"/>
                    <a:pt x="7762" y="9492"/>
                    <a:pt x="7256" y="9408"/>
                  </a:cubicBezTo>
                  <a:close/>
                  <a:moveTo>
                    <a:pt x="9197" y="10673"/>
                  </a:moveTo>
                  <a:cubicBezTo>
                    <a:pt x="9239" y="10716"/>
                    <a:pt x="9281" y="10758"/>
                    <a:pt x="9281" y="10800"/>
                  </a:cubicBezTo>
                  <a:cubicBezTo>
                    <a:pt x="9239" y="10842"/>
                    <a:pt x="9197" y="10884"/>
                    <a:pt x="9197" y="10927"/>
                  </a:cubicBezTo>
                  <a:cubicBezTo>
                    <a:pt x="8606" y="11348"/>
                    <a:pt x="7931" y="11644"/>
                    <a:pt x="7172" y="11770"/>
                  </a:cubicBezTo>
                  <a:cubicBezTo>
                    <a:pt x="7003" y="11180"/>
                    <a:pt x="7003" y="10505"/>
                    <a:pt x="7172" y="9872"/>
                  </a:cubicBezTo>
                  <a:cubicBezTo>
                    <a:pt x="7931" y="9956"/>
                    <a:pt x="8606" y="10252"/>
                    <a:pt x="9197" y="10673"/>
                  </a:cubicBezTo>
                  <a:close/>
                  <a:moveTo>
                    <a:pt x="11264" y="12108"/>
                  </a:moveTo>
                  <a:lnTo>
                    <a:pt x="11264" y="12108"/>
                  </a:lnTo>
                  <a:cubicBezTo>
                    <a:pt x="10589" y="11137"/>
                    <a:pt x="9070" y="10716"/>
                    <a:pt x="8311" y="7931"/>
                  </a:cubicBezTo>
                  <a:cubicBezTo>
                    <a:pt x="8311" y="7931"/>
                    <a:pt x="8311" y="7931"/>
                    <a:pt x="8311" y="7931"/>
                  </a:cubicBezTo>
                  <a:cubicBezTo>
                    <a:pt x="8648" y="7636"/>
                    <a:pt x="9028" y="7383"/>
                    <a:pt x="9450" y="7256"/>
                  </a:cubicBezTo>
                  <a:cubicBezTo>
                    <a:pt x="9534" y="7720"/>
                    <a:pt x="9703" y="8184"/>
                    <a:pt x="9872" y="8606"/>
                  </a:cubicBezTo>
                  <a:lnTo>
                    <a:pt x="9872" y="8606"/>
                  </a:lnTo>
                  <a:cubicBezTo>
                    <a:pt x="10378" y="9661"/>
                    <a:pt x="10884" y="9998"/>
                    <a:pt x="11264" y="10336"/>
                  </a:cubicBezTo>
                  <a:cubicBezTo>
                    <a:pt x="11264" y="10336"/>
                    <a:pt x="11264" y="10336"/>
                    <a:pt x="11264" y="10336"/>
                  </a:cubicBezTo>
                  <a:cubicBezTo>
                    <a:pt x="11644" y="10631"/>
                    <a:pt x="11981" y="11011"/>
                    <a:pt x="12150" y="11222"/>
                  </a:cubicBezTo>
                  <a:cubicBezTo>
                    <a:pt x="12150" y="11222"/>
                    <a:pt x="12150" y="11222"/>
                    <a:pt x="12150" y="11222"/>
                  </a:cubicBezTo>
                  <a:cubicBezTo>
                    <a:pt x="12741" y="11939"/>
                    <a:pt x="13120" y="12825"/>
                    <a:pt x="13331" y="13627"/>
                  </a:cubicBezTo>
                  <a:cubicBezTo>
                    <a:pt x="13120" y="13837"/>
                    <a:pt x="12656" y="14133"/>
                    <a:pt x="12192" y="14302"/>
                  </a:cubicBezTo>
                  <a:cubicBezTo>
                    <a:pt x="11981" y="13247"/>
                    <a:pt x="11475" y="12319"/>
                    <a:pt x="11264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63" y="6961"/>
                    <a:pt x="11137" y="6961"/>
                    <a:pt x="11770" y="7130"/>
                  </a:cubicBezTo>
                  <a:close/>
                  <a:moveTo>
                    <a:pt x="13669" y="8269"/>
                  </a:moveTo>
                  <a:cubicBezTo>
                    <a:pt x="13669" y="8269"/>
                    <a:pt x="13669" y="8269"/>
                    <a:pt x="13669" y="8269"/>
                  </a:cubicBezTo>
                  <a:cubicBezTo>
                    <a:pt x="13964" y="8606"/>
                    <a:pt x="14217" y="8986"/>
                    <a:pt x="14386" y="9408"/>
                  </a:cubicBezTo>
                  <a:cubicBezTo>
                    <a:pt x="13416" y="9577"/>
                    <a:pt x="12572" y="9998"/>
                    <a:pt x="12066" y="10420"/>
                  </a:cubicBezTo>
                  <a:cubicBezTo>
                    <a:pt x="11939" y="10252"/>
                    <a:pt x="11770" y="10125"/>
                    <a:pt x="11602" y="9998"/>
                  </a:cubicBezTo>
                  <a:cubicBezTo>
                    <a:pt x="11602" y="9998"/>
                    <a:pt x="11602" y="9998"/>
                    <a:pt x="11602" y="9998"/>
                  </a:cubicBezTo>
                  <a:cubicBezTo>
                    <a:pt x="11475" y="9830"/>
                    <a:pt x="11348" y="9703"/>
                    <a:pt x="11180" y="9534"/>
                  </a:cubicBezTo>
                  <a:cubicBezTo>
                    <a:pt x="11222" y="9492"/>
                    <a:pt x="11264" y="9450"/>
                    <a:pt x="11264" y="9408"/>
                  </a:cubicBezTo>
                  <a:cubicBezTo>
                    <a:pt x="13373" y="8311"/>
                    <a:pt x="13120" y="8438"/>
                    <a:pt x="13669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2994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64" y="11728"/>
                  </a:moveTo>
                  <a:cubicBezTo>
                    <a:pt x="16748" y="11095"/>
                    <a:pt x="16748" y="10463"/>
                    <a:pt x="16664" y="9830"/>
                  </a:cubicBezTo>
                  <a:cubicBezTo>
                    <a:pt x="17508" y="9998"/>
                    <a:pt x="18267" y="10294"/>
                    <a:pt x="18858" y="10800"/>
                  </a:cubicBezTo>
                  <a:cubicBezTo>
                    <a:pt x="18267" y="11264"/>
                    <a:pt x="17466" y="11602"/>
                    <a:pt x="16664" y="11728"/>
                  </a:cubicBezTo>
                  <a:close/>
                  <a:moveTo>
                    <a:pt x="16116" y="9323"/>
                  </a:moveTo>
                  <a:lnTo>
                    <a:pt x="16116" y="9323"/>
                  </a:lnTo>
                  <a:cubicBezTo>
                    <a:pt x="16327" y="10083"/>
                    <a:pt x="16369" y="10927"/>
                    <a:pt x="16200" y="11813"/>
                  </a:cubicBezTo>
                  <a:cubicBezTo>
                    <a:pt x="15820" y="11855"/>
                    <a:pt x="15356" y="11855"/>
                    <a:pt x="14892" y="11813"/>
                  </a:cubicBezTo>
                  <a:cubicBezTo>
                    <a:pt x="15483" y="9408"/>
                    <a:pt x="13922" y="8016"/>
                    <a:pt x="13753" y="7805"/>
                  </a:cubicBezTo>
                  <a:cubicBezTo>
                    <a:pt x="13880" y="7341"/>
                    <a:pt x="13922" y="6834"/>
                    <a:pt x="13922" y="6328"/>
                  </a:cubicBezTo>
                  <a:cubicBezTo>
                    <a:pt x="15019" y="7045"/>
                    <a:pt x="15778" y="8142"/>
                    <a:pt x="16116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227" y="3586"/>
                    <a:pt x="9070" y="1814"/>
                    <a:pt x="10420" y="802"/>
                  </a:cubicBezTo>
                  <a:close/>
                  <a:moveTo>
                    <a:pt x="9872" y="4936"/>
                  </a:moveTo>
                  <a:cubicBezTo>
                    <a:pt x="10041" y="4092"/>
                    <a:pt x="10336" y="3333"/>
                    <a:pt x="10842" y="2742"/>
                  </a:cubicBezTo>
                  <a:cubicBezTo>
                    <a:pt x="11306" y="3333"/>
                    <a:pt x="11644" y="4092"/>
                    <a:pt x="11813" y="4936"/>
                  </a:cubicBezTo>
                  <a:cubicBezTo>
                    <a:pt x="11137" y="4852"/>
                    <a:pt x="10505" y="4852"/>
                    <a:pt x="9872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6033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94" y="10463"/>
                    <a:pt x="4894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227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F54B7499-DDAE-1044-9E1C-982ED7CEA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9" y="0"/>
            <a:ext cx="16246136" cy="9144000"/>
          </a:xfrm>
          <a:prstGeom prst="rect">
            <a:avLst/>
          </a:prstGeom>
        </p:spPr>
      </p:pic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D6B58144-BE2A-9F4E-882C-C2C3F850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3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BBF0202-5EE1-2248-939C-A35EF3769A84}"/>
              </a:ext>
            </a:extLst>
          </p:cNvPr>
          <p:cNvGrpSpPr/>
          <p:nvPr/>
        </p:nvGrpSpPr>
        <p:grpSpPr>
          <a:xfrm>
            <a:off x="5739129" y="2286000"/>
            <a:ext cx="5184142" cy="650242"/>
            <a:chOff x="2743199" y="3454399"/>
            <a:chExt cx="5184142" cy="650242"/>
          </a:xfrm>
          <a:solidFill>
            <a:schemeClr val="bg1"/>
          </a:solidFill>
        </p:grpSpPr>
        <p:sp>
          <p:nvSpPr>
            <p:cNvPr id="28" name="Figura">
              <a:extLst>
                <a:ext uri="{FF2B5EF4-FFF2-40B4-BE49-F238E27FC236}">
                  <a16:creationId xmlns:a16="http://schemas.microsoft.com/office/drawing/2014/main" id="{6ADF6F86-1BFF-CD47-9193-499C7E6415D1}"/>
                </a:ext>
              </a:extLst>
            </p:cNvPr>
            <p:cNvSpPr/>
            <p:nvPr/>
          </p:nvSpPr>
          <p:spPr>
            <a:xfrm>
              <a:off x="27431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720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269" y="13627"/>
                  </a:moveTo>
                  <a:cubicBezTo>
                    <a:pt x="8817" y="13458"/>
                    <a:pt x="9366" y="13247"/>
                    <a:pt x="9830" y="12952"/>
                  </a:cubicBezTo>
                  <a:cubicBezTo>
                    <a:pt x="9619" y="13373"/>
                    <a:pt x="9492" y="13837"/>
                    <a:pt x="9408" y="14302"/>
                  </a:cubicBezTo>
                  <a:cubicBezTo>
                    <a:pt x="8986" y="14175"/>
                    <a:pt x="8606" y="13922"/>
                    <a:pt x="8269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564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28" y="7130"/>
                  </a:moveTo>
                  <a:cubicBezTo>
                    <a:pt x="11602" y="7889"/>
                    <a:pt x="11306" y="8606"/>
                    <a:pt x="10884" y="9155"/>
                  </a:cubicBezTo>
                  <a:cubicBezTo>
                    <a:pt x="10842" y="9197"/>
                    <a:pt x="10800" y="9239"/>
                    <a:pt x="10758" y="9239"/>
                  </a:cubicBezTo>
                  <a:cubicBezTo>
                    <a:pt x="10716" y="9197"/>
                    <a:pt x="10673" y="9155"/>
                    <a:pt x="10631" y="9155"/>
                  </a:cubicBezTo>
                  <a:cubicBezTo>
                    <a:pt x="10209" y="8564"/>
                    <a:pt x="9914" y="7889"/>
                    <a:pt x="9788" y="7130"/>
                  </a:cubicBezTo>
                  <a:cubicBezTo>
                    <a:pt x="10420" y="6961"/>
                    <a:pt x="11095" y="6961"/>
                    <a:pt x="11728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31" y="8311"/>
                    <a:pt x="13078" y="8438"/>
                    <a:pt x="13627" y="8269"/>
                  </a:cubicBezTo>
                  <a:close/>
                  <a:moveTo>
                    <a:pt x="12403" y="10927"/>
                  </a:moveTo>
                  <a:cubicBezTo>
                    <a:pt x="12403" y="10927"/>
                    <a:pt x="12403" y="10884"/>
                    <a:pt x="12403" y="10927"/>
                  </a:cubicBezTo>
                  <a:lnTo>
                    <a:pt x="12403" y="10927"/>
                  </a:lnTo>
                  <a:cubicBezTo>
                    <a:pt x="12361" y="10884"/>
                    <a:pt x="12319" y="10842"/>
                    <a:pt x="12319" y="10800"/>
                  </a:cubicBezTo>
                  <a:cubicBezTo>
                    <a:pt x="12361" y="10758"/>
                    <a:pt x="12403" y="10716"/>
                    <a:pt x="12403" y="10673"/>
                  </a:cubicBezTo>
                  <a:cubicBezTo>
                    <a:pt x="12403" y="10673"/>
                    <a:pt x="12403" y="10673"/>
                    <a:pt x="12403" y="10673"/>
                  </a:cubicBezTo>
                  <a:cubicBezTo>
                    <a:pt x="12952" y="10252"/>
                    <a:pt x="13669" y="9956"/>
                    <a:pt x="14428" y="9830"/>
                  </a:cubicBezTo>
                  <a:cubicBezTo>
                    <a:pt x="14597" y="10420"/>
                    <a:pt x="14597" y="11095"/>
                    <a:pt x="14428" y="11728"/>
                  </a:cubicBezTo>
                  <a:cubicBezTo>
                    <a:pt x="13669" y="11602"/>
                    <a:pt x="12994" y="11306"/>
                    <a:pt x="12403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44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4977" y="7045"/>
                    <a:pt x="15736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25" y="5991"/>
                    <a:pt x="9323" y="5484"/>
                  </a:cubicBezTo>
                  <a:close/>
                  <a:moveTo>
                    <a:pt x="4936" y="11728"/>
                  </a:moveTo>
                  <a:cubicBezTo>
                    <a:pt x="4092" y="11559"/>
                    <a:pt x="3333" y="11264"/>
                    <a:pt x="2742" y="10758"/>
                  </a:cubicBezTo>
                  <a:cubicBezTo>
                    <a:pt x="3333" y="10294"/>
                    <a:pt x="4092" y="9956"/>
                    <a:pt x="4936" y="9788"/>
                  </a:cubicBezTo>
                  <a:cubicBezTo>
                    <a:pt x="4852" y="10463"/>
                    <a:pt x="4852" y="11095"/>
                    <a:pt x="4936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8016" y="13289"/>
                  </a:cubicBezTo>
                  <a:lnTo>
                    <a:pt x="8016" y="13289"/>
                  </a:lnTo>
                  <a:cubicBezTo>
                    <a:pt x="8016" y="13289"/>
                    <a:pt x="8016" y="13289"/>
                    <a:pt x="8016" y="13289"/>
                  </a:cubicBezTo>
                  <a:cubicBezTo>
                    <a:pt x="5358" y="13964"/>
                    <a:pt x="2320" y="13247"/>
                    <a:pt x="802" y="11180"/>
                  </a:cubicBezTo>
                  <a:close/>
                  <a:moveTo>
                    <a:pt x="6286" y="13964"/>
                  </a:moveTo>
                  <a:cubicBezTo>
                    <a:pt x="6792" y="13964"/>
                    <a:pt x="7298" y="13880"/>
                    <a:pt x="7762" y="13795"/>
                  </a:cubicBezTo>
                  <a:cubicBezTo>
                    <a:pt x="7973" y="13922"/>
                    <a:pt x="9619" y="15736"/>
                    <a:pt x="12192" y="14808"/>
                  </a:cubicBezTo>
                  <a:cubicBezTo>
                    <a:pt x="13205" y="14470"/>
                    <a:pt x="13542" y="13964"/>
                    <a:pt x="13753" y="13795"/>
                  </a:cubicBezTo>
                  <a:cubicBezTo>
                    <a:pt x="14217" y="13922"/>
                    <a:pt x="14723" y="13964"/>
                    <a:pt x="15230" y="13964"/>
                  </a:cubicBezTo>
                  <a:cubicBezTo>
                    <a:pt x="13837" y="15905"/>
                    <a:pt x="11433" y="16706"/>
                    <a:pt x="9281" y="16073"/>
                  </a:cubicBezTo>
                  <a:lnTo>
                    <a:pt x="9281" y="16073"/>
                  </a:lnTo>
                  <a:cubicBezTo>
                    <a:pt x="8184" y="15778"/>
                    <a:pt x="7045" y="15019"/>
                    <a:pt x="6286" y="13964"/>
                  </a:cubicBezTo>
                  <a:close/>
                  <a:moveTo>
                    <a:pt x="11728" y="16622"/>
                  </a:moveTo>
                  <a:cubicBezTo>
                    <a:pt x="11559" y="17466"/>
                    <a:pt x="11264" y="18225"/>
                    <a:pt x="10758" y="18816"/>
                  </a:cubicBezTo>
                  <a:cubicBezTo>
                    <a:pt x="10294" y="18225"/>
                    <a:pt x="9956" y="17466"/>
                    <a:pt x="9788" y="16622"/>
                  </a:cubicBezTo>
                  <a:cubicBezTo>
                    <a:pt x="10463" y="16706"/>
                    <a:pt x="11095" y="16706"/>
                    <a:pt x="11728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Figura">
              <a:extLst>
                <a:ext uri="{FF2B5EF4-FFF2-40B4-BE49-F238E27FC236}">
                  <a16:creationId xmlns:a16="http://schemas.microsoft.com/office/drawing/2014/main" id="{F01BBA8D-7782-BC43-80A8-B90AA9514818}"/>
                </a:ext>
              </a:extLst>
            </p:cNvPr>
            <p:cNvSpPr/>
            <p:nvPr/>
          </p:nvSpPr>
          <p:spPr>
            <a:xfrm>
              <a:off x="33908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269" y="13627"/>
                  </a:moveTo>
                  <a:cubicBezTo>
                    <a:pt x="8817" y="13458"/>
                    <a:pt x="9366" y="13247"/>
                    <a:pt x="9830" y="12952"/>
                  </a:cubicBezTo>
                  <a:cubicBezTo>
                    <a:pt x="9619" y="13373"/>
                    <a:pt x="9492" y="13837"/>
                    <a:pt x="9408" y="14302"/>
                  </a:cubicBezTo>
                  <a:cubicBezTo>
                    <a:pt x="8986" y="14175"/>
                    <a:pt x="8606" y="13922"/>
                    <a:pt x="8269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28" y="7130"/>
                  </a:moveTo>
                  <a:cubicBezTo>
                    <a:pt x="11602" y="7889"/>
                    <a:pt x="11306" y="8606"/>
                    <a:pt x="10884" y="9155"/>
                  </a:cubicBezTo>
                  <a:cubicBezTo>
                    <a:pt x="10842" y="9197"/>
                    <a:pt x="10800" y="9239"/>
                    <a:pt x="10758" y="9239"/>
                  </a:cubicBezTo>
                  <a:cubicBezTo>
                    <a:pt x="10716" y="9197"/>
                    <a:pt x="10673" y="9155"/>
                    <a:pt x="10631" y="9155"/>
                  </a:cubicBezTo>
                  <a:cubicBezTo>
                    <a:pt x="10209" y="8564"/>
                    <a:pt x="9914" y="7889"/>
                    <a:pt x="9788" y="7130"/>
                  </a:cubicBezTo>
                  <a:cubicBezTo>
                    <a:pt x="10420" y="6961"/>
                    <a:pt x="11095" y="6961"/>
                    <a:pt x="11728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31" y="8311"/>
                    <a:pt x="13078" y="8438"/>
                    <a:pt x="13627" y="8269"/>
                  </a:cubicBezTo>
                  <a:close/>
                  <a:moveTo>
                    <a:pt x="12403" y="10927"/>
                  </a:moveTo>
                  <a:cubicBezTo>
                    <a:pt x="12403" y="10927"/>
                    <a:pt x="12403" y="10884"/>
                    <a:pt x="12403" y="10927"/>
                  </a:cubicBezTo>
                  <a:lnTo>
                    <a:pt x="12403" y="10927"/>
                  </a:lnTo>
                  <a:cubicBezTo>
                    <a:pt x="12361" y="10884"/>
                    <a:pt x="12319" y="10842"/>
                    <a:pt x="12319" y="10800"/>
                  </a:cubicBezTo>
                  <a:cubicBezTo>
                    <a:pt x="12361" y="10758"/>
                    <a:pt x="12403" y="10716"/>
                    <a:pt x="12403" y="10673"/>
                  </a:cubicBezTo>
                  <a:cubicBezTo>
                    <a:pt x="12403" y="10673"/>
                    <a:pt x="12403" y="10673"/>
                    <a:pt x="12403" y="10673"/>
                  </a:cubicBezTo>
                  <a:cubicBezTo>
                    <a:pt x="12994" y="10252"/>
                    <a:pt x="13669" y="9956"/>
                    <a:pt x="14428" y="9830"/>
                  </a:cubicBezTo>
                  <a:cubicBezTo>
                    <a:pt x="14597" y="10420"/>
                    <a:pt x="14597" y="11095"/>
                    <a:pt x="14428" y="11728"/>
                  </a:cubicBezTo>
                  <a:cubicBezTo>
                    <a:pt x="13669" y="11602"/>
                    <a:pt x="12994" y="11306"/>
                    <a:pt x="12403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44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4977" y="7045"/>
                    <a:pt x="15736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67" y="5991"/>
                    <a:pt x="9323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8016" y="13289"/>
                  </a:cubicBezTo>
                  <a:lnTo>
                    <a:pt x="8016" y="13289"/>
                  </a:lnTo>
                  <a:cubicBezTo>
                    <a:pt x="8016" y="13289"/>
                    <a:pt x="8016" y="13289"/>
                    <a:pt x="8016" y="13289"/>
                  </a:cubicBezTo>
                  <a:cubicBezTo>
                    <a:pt x="5358" y="13964"/>
                    <a:pt x="2320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45" y="15019"/>
                    <a:pt x="6328" y="13964"/>
                  </a:cubicBezTo>
                  <a:close/>
                  <a:moveTo>
                    <a:pt x="11728" y="16622"/>
                  </a:moveTo>
                  <a:cubicBezTo>
                    <a:pt x="11559" y="17466"/>
                    <a:pt x="11264" y="18225"/>
                    <a:pt x="10758" y="18816"/>
                  </a:cubicBezTo>
                  <a:cubicBezTo>
                    <a:pt x="10294" y="18225"/>
                    <a:pt x="9956" y="17466"/>
                    <a:pt x="9788" y="16622"/>
                  </a:cubicBezTo>
                  <a:cubicBezTo>
                    <a:pt x="10463" y="16706"/>
                    <a:pt x="11095" y="16706"/>
                    <a:pt x="11728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Figura">
              <a:extLst>
                <a:ext uri="{FF2B5EF4-FFF2-40B4-BE49-F238E27FC236}">
                  <a16:creationId xmlns:a16="http://schemas.microsoft.com/office/drawing/2014/main" id="{DEF4B675-767F-4B44-808E-F840AC9CE7E7}"/>
                </a:ext>
              </a:extLst>
            </p:cNvPr>
            <p:cNvSpPr/>
            <p:nvPr/>
          </p:nvSpPr>
          <p:spPr>
            <a:xfrm>
              <a:off x="40385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269" y="13627"/>
                  </a:moveTo>
                  <a:cubicBezTo>
                    <a:pt x="8817" y="13458"/>
                    <a:pt x="9366" y="13247"/>
                    <a:pt x="9830" y="12952"/>
                  </a:cubicBezTo>
                  <a:cubicBezTo>
                    <a:pt x="9619" y="13373"/>
                    <a:pt x="9492" y="13837"/>
                    <a:pt x="9408" y="14302"/>
                  </a:cubicBezTo>
                  <a:cubicBezTo>
                    <a:pt x="8986" y="14175"/>
                    <a:pt x="8606" y="13922"/>
                    <a:pt x="8269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28" y="7130"/>
                  </a:moveTo>
                  <a:cubicBezTo>
                    <a:pt x="11602" y="7889"/>
                    <a:pt x="11306" y="8606"/>
                    <a:pt x="10884" y="9155"/>
                  </a:cubicBezTo>
                  <a:cubicBezTo>
                    <a:pt x="10842" y="9197"/>
                    <a:pt x="10800" y="9239"/>
                    <a:pt x="10758" y="9239"/>
                  </a:cubicBezTo>
                  <a:cubicBezTo>
                    <a:pt x="10716" y="9197"/>
                    <a:pt x="10673" y="9155"/>
                    <a:pt x="10631" y="9155"/>
                  </a:cubicBezTo>
                  <a:cubicBezTo>
                    <a:pt x="10209" y="8564"/>
                    <a:pt x="9914" y="7889"/>
                    <a:pt x="9788" y="7130"/>
                  </a:cubicBezTo>
                  <a:cubicBezTo>
                    <a:pt x="10420" y="6961"/>
                    <a:pt x="11095" y="6961"/>
                    <a:pt x="11728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31" y="8311"/>
                    <a:pt x="13078" y="8438"/>
                    <a:pt x="13627" y="8269"/>
                  </a:cubicBezTo>
                  <a:close/>
                  <a:moveTo>
                    <a:pt x="12403" y="10927"/>
                  </a:moveTo>
                  <a:cubicBezTo>
                    <a:pt x="12403" y="10927"/>
                    <a:pt x="12403" y="10884"/>
                    <a:pt x="12403" y="10927"/>
                  </a:cubicBezTo>
                  <a:lnTo>
                    <a:pt x="12403" y="10927"/>
                  </a:lnTo>
                  <a:cubicBezTo>
                    <a:pt x="12361" y="10884"/>
                    <a:pt x="12319" y="10842"/>
                    <a:pt x="12319" y="10800"/>
                  </a:cubicBezTo>
                  <a:cubicBezTo>
                    <a:pt x="12361" y="10758"/>
                    <a:pt x="12403" y="10716"/>
                    <a:pt x="12403" y="10673"/>
                  </a:cubicBezTo>
                  <a:cubicBezTo>
                    <a:pt x="12403" y="10673"/>
                    <a:pt x="12403" y="10673"/>
                    <a:pt x="12403" y="10673"/>
                  </a:cubicBezTo>
                  <a:cubicBezTo>
                    <a:pt x="12994" y="10252"/>
                    <a:pt x="13669" y="9956"/>
                    <a:pt x="14428" y="9830"/>
                  </a:cubicBezTo>
                  <a:cubicBezTo>
                    <a:pt x="14597" y="10420"/>
                    <a:pt x="14597" y="11095"/>
                    <a:pt x="14428" y="11728"/>
                  </a:cubicBezTo>
                  <a:cubicBezTo>
                    <a:pt x="13711" y="11602"/>
                    <a:pt x="12994" y="11306"/>
                    <a:pt x="12403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44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4977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67" y="5991"/>
                    <a:pt x="9323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358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87" y="15019"/>
                    <a:pt x="6328" y="13964"/>
                  </a:cubicBezTo>
                  <a:close/>
                  <a:moveTo>
                    <a:pt x="11728" y="16622"/>
                  </a:moveTo>
                  <a:cubicBezTo>
                    <a:pt x="11559" y="17466"/>
                    <a:pt x="11264" y="18225"/>
                    <a:pt x="10758" y="18816"/>
                  </a:cubicBezTo>
                  <a:cubicBezTo>
                    <a:pt x="10294" y="18225"/>
                    <a:pt x="9956" y="17466"/>
                    <a:pt x="9788" y="16622"/>
                  </a:cubicBezTo>
                  <a:cubicBezTo>
                    <a:pt x="10463" y="16706"/>
                    <a:pt x="11095" y="16706"/>
                    <a:pt x="11728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Figura">
              <a:extLst>
                <a:ext uri="{FF2B5EF4-FFF2-40B4-BE49-F238E27FC236}">
                  <a16:creationId xmlns:a16="http://schemas.microsoft.com/office/drawing/2014/main" id="{346EA4C8-63B7-364B-B13E-7F8768113510}"/>
                </a:ext>
              </a:extLst>
            </p:cNvPr>
            <p:cNvSpPr/>
            <p:nvPr/>
          </p:nvSpPr>
          <p:spPr>
            <a:xfrm>
              <a:off x="46862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06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20" y="6961"/>
                    <a:pt x="11137" y="6961"/>
                    <a:pt x="11770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73" y="8311"/>
                    <a:pt x="13078" y="8438"/>
                    <a:pt x="13627" y="8269"/>
                  </a:cubicBezTo>
                  <a:close/>
                  <a:moveTo>
                    <a:pt x="12445" y="10927"/>
                  </a:moveTo>
                  <a:cubicBezTo>
                    <a:pt x="12403" y="10927"/>
                    <a:pt x="12403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3036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5019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67" y="5991"/>
                    <a:pt x="9323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358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463" y="16706"/>
                    <a:pt x="11095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Figura">
              <a:extLst>
                <a:ext uri="{FF2B5EF4-FFF2-40B4-BE49-F238E27FC236}">
                  <a16:creationId xmlns:a16="http://schemas.microsoft.com/office/drawing/2014/main" id="{FED6E93C-3C19-B54C-9969-E4CCF4C1357C}"/>
                </a:ext>
              </a:extLst>
            </p:cNvPr>
            <p:cNvSpPr/>
            <p:nvPr/>
          </p:nvSpPr>
          <p:spPr>
            <a:xfrm>
              <a:off x="53339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81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20" y="6961"/>
                    <a:pt x="11137" y="6961"/>
                    <a:pt x="11770" y="7130"/>
                  </a:cubicBezTo>
                  <a:close/>
                  <a:moveTo>
                    <a:pt x="13627" y="8269"/>
                  </a:moveTo>
                  <a:cubicBezTo>
                    <a:pt x="13669" y="8269"/>
                    <a:pt x="13669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73" y="8311"/>
                    <a:pt x="13120" y="8438"/>
                    <a:pt x="13627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2994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5019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70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137" y="4852"/>
                    <a:pt x="10505" y="4852"/>
                    <a:pt x="9830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5991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Figura">
              <a:extLst>
                <a:ext uri="{FF2B5EF4-FFF2-40B4-BE49-F238E27FC236}">
                  <a16:creationId xmlns:a16="http://schemas.microsoft.com/office/drawing/2014/main" id="{DAAB1C97-2858-8D45-B781-54240CE9C1A0}"/>
                </a:ext>
              </a:extLst>
            </p:cNvPr>
            <p:cNvSpPr/>
            <p:nvPr/>
          </p:nvSpPr>
          <p:spPr>
            <a:xfrm>
              <a:off x="59816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880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62" y="9492"/>
                    <a:pt x="7256" y="9408"/>
                  </a:cubicBezTo>
                  <a:close/>
                  <a:moveTo>
                    <a:pt x="9197" y="10673"/>
                  </a:moveTo>
                  <a:cubicBezTo>
                    <a:pt x="9239" y="10716"/>
                    <a:pt x="9281" y="10758"/>
                    <a:pt x="9281" y="10800"/>
                  </a:cubicBezTo>
                  <a:cubicBezTo>
                    <a:pt x="9239" y="10842"/>
                    <a:pt x="9197" y="10884"/>
                    <a:pt x="9197" y="10927"/>
                  </a:cubicBezTo>
                  <a:cubicBezTo>
                    <a:pt x="8606" y="11348"/>
                    <a:pt x="7931" y="11644"/>
                    <a:pt x="7172" y="11770"/>
                  </a:cubicBezTo>
                  <a:cubicBezTo>
                    <a:pt x="7003" y="11180"/>
                    <a:pt x="7003" y="10505"/>
                    <a:pt x="7172" y="9872"/>
                  </a:cubicBezTo>
                  <a:cubicBezTo>
                    <a:pt x="7889" y="9956"/>
                    <a:pt x="8606" y="10252"/>
                    <a:pt x="9197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81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63" y="6961"/>
                    <a:pt x="11137" y="6961"/>
                    <a:pt x="11770" y="7130"/>
                  </a:cubicBezTo>
                  <a:close/>
                  <a:moveTo>
                    <a:pt x="13669" y="8269"/>
                  </a:moveTo>
                  <a:cubicBezTo>
                    <a:pt x="13669" y="8269"/>
                    <a:pt x="13669" y="8269"/>
                    <a:pt x="13669" y="8269"/>
                  </a:cubicBezTo>
                  <a:cubicBezTo>
                    <a:pt x="13964" y="8606"/>
                    <a:pt x="14217" y="8986"/>
                    <a:pt x="14386" y="9408"/>
                  </a:cubicBezTo>
                  <a:cubicBezTo>
                    <a:pt x="13416" y="9577"/>
                    <a:pt x="12572" y="9998"/>
                    <a:pt x="12066" y="10420"/>
                  </a:cubicBezTo>
                  <a:cubicBezTo>
                    <a:pt x="11939" y="10252"/>
                    <a:pt x="11770" y="10125"/>
                    <a:pt x="11602" y="9998"/>
                  </a:cubicBezTo>
                  <a:cubicBezTo>
                    <a:pt x="11602" y="9998"/>
                    <a:pt x="11602" y="9998"/>
                    <a:pt x="11602" y="9998"/>
                  </a:cubicBezTo>
                  <a:cubicBezTo>
                    <a:pt x="11475" y="9830"/>
                    <a:pt x="11348" y="9703"/>
                    <a:pt x="11180" y="9534"/>
                  </a:cubicBezTo>
                  <a:cubicBezTo>
                    <a:pt x="11222" y="9492"/>
                    <a:pt x="11264" y="9450"/>
                    <a:pt x="11264" y="9408"/>
                  </a:cubicBezTo>
                  <a:cubicBezTo>
                    <a:pt x="13373" y="8311"/>
                    <a:pt x="13120" y="8438"/>
                    <a:pt x="13669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3036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5019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70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137" y="4852"/>
                    <a:pt x="10505" y="4852"/>
                    <a:pt x="9830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5991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94" y="10463"/>
                    <a:pt x="4894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227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Figura">
              <a:extLst>
                <a:ext uri="{FF2B5EF4-FFF2-40B4-BE49-F238E27FC236}">
                  <a16:creationId xmlns:a16="http://schemas.microsoft.com/office/drawing/2014/main" id="{DBDDFC87-7EB9-1947-88D6-78841B5DE30F}"/>
                </a:ext>
              </a:extLst>
            </p:cNvPr>
            <p:cNvSpPr/>
            <p:nvPr/>
          </p:nvSpPr>
          <p:spPr>
            <a:xfrm>
              <a:off x="66293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720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72" y="14470"/>
                  </a:moveTo>
                  <a:cubicBezTo>
                    <a:pt x="9998" y="13795"/>
                    <a:pt x="10336" y="12741"/>
                    <a:pt x="10842" y="12319"/>
                  </a:cubicBezTo>
                  <a:cubicBezTo>
                    <a:pt x="11306" y="12698"/>
                    <a:pt x="11686" y="13753"/>
                    <a:pt x="11813" y="14470"/>
                  </a:cubicBezTo>
                  <a:cubicBezTo>
                    <a:pt x="11137" y="14639"/>
                    <a:pt x="10463" y="14639"/>
                    <a:pt x="9872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227" y="9661"/>
                    <a:pt x="7762" y="9492"/>
                    <a:pt x="7256" y="9408"/>
                  </a:cubicBezTo>
                  <a:close/>
                  <a:moveTo>
                    <a:pt x="9197" y="10673"/>
                  </a:moveTo>
                  <a:cubicBezTo>
                    <a:pt x="9239" y="10716"/>
                    <a:pt x="9281" y="10758"/>
                    <a:pt x="9281" y="10800"/>
                  </a:cubicBezTo>
                  <a:cubicBezTo>
                    <a:pt x="9239" y="10842"/>
                    <a:pt x="9197" y="10884"/>
                    <a:pt x="9197" y="10927"/>
                  </a:cubicBezTo>
                  <a:cubicBezTo>
                    <a:pt x="8606" y="11348"/>
                    <a:pt x="7931" y="11644"/>
                    <a:pt x="7172" y="11770"/>
                  </a:cubicBezTo>
                  <a:cubicBezTo>
                    <a:pt x="7003" y="11180"/>
                    <a:pt x="7003" y="10505"/>
                    <a:pt x="7172" y="9872"/>
                  </a:cubicBezTo>
                  <a:cubicBezTo>
                    <a:pt x="7889" y="9956"/>
                    <a:pt x="8606" y="10252"/>
                    <a:pt x="9197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81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63" y="6961"/>
                    <a:pt x="11137" y="6961"/>
                    <a:pt x="11770" y="7130"/>
                  </a:cubicBezTo>
                  <a:close/>
                  <a:moveTo>
                    <a:pt x="13669" y="8269"/>
                  </a:moveTo>
                  <a:cubicBezTo>
                    <a:pt x="13669" y="8269"/>
                    <a:pt x="13669" y="8269"/>
                    <a:pt x="13669" y="8269"/>
                  </a:cubicBezTo>
                  <a:cubicBezTo>
                    <a:pt x="13964" y="8606"/>
                    <a:pt x="14217" y="8986"/>
                    <a:pt x="14386" y="9408"/>
                  </a:cubicBezTo>
                  <a:cubicBezTo>
                    <a:pt x="13416" y="9577"/>
                    <a:pt x="12572" y="9998"/>
                    <a:pt x="12066" y="10420"/>
                  </a:cubicBezTo>
                  <a:cubicBezTo>
                    <a:pt x="11939" y="10252"/>
                    <a:pt x="11770" y="10125"/>
                    <a:pt x="11602" y="9998"/>
                  </a:cubicBezTo>
                  <a:cubicBezTo>
                    <a:pt x="11602" y="9998"/>
                    <a:pt x="11602" y="9998"/>
                    <a:pt x="11602" y="9998"/>
                  </a:cubicBezTo>
                  <a:cubicBezTo>
                    <a:pt x="11475" y="9830"/>
                    <a:pt x="11348" y="9703"/>
                    <a:pt x="11180" y="9534"/>
                  </a:cubicBezTo>
                  <a:cubicBezTo>
                    <a:pt x="11222" y="9492"/>
                    <a:pt x="11264" y="9450"/>
                    <a:pt x="11264" y="9408"/>
                  </a:cubicBezTo>
                  <a:cubicBezTo>
                    <a:pt x="13373" y="8311"/>
                    <a:pt x="13120" y="8438"/>
                    <a:pt x="13669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2994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116" y="9323"/>
                  </a:moveTo>
                  <a:lnTo>
                    <a:pt x="16116" y="9323"/>
                  </a:lnTo>
                  <a:cubicBezTo>
                    <a:pt x="16327" y="10083"/>
                    <a:pt x="16369" y="10927"/>
                    <a:pt x="16200" y="11813"/>
                  </a:cubicBezTo>
                  <a:cubicBezTo>
                    <a:pt x="15820" y="11855"/>
                    <a:pt x="15356" y="11855"/>
                    <a:pt x="14892" y="11813"/>
                  </a:cubicBezTo>
                  <a:cubicBezTo>
                    <a:pt x="15483" y="9408"/>
                    <a:pt x="13922" y="8016"/>
                    <a:pt x="13753" y="7805"/>
                  </a:cubicBezTo>
                  <a:cubicBezTo>
                    <a:pt x="13880" y="7341"/>
                    <a:pt x="13922" y="6834"/>
                    <a:pt x="13922" y="6328"/>
                  </a:cubicBezTo>
                  <a:cubicBezTo>
                    <a:pt x="15019" y="7045"/>
                    <a:pt x="15778" y="8142"/>
                    <a:pt x="16116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70" y="1814"/>
                    <a:pt x="10420" y="802"/>
                  </a:cubicBezTo>
                  <a:close/>
                  <a:moveTo>
                    <a:pt x="9872" y="4936"/>
                  </a:moveTo>
                  <a:cubicBezTo>
                    <a:pt x="10041" y="4092"/>
                    <a:pt x="10336" y="3333"/>
                    <a:pt x="10842" y="2742"/>
                  </a:cubicBezTo>
                  <a:cubicBezTo>
                    <a:pt x="11306" y="3333"/>
                    <a:pt x="11644" y="4092"/>
                    <a:pt x="11813" y="4936"/>
                  </a:cubicBezTo>
                  <a:cubicBezTo>
                    <a:pt x="11137" y="4852"/>
                    <a:pt x="10505" y="4852"/>
                    <a:pt x="9872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5991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94" y="10463"/>
                    <a:pt x="4894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227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Figura">
              <a:extLst>
                <a:ext uri="{FF2B5EF4-FFF2-40B4-BE49-F238E27FC236}">
                  <a16:creationId xmlns:a16="http://schemas.microsoft.com/office/drawing/2014/main" id="{E1177BF9-0ADC-2B4C-8E4F-579876ED7B2C}"/>
                </a:ext>
              </a:extLst>
            </p:cNvPr>
            <p:cNvSpPr/>
            <p:nvPr/>
          </p:nvSpPr>
          <p:spPr>
            <a:xfrm>
              <a:off x="72770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880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72" y="14470"/>
                  </a:moveTo>
                  <a:cubicBezTo>
                    <a:pt x="9998" y="13795"/>
                    <a:pt x="10336" y="12741"/>
                    <a:pt x="10842" y="12319"/>
                  </a:cubicBezTo>
                  <a:cubicBezTo>
                    <a:pt x="11306" y="12698"/>
                    <a:pt x="11686" y="13753"/>
                    <a:pt x="11813" y="14470"/>
                  </a:cubicBezTo>
                  <a:cubicBezTo>
                    <a:pt x="11137" y="14639"/>
                    <a:pt x="10463" y="14639"/>
                    <a:pt x="9872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227" y="9661"/>
                    <a:pt x="7762" y="9492"/>
                    <a:pt x="7256" y="9408"/>
                  </a:cubicBezTo>
                  <a:close/>
                  <a:moveTo>
                    <a:pt x="9197" y="10673"/>
                  </a:moveTo>
                  <a:cubicBezTo>
                    <a:pt x="9239" y="10716"/>
                    <a:pt x="9281" y="10758"/>
                    <a:pt x="9281" y="10800"/>
                  </a:cubicBezTo>
                  <a:cubicBezTo>
                    <a:pt x="9239" y="10842"/>
                    <a:pt x="9197" y="10884"/>
                    <a:pt x="9197" y="10927"/>
                  </a:cubicBezTo>
                  <a:cubicBezTo>
                    <a:pt x="8606" y="11348"/>
                    <a:pt x="7931" y="11644"/>
                    <a:pt x="7172" y="11770"/>
                  </a:cubicBezTo>
                  <a:cubicBezTo>
                    <a:pt x="7003" y="11180"/>
                    <a:pt x="7003" y="10505"/>
                    <a:pt x="7172" y="9872"/>
                  </a:cubicBezTo>
                  <a:cubicBezTo>
                    <a:pt x="7931" y="9956"/>
                    <a:pt x="8606" y="10252"/>
                    <a:pt x="9197" y="10673"/>
                  </a:cubicBezTo>
                  <a:close/>
                  <a:moveTo>
                    <a:pt x="11264" y="12108"/>
                  </a:moveTo>
                  <a:lnTo>
                    <a:pt x="11264" y="12108"/>
                  </a:lnTo>
                  <a:cubicBezTo>
                    <a:pt x="10589" y="11137"/>
                    <a:pt x="9070" y="10716"/>
                    <a:pt x="8311" y="7931"/>
                  </a:cubicBezTo>
                  <a:cubicBezTo>
                    <a:pt x="8311" y="7931"/>
                    <a:pt x="8311" y="7931"/>
                    <a:pt x="8311" y="7931"/>
                  </a:cubicBezTo>
                  <a:cubicBezTo>
                    <a:pt x="8648" y="7636"/>
                    <a:pt x="9028" y="7383"/>
                    <a:pt x="9450" y="7256"/>
                  </a:cubicBezTo>
                  <a:cubicBezTo>
                    <a:pt x="9534" y="7720"/>
                    <a:pt x="9703" y="8184"/>
                    <a:pt x="9872" y="8606"/>
                  </a:cubicBezTo>
                  <a:lnTo>
                    <a:pt x="9872" y="8606"/>
                  </a:lnTo>
                  <a:cubicBezTo>
                    <a:pt x="10378" y="9661"/>
                    <a:pt x="10884" y="9998"/>
                    <a:pt x="11264" y="10336"/>
                  </a:cubicBezTo>
                  <a:cubicBezTo>
                    <a:pt x="11264" y="10336"/>
                    <a:pt x="11264" y="10336"/>
                    <a:pt x="11264" y="10336"/>
                  </a:cubicBezTo>
                  <a:cubicBezTo>
                    <a:pt x="11644" y="10631"/>
                    <a:pt x="11981" y="11011"/>
                    <a:pt x="12150" y="11222"/>
                  </a:cubicBezTo>
                  <a:cubicBezTo>
                    <a:pt x="12150" y="11222"/>
                    <a:pt x="12150" y="11222"/>
                    <a:pt x="12150" y="11222"/>
                  </a:cubicBezTo>
                  <a:cubicBezTo>
                    <a:pt x="12741" y="11939"/>
                    <a:pt x="13120" y="12825"/>
                    <a:pt x="13331" y="13627"/>
                  </a:cubicBezTo>
                  <a:cubicBezTo>
                    <a:pt x="13120" y="13837"/>
                    <a:pt x="12656" y="14133"/>
                    <a:pt x="12192" y="14302"/>
                  </a:cubicBezTo>
                  <a:cubicBezTo>
                    <a:pt x="11981" y="13247"/>
                    <a:pt x="11475" y="12319"/>
                    <a:pt x="11264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63" y="6961"/>
                    <a:pt x="11137" y="6961"/>
                    <a:pt x="11770" y="7130"/>
                  </a:cubicBezTo>
                  <a:close/>
                  <a:moveTo>
                    <a:pt x="13669" y="8269"/>
                  </a:moveTo>
                  <a:cubicBezTo>
                    <a:pt x="13669" y="8269"/>
                    <a:pt x="13669" y="8269"/>
                    <a:pt x="13669" y="8269"/>
                  </a:cubicBezTo>
                  <a:cubicBezTo>
                    <a:pt x="13964" y="8606"/>
                    <a:pt x="14217" y="8986"/>
                    <a:pt x="14386" y="9408"/>
                  </a:cubicBezTo>
                  <a:cubicBezTo>
                    <a:pt x="13416" y="9577"/>
                    <a:pt x="12572" y="9998"/>
                    <a:pt x="12066" y="10420"/>
                  </a:cubicBezTo>
                  <a:cubicBezTo>
                    <a:pt x="11939" y="10252"/>
                    <a:pt x="11770" y="10125"/>
                    <a:pt x="11602" y="9998"/>
                  </a:cubicBezTo>
                  <a:cubicBezTo>
                    <a:pt x="11602" y="9998"/>
                    <a:pt x="11602" y="9998"/>
                    <a:pt x="11602" y="9998"/>
                  </a:cubicBezTo>
                  <a:cubicBezTo>
                    <a:pt x="11475" y="9830"/>
                    <a:pt x="11348" y="9703"/>
                    <a:pt x="11180" y="9534"/>
                  </a:cubicBezTo>
                  <a:cubicBezTo>
                    <a:pt x="11222" y="9492"/>
                    <a:pt x="11264" y="9450"/>
                    <a:pt x="11264" y="9408"/>
                  </a:cubicBezTo>
                  <a:cubicBezTo>
                    <a:pt x="13373" y="8311"/>
                    <a:pt x="13120" y="8438"/>
                    <a:pt x="13669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2994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64" y="11728"/>
                  </a:moveTo>
                  <a:cubicBezTo>
                    <a:pt x="16748" y="11095"/>
                    <a:pt x="16748" y="10463"/>
                    <a:pt x="16664" y="9830"/>
                  </a:cubicBezTo>
                  <a:cubicBezTo>
                    <a:pt x="17508" y="9998"/>
                    <a:pt x="18267" y="10294"/>
                    <a:pt x="18858" y="10800"/>
                  </a:cubicBezTo>
                  <a:cubicBezTo>
                    <a:pt x="18267" y="11264"/>
                    <a:pt x="17466" y="11602"/>
                    <a:pt x="16664" y="11728"/>
                  </a:cubicBezTo>
                  <a:close/>
                  <a:moveTo>
                    <a:pt x="16116" y="9323"/>
                  </a:moveTo>
                  <a:lnTo>
                    <a:pt x="16116" y="9323"/>
                  </a:lnTo>
                  <a:cubicBezTo>
                    <a:pt x="16327" y="10083"/>
                    <a:pt x="16369" y="10927"/>
                    <a:pt x="16200" y="11813"/>
                  </a:cubicBezTo>
                  <a:cubicBezTo>
                    <a:pt x="15820" y="11855"/>
                    <a:pt x="15356" y="11855"/>
                    <a:pt x="14892" y="11813"/>
                  </a:cubicBezTo>
                  <a:cubicBezTo>
                    <a:pt x="15483" y="9408"/>
                    <a:pt x="13922" y="8016"/>
                    <a:pt x="13753" y="7805"/>
                  </a:cubicBezTo>
                  <a:cubicBezTo>
                    <a:pt x="13880" y="7341"/>
                    <a:pt x="13922" y="6834"/>
                    <a:pt x="13922" y="6328"/>
                  </a:cubicBezTo>
                  <a:cubicBezTo>
                    <a:pt x="15019" y="7045"/>
                    <a:pt x="15778" y="8142"/>
                    <a:pt x="16116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227" y="3586"/>
                    <a:pt x="9070" y="1814"/>
                    <a:pt x="10420" y="802"/>
                  </a:cubicBezTo>
                  <a:close/>
                  <a:moveTo>
                    <a:pt x="9872" y="4936"/>
                  </a:moveTo>
                  <a:cubicBezTo>
                    <a:pt x="10041" y="4092"/>
                    <a:pt x="10336" y="3333"/>
                    <a:pt x="10842" y="2742"/>
                  </a:cubicBezTo>
                  <a:cubicBezTo>
                    <a:pt x="11306" y="3333"/>
                    <a:pt x="11644" y="4092"/>
                    <a:pt x="11813" y="4936"/>
                  </a:cubicBezTo>
                  <a:cubicBezTo>
                    <a:pt x="11137" y="4852"/>
                    <a:pt x="10505" y="4852"/>
                    <a:pt x="9872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6033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94" y="10463"/>
                    <a:pt x="4894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227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833AFDA-B684-8E6C-3419-83F00F261B66}"/>
              </a:ext>
            </a:extLst>
          </p:cNvPr>
          <p:cNvSpPr txBox="1"/>
          <p:nvPr/>
        </p:nvSpPr>
        <p:spPr>
          <a:xfrm>
            <a:off x="-39813" y="155406"/>
            <a:ext cx="16256000" cy="883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96900" algn="l"/>
                <a:tab pos="1143000" algn="l"/>
              </a:tabLst>
            </a:pPr>
            <a:r>
              <a:rPr lang="en-US" altLang="zh-CN" sz="8000" b="1" dirty="0">
                <a:solidFill>
                  <a:srgbClr val="FFFFFF"/>
                </a:solidFill>
                <a:latin typeface="Cormorant Unicase" pitchFamily="2" charset="77"/>
                <a:cs typeface="Cormorant Unicase" pitchFamily="18" charset="0"/>
              </a:rPr>
              <a:t>Old and Alone (</a:t>
            </a:r>
            <a:r>
              <a:rPr lang="en-US" altLang="zh-CN" sz="8000" b="1" i="1" dirty="0" err="1">
                <a:solidFill>
                  <a:srgbClr val="FFFFFF"/>
                </a:solidFill>
                <a:latin typeface="Cormorant Unicase" pitchFamily="2" charset="77"/>
                <a:cs typeface="Cormorant Unicase" pitchFamily="18" charset="0"/>
              </a:rPr>
              <a:t>ān</a:t>
            </a:r>
            <a:r>
              <a:rPr lang="en-US" altLang="zh-CN" sz="8000" b="1" dirty="0">
                <a:solidFill>
                  <a:srgbClr val="FFFFFF"/>
                </a:solidFill>
                <a:latin typeface="Cormorant Unicase" pitchFamily="2" charset="77"/>
                <a:cs typeface="Cormorant Unicase" pitchFamily="18" charset="0"/>
              </a:rPr>
              <a:t>)</a:t>
            </a:r>
          </a:p>
          <a:p>
            <a:pPr algn="ctr">
              <a:tabLst>
                <a:tab pos="596900" algn="l"/>
                <a:tab pos="1143000" algn="l"/>
              </a:tabLst>
            </a:pPr>
            <a:endParaRPr lang="en-US" altLang="zh-CN" sz="8000" b="1" dirty="0">
              <a:solidFill>
                <a:srgbClr val="FFFFFF"/>
              </a:solidFill>
              <a:latin typeface="Cormorant Unicase" pitchFamily="2" charset="77"/>
              <a:cs typeface="Cormorant Unicase" pitchFamily="18" charset="0"/>
            </a:endParaRPr>
          </a:p>
          <a:p>
            <a:pPr algn="ctr"/>
            <a:endParaRPr lang="en-US" altLang="zh-CN" sz="3400" dirty="0">
              <a:latin typeface="Cormoran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96900" algn="l"/>
                <a:tab pos="1143000" algn="l"/>
              </a:tabLst>
            </a:pP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No suspense, </a:t>
            </a:r>
            <a:r>
              <a:rPr lang="en-US" altLang="zh-CN" sz="3400" i="1" dirty="0" err="1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wyrd</a:t>
            </a: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 (fate) is predetermined by endless blood-feuds, weakening of old age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96900" algn="l"/>
                <a:tab pos="1143000" algn="l"/>
              </a:tabLst>
            </a:pP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Similarities between B’s lay and other embedded lays/ characters tie structure together:</a:t>
            </a:r>
          </a:p>
          <a:p>
            <a:pPr marL="914400" lvl="1" indent="-457200">
              <a:buFont typeface="+mj-lt"/>
              <a:buAutoNum type="alphaLcPeriod"/>
              <a:tabLst>
                <a:tab pos="596900" algn="l"/>
                <a:tab pos="1143000" algn="l"/>
              </a:tabLst>
            </a:pP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B. like Hrothgar, old and “betrayed” by unworthy thanes; home destroyed by monster</a:t>
            </a:r>
          </a:p>
          <a:p>
            <a:pPr marL="914400" lvl="1" indent="-457200">
              <a:buFont typeface="+mj-lt"/>
              <a:buAutoNum type="alphaLcPeriod"/>
              <a:tabLst>
                <a:tab pos="596900" algn="l"/>
                <a:tab pos="1143000" algn="l"/>
              </a:tabLst>
            </a:pP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B. like </a:t>
            </a:r>
            <a:r>
              <a:rPr lang="en-US" altLang="zh-CN" sz="3400" dirty="0" err="1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Hengest</a:t>
            </a: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 in Finn saga: given his rule by the man who killed his lord, later sly revenge</a:t>
            </a:r>
          </a:p>
          <a:p>
            <a:pPr marL="914400" lvl="1" indent="-457200">
              <a:buFont typeface="+mj-lt"/>
              <a:buAutoNum type="alphaLcPeriod"/>
              <a:tabLst>
                <a:tab pos="596900" algn="l"/>
                <a:tab pos="1143000" algn="l"/>
              </a:tabLst>
            </a:pP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B. like </a:t>
            </a:r>
            <a:r>
              <a:rPr lang="en-US" altLang="zh-CN" sz="3400" dirty="0" err="1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Heremod</a:t>
            </a: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, trusted too much in own strength</a:t>
            </a:r>
          </a:p>
          <a:p>
            <a:pPr marL="914400" lvl="1" indent="-457200">
              <a:buFont typeface="+mj-lt"/>
              <a:buAutoNum type="alphaLcPeriod"/>
              <a:tabLst>
                <a:tab pos="596900" algn="l"/>
                <a:tab pos="1143000" algn="l"/>
              </a:tabLst>
            </a:pP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Cursed treasure motif (allegory for golden youth/prowess?)</a:t>
            </a:r>
          </a:p>
          <a:p>
            <a:pPr marL="914400" lvl="1" indent="-457200">
              <a:buFont typeface="+mj-lt"/>
              <a:buAutoNum type="alphaLcPeriod"/>
              <a:tabLst>
                <a:tab pos="596900" algn="l"/>
                <a:tab pos="1143000" algn="l"/>
              </a:tabLst>
            </a:pP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B. like Last Survivor, last of the true giants/</a:t>
            </a:r>
            <a:r>
              <a:rPr lang="en-US" altLang="zh-CN" sz="3400" dirty="0" err="1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heros</a:t>
            </a: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 of the </a:t>
            </a:r>
            <a:r>
              <a:rPr lang="en-US" altLang="zh-CN" sz="3400" dirty="0" err="1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Weders</a:t>
            </a:r>
            <a:endParaRPr lang="en-US" altLang="zh-CN" sz="3400" dirty="0">
              <a:solidFill>
                <a:srgbClr val="FFFFFF"/>
              </a:solidFill>
              <a:latin typeface="Cormorant" pitchFamily="2" charset="77"/>
              <a:cs typeface="Cormorant" pitchFamily="18" charset="0"/>
            </a:endParaRPr>
          </a:p>
          <a:p>
            <a:pPr marL="914400" lvl="1" indent="-457200">
              <a:buFont typeface="+mj-lt"/>
              <a:buAutoNum type="alphaLcPeriod"/>
              <a:tabLst>
                <a:tab pos="596900" algn="l"/>
                <a:tab pos="1143000" algn="l"/>
              </a:tabLst>
            </a:pP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Memories and real-life predictions, not heroic myths, embedded now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96900" algn="l"/>
                <a:tab pos="1143000" algn="l"/>
              </a:tabLst>
            </a:pPr>
            <a:endParaRPr lang="en-US" altLang="zh-CN" sz="3400" dirty="0">
              <a:solidFill>
                <a:srgbClr val="FFFFFF"/>
              </a:solidFill>
              <a:latin typeface="Cormorant" pitchFamily="2" charset="77"/>
              <a:cs typeface="Cormoran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596900" algn="l"/>
                <a:tab pos="1143000" algn="l"/>
              </a:tabLst>
            </a:pPr>
            <a:r>
              <a:rPr lang="en-US" altLang="zh-CN" sz="34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Epic begins and ends with a hero-king’s funeral: full life-circle (of hero/epic)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7D1FCA4-23AD-B54C-8C5A-67905EE28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" y="0"/>
            <a:ext cx="16246136" cy="9144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79400" y="596900"/>
            <a:ext cx="15544800" cy="817146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tabLst>
                <a:tab pos="1193800" algn="l"/>
              </a:tabLst>
            </a:pPr>
            <a:r>
              <a:rPr lang="en-US" altLang="zh-CN" sz="8000" b="1" dirty="0">
                <a:solidFill>
                  <a:srgbClr val="FFFFFF"/>
                </a:solidFill>
                <a:latin typeface="Cormorant Unicase" pitchFamily="2" charset="77"/>
                <a:cs typeface="Cormorant Unicase" pitchFamily="18" charset="0"/>
              </a:rPr>
              <a:t>The  Warrior Hero’s Death</a:t>
            </a:r>
          </a:p>
          <a:p>
            <a:pPr>
              <a:tabLst>
                <a:tab pos="1193800" algn="l"/>
              </a:tabLst>
            </a:pPr>
            <a:r>
              <a:rPr lang="en-US" altLang="zh-CN" sz="25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-</a:t>
            </a: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Beowulf’s cliffside soliloquy:</a:t>
            </a:r>
          </a:p>
          <a:p>
            <a:pPr marL="457200" indent="-457200">
              <a:buFont typeface="+mj-lt"/>
              <a:buAutoNum type="alphaLcPeriod"/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prophetic of dark fate of </a:t>
            </a:r>
            <a:r>
              <a:rPr lang="en-US" altLang="zh-CN" sz="3200" dirty="0" err="1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Geats</a:t>
            </a:r>
            <a:endParaRPr lang="en-US" altLang="zh-CN" sz="3200" dirty="0">
              <a:solidFill>
                <a:srgbClr val="FFFFFF"/>
              </a:solidFill>
              <a:latin typeface="Cormorant" pitchFamily="2" charset="77"/>
              <a:cs typeface="Cormorant" pitchFamily="18" charset="0"/>
            </a:endParaRPr>
          </a:p>
          <a:p>
            <a:pPr marL="457200" indent="-457200">
              <a:buFont typeface="+mj-lt"/>
              <a:buAutoNum type="alphaLcPeriod"/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c/c Hrothgar’s lament</a:t>
            </a:r>
          </a:p>
          <a:p>
            <a:pPr marL="457200" indent="-457200">
              <a:buFont typeface="+mj-lt"/>
              <a:buAutoNum type="alphaLcPeriod"/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his life flashing before his eyes</a:t>
            </a:r>
          </a:p>
          <a:p>
            <a:pPr marL="457200" indent="-457200">
              <a:buFont typeface="+mj-lt"/>
              <a:buAutoNum type="alphaLcPeriod"/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the hero doesn’t get overcome, he yields to death (ll. 2419-24)</a:t>
            </a:r>
          </a:p>
          <a:p>
            <a:pPr>
              <a:tabLst>
                <a:tab pos="1193800" algn="l"/>
              </a:tabLst>
            </a:pPr>
            <a:endParaRPr lang="en-US" altLang="zh-CN" sz="3200" dirty="0">
              <a:solidFill>
                <a:srgbClr val="FFFFFF"/>
              </a:solidFill>
              <a:latin typeface="Cormorant" pitchFamily="2" charset="77"/>
              <a:cs typeface="Cormorant" pitchFamily="18" charset="0"/>
            </a:endParaRPr>
          </a:p>
          <a:p>
            <a:pPr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-Similarities between B. and the dragon: </a:t>
            </a:r>
          </a:p>
          <a:p>
            <a:pPr marL="457200" indent="-457200">
              <a:buAutoNum type="alphaLcPeriod"/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protect their own (gold/</a:t>
            </a:r>
            <a:r>
              <a:rPr lang="en-US" altLang="zh-CN" sz="3200" dirty="0" err="1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Geats</a:t>
            </a: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)</a:t>
            </a:r>
          </a:p>
          <a:p>
            <a:pPr marL="457200" indent="-457200">
              <a:buAutoNum type="alphaLcPeriod"/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both their homes violated</a:t>
            </a:r>
          </a:p>
          <a:p>
            <a:pPr marL="457200" indent="-457200">
              <a:buFontTx/>
              <a:buAutoNum type="alphaLcPeriod"/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equal adversaries (B. doesn’t know how to fight him—ll. 2519-24), both dead together</a:t>
            </a:r>
          </a:p>
          <a:p>
            <a:pPr marL="457200" indent="-457200">
              <a:buFontTx/>
              <a:buAutoNum type="alphaLcPeriod"/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Dragon’s scales “scorched,” as if he’d burned himself, not B.</a:t>
            </a:r>
          </a:p>
          <a:p>
            <a:pPr marL="457200" indent="-457200">
              <a:buFontTx/>
              <a:buAutoNum type="alphaLcPeriod"/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B. incinerated at sea-side, dragon sent off to sea like </a:t>
            </a:r>
            <a:r>
              <a:rPr lang="en-US" altLang="zh-CN" sz="3200" dirty="0" err="1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Scyld</a:t>
            </a: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 </a:t>
            </a:r>
            <a:r>
              <a:rPr lang="en-US" altLang="zh-CN" sz="3200" dirty="0" err="1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Scefing</a:t>
            </a:r>
            <a:endParaRPr lang="en-US" altLang="zh-CN" sz="3200" dirty="0">
              <a:solidFill>
                <a:srgbClr val="FFFFFF"/>
              </a:solidFill>
              <a:latin typeface="Cormorant" pitchFamily="2" charset="77"/>
              <a:cs typeface="Cormorant" pitchFamily="18" charset="0"/>
            </a:endParaRPr>
          </a:p>
          <a:p>
            <a:pPr marL="457200" indent="-457200">
              <a:buAutoNum type="alphaLcPeriod"/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both buried in a barrow</a:t>
            </a:r>
          </a:p>
          <a:p>
            <a:pPr marL="457200" indent="-457200">
              <a:buAutoNum type="alphaLcPeriod"/>
              <a:tabLst>
                <a:tab pos="1193800" algn="l"/>
              </a:tabLst>
            </a:pPr>
            <a:r>
              <a:rPr lang="en-US" altLang="zh-CN" sz="3200" dirty="0">
                <a:solidFill>
                  <a:srgbClr val="FFFFFF"/>
                </a:solidFill>
                <a:latin typeface="Cormorant" pitchFamily="2" charset="77"/>
                <a:cs typeface="Cormorant" pitchFamily="18" charset="0"/>
              </a:rPr>
              <a:t>both buried with dragon-treasure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D952A-BF80-8E48-9ED4-474576D3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4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05972B1-8A0B-7844-A9DE-283E51A058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354857" y="-1"/>
            <a:ext cx="7771872" cy="12772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>
                <a:tab pos="520700" algn="l"/>
                <a:tab pos="1168400" algn="l"/>
              </a:tabLst>
            </a:pPr>
            <a:r>
              <a:rPr lang="en-US" altLang="zh-CN" sz="8000" b="1" dirty="0">
                <a:solidFill>
                  <a:srgbClr val="FFFFFF"/>
                </a:solidFill>
                <a:latin typeface="Cormorant Unicase" pitchFamily="2" charset="77"/>
                <a:cs typeface="Cormorant Unicase" pitchFamily="18" charset="0"/>
              </a:rPr>
              <a:t>The Role of Wiglaf</a:t>
            </a:r>
            <a:endParaRPr lang="en-US" altLang="zh-CN" sz="2100" dirty="0">
              <a:solidFill>
                <a:srgbClr val="FFFFFF"/>
              </a:solidFill>
              <a:latin typeface="Cormorant Unicase" pitchFamily="2" charset="77"/>
              <a:cs typeface="Cormorant" pitchFamily="18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5C043B-1158-E443-89F2-1641852E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5</a:t>
            </a:fld>
            <a:endParaRPr lang="en-US" sz="2500" kern="1200" dirty="0">
              <a:solidFill>
                <a:srgbClr val="FFFFFF"/>
              </a:solidFill>
              <a:latin typeface="Cormorant" pitchFamily="18" charset="0"/>
              <a:ea typeface="+mn-ea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CBA28A0-F0AC-7A40-B672-72A5FC4871BF}"/>
              </a:ext>
            </a:extLst>
          </p:cNvPr>
          <p:cNvSpPr txBox="1"/>
          <p:nvPr/>
        </p:nvSpPr>
        <p:spPr>
          <a:xfrm>
            <a:off x="88528" y="1685500"/>
            <a:ext cx="15697943" cy="7494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tabLst>
                <a:tab pos="520700" algn="l"/>
                <a:tab pos="1168400" algn="l"/>
              </a:tabLst>
            </a:pPr>
            <a:r>
              <a:rPr lang="en-US" altLang="zh-CN" sz="4400" b="1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Foil to wretched slave (13</a:t>
            </a:r>
            <a:r>
              <a:rPr lang="en-US" altLang="zh-CN" sz="4400" b="1" baseline="30000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th</a:t>
            </a:r>
            <a:r>
              <a:rPr lang="en-US" altLang="zh-CN" sz="4400" b="1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 in final troupe) who steals the cup and angers dragon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520700" algn="l"/>
                <a:tab pos="1168400" algn="l"/>
              </a:tabLst>
            </a:pPr>
            <a:r>
              <a:rPr lang="en-US" altLang="zh-CN" sz="4400" b="1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Saves B.’s face: only one who doesn’t betray his Lord (ll. 2599-2601: anti-Judas)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520700" algn="l"/>
                <a:tab pos="1168400" algn="l"/>
              </a:tabLst>
            </a:pPr>
            <a:r>
              <a:rPr lang="en-US" altLang="zh-CN" sz="4400" b="1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Youngest but most virtuous, inherits the throne and armor of B. (circle of life), metes out laws (ll. 2884-2891)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520700" algn="l"/>
                <a:tab pos="1168400" algn="l"/>
              </a:tabLst>
            </a:pPr>
            <a:r>
              <a:rPr lang="en-US" altLang="zh-CN" sz="4400" b="1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Three charges against the dragon, </a:t>
            </a:r>
            <a:r>
              <a:rPr lang="en-US" altLang="zh-CN" sz="4400" b="1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three sprinklings </a:t>
            </a:r>
            <a:r>
              <a:rPr lang="en-US" altLang="zh-CN" sz="4400" b="1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with water: baptism and catharsis by fire and water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520700" algn="l"/>
                <a:tab pos="1168400" algn="l"/>
              </a:tabLst>
            </a:pPr>
            <a:r>
              <a:rPr lang="en-US" altLang="zh-CN" sz="4400" b="1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Also already marked by dark fate (father’s blood-feud with </a:t>
            </a:r>
            <a:r>
              <a:rPr lang="en-US" altLang="zh-CN" sz="4400" b="1" dirty="0" err="1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Onela</a:t>
            </a:r>
            <a:r>
              <a:rPr lang="en-US" altLang="zh-CN" sz="4400" b="1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520700" algn="l"/>
                <a:tab pos="1168400" algn="l"/>
              </a:tabLst>
            </a:pPr>
            <a:r>
              <a:rPr lang="en-US" altLang="zh-CN" sz="4400" b="1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Witness and helper to B’s final victory (-</a:t>
            </a:r>
            <a:r>
              <a:rPr lang="en-US" altLang="zh-CN" sz="4400" b="1" i="1" dirty="0" err="1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laf</a:t>
            </a:r>
            <a:r>
              <a:rPr lang="en-US" altLang="zh-CN" sz="4400" b="1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520700" algn="l"/>
                <a:tab pos="1168400" algn="l"/>
              </a:tabLst>
            </a:pPr>
            <a:r>
              <a:rPr lang="en-US" altLang="zh-CN" sz="4400" b="1" dirty="0">
                <a:solidFill>
                  <a:srgbClr val="FFFF00"/>
                </a:solidFill>
                <a:latin typeface="Cormorant" pitchFamily="2" charset="77"/>
                <a:cs typeface="Cormorant" pitchFamily="18" charset="0"/>
              </a:rPr>
              <a:t>Was he right to bury the hoard with B.?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29E9D39-307C-604D-9350-92A0830C9374}"/>
              </a:ext>
            </a:extLst>
          </p:cNvPr>
          <p:cNvGrpSpPr/>
          <p:nvPr/>
        </p:nvGrpSpPr>
        <p:grpSpPr>
          <a:xfrm>
            <a:off x="10195558" y="317500"/>
            <a:ext cx="5184142" cy="650242"/>
            <a:chOff x="2743199" y="3454399"/>
            <a:chExt cx="5184142" cy="650242"/>
          </a:xfrm>
          <a:solidFill>
            <a:schemeClr val="bg1"/>
          </a:solidFill>
        </p:grpSpPr>
        <p:sp>
          <p:nvSpPr>
            <p:cNvPr id="11" name="Figura">
              <a:extLst>
                <a:ext uri="{FF2B5EF4-FFF2-40B4-BE49-F238E27FC236}">
                  <a16:creationId xmlns:a16="http://schemas.microsoft.com/office/drawing/2014/main" id="{C8117E77-C70A-1A4E-9977-B157BA329286}"/>
                </a:ext>
              </a:extLst>
            </p:cNvPr>
            <p:cNvSpPr/>
            <p:nvPr/>
          </p:nvSpPr>
          <p:spPr>
            <a:xfrm>
              <a:off x="27431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720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269" y="13627"/>
                  </a:moveTo>
                  <a:cubicBezTo>
                    <a:pt x="8817" y="13458"/>
                    <a:pt x="9366" y="13247"/>
                    <a:pt x="9830" y="12952"/>
                  </a:cubicBezTo>
                  <a:cubicBezTo>
                    <a:pt x="9619" y="13373"/>
                    <a:pt x="9492" y="13837"/>
                    <a:pt x="9408" y="14302"/>
                  </a:cubicBezTo>
                  <a:cubicBezTo>
                    <a:pt x="8986" y="14175"/>
                    <a:pt x="8606" y="13922"/>
                    <a:pt x="8269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564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28" y="7130"/>
                  </a:moveTo>
                  <a:cubicBezTo>
                    <a:pt x="11602" y="7889"/>
                    <a:pt x="11306" y="8606"/>
                    <a:pt x="10884" y="9155"/>
                  </a:cubicBezTo>
                  <a:cubicBezTo>
                    <a:pt x="10842" y="9197"/>
                    <a:pt x="10800" y="9239"/>
                    <a:pt x="10758" y="9239"/>
                  </a:cubicBezTo>
                  <a:cubicBezTo>
                    <a:pt x="10716" y="9197"/>
                    <a:pt x="10673" y="9155"/>
                    <a:pt x="10631" y="9155"/>
                  </a:cubicBezTo>
                  <a:cubicBezTo>
                    <a:pt x="10209" y="8564"/>
                    <a:pt x="9914" y="7889"/>
                    <a:pt x="9788" y="7130"/>
                  </a:cubicBezTo>
                  <a:cubicBezTo>
                    <a:pt x="10420" y="6961"/>
                    <a:pt x="11095" y="6961"/>
                    <a:pt x="11728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31" y="8311"/>
                    <a:pt x="13078" y="8438"/>
                    <a:pt x="13627" y="8269"/>
                  </a:cubicBezTo>
                  <a:close/>
                  <a:moveTo>
                    <a:pt x="12403" y="10927"/>
                  </a:moveTo>
                  <a:cubicBezTo>
                    <a:pt x="12403" y="10927"/>
                    <a:pt x="12403" y="10884"/>
                    <a:pt x="12403" y="10927"/>
                  </a:cubicBezTo>
                  <a:lnTo>
                    <a:pt x="12403" y="10927"/>
                  </a:lnTo>
                  <a:cubicBezTo>
                    <a:pt x="12361" y="10884"/>
                    <a:pt x="12319" y="10842"/>
                    <a:pt x="12319" y="10800"/>
                  </a:cubicBezTo>
                  <a:cubicBezTo>
                    <a:pt x="12361" y="10758"/>
                    <a:pt x="12403" y="10716"/>
                    <a:pt x="12403" y="10673"/>
                  </a:cubicBezTo>
                  <a:cubicBezTo>
                    <a:pt x="12403" y="10673"/>
                    <a:pt x="12403" y="10673"/>
                    <a:pt x="12403" y="10673"/>
                  </a:cubicBezTo>
                  <a:cubicBezTo>
                    <a:pt x="12952" y="10252"/>
                    <a:pt x="13669" y="9956"/>
                    <a:pt x="14428" y="9830"/>
                  </a:cubicBezTo>
                  <a:cubicBezTo>
                    <a:pt x="14597" y="10420"/>
                    <a:pt x="14597" y="11095"/>
                    <a:pt x="14428" y="11728"/>
                  </a:cubicBezTo>
                  <a:cubicBezTo>
                    <a:pt x="13669" y="11602"/>
                    <a:pt x="12994" y="11306"/>
                    <a:pt x="12403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44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4977" y="7045"/>
                    <a:pt x="15736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25" y="5991"/>
                    <a:pt x="9323" y="5484"/>
                  </a:cubicBezTo>
                  <a:close/>
                  <a:moveTo>
                    <a:pt x="4936" y="11728"/>
                  </a:moveTo>
                  <a:cubicBezTo>
                    <a:pt x="4092" y="11559"/>
                    <a:pt x="3333" y="11264"/>
                    <a:pt x="2742" y="10758"/>
                  </a:cubicBezTo>
                  <a:cubicBezTo>
                    <a:pt x="3333" y="10294"/>
                    <a:pt x="4092" y="9956"/>
                    <a:pt x="4936" y="9788"/>
                  </a:cubicBezTo>
                  <a:cubicBezTo>
                    <a:pt x="4852" y="10463"/>
                    <a:pt x="4852" y="11095"/>
                    <a:pt x="4936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8016" y="13289"/>
                  </a:cubicBezTo>
                  <a:lnTo>
                    <a:pt x="8016" y="13289"/>
                  </a:lnTo>
                  <a:cubicBezTo>
                    <a:pt x="8016" y="13289"/>
                    <a:pt x="8016" y="13289"/>
                    <a:pt x="8016" y="13289"/>
                  </a:cubicBezTo>
                  <a:cubicBezTo>
                    <a:pt x="5358" y="13964"/>
                    <a:pt x="2320" y="13247"/>
                    <a:pt x="802" y="11180"/>
                  </a:cubicBezTo>
                  <a:close/>
                  <a:moveTo>
                    <a:pt x="6286" y="13964"/>
                  </a:moveTo>
                  <a:cubicBezTo>
                    <a:pt x="6792" y="13964"/>
                    <a:pt x="7298" y="13880"/>
                    <a:pt x="7762" y="13795"/>
                  </a:cubicBezTo>
                  <a:cubicBezTo>
                    <a:pt x="7973" y="13922"/>
                    <a:pt x="9619" y="15736"/>
                    <a:pt x="12192" y="14808"/>
                  </a:cubicBezTo>
                  <a:cubicBezTo>
                    <a:pt x="13205" y="14470"/>
                    <a:pt x="13542" y="13964"/>
                    <a:pt x="13753" y="13795"/>
                  </a:cubicBezTo>
                  <a:cubicBezTo>
                    <a:pt x="14217" y="13922"/>
                    <a:pt x="14723" y="13964"/>
                    <a:pt x="15230" y="13964"/>
                  </a:cubicBezTo>
                  <a:cubicBezTo>
                    <a:pt x="13837" y="15905"/>
                    <a:pt x="11433" y="16706"/>
                    <a:pt x="9281" y="16073"/>
                  </a:cubicBezTo>
                  <a:lnTo>
                    <a:pt x="9281" y="16073"/>
                  </a:lnTo>
                  <a:cubicBezTo>
                    <a:pt x="8184" y="15778"/>
                    <a:pt x="7045" y="15019"/>
                    <a:pt x="6286" y="13964"/>
                  </a:cubicBezTo>
                  <a:close/>
                  <a:moveTo>
                    <a:pt x="11728" y="16622"/>
                  </a:moveTo>
                  <a:cubicBezTo>
                    <a:pt x="11559" y="17466"/>
                    <a:pt x="11264" y="18225"/>
                    <a:pt x="10758" y="18816"/>
                  </a:cubicBezTo>
                  <a:cubicBezTo>
                    <a:pt x="10294" y="18225"/>
                    <a:pt x="9956" y="17466"/>
                    <a:pt x="9788" y="16622"/>
                  </a:cubicBezTo>
                  <a:cubicBezTo>
                    <a:pt x="10463" y="16706"/>
                    <a:pt x="11095" y="16706"/>
                    <a:pt x="11728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Figura">
              <a:extLst>
                <a:ext uri="{FF2B5EF4-FFF2-40B4-BE49-F238E27FC236}">
                  <a16:creationId xmlns:a16="http://schemas.microsoft.com/office/drawing/2014/main" id="{4EC109AB-34EA-8541-8BEC-82737E88A9CF}"/>
                </a:ext>
              </a:extLst>
            </p:cNvPr>
            <p:cNvSpPr/>
            <p:nvPr/>
          </p:nvSpPr>
          <p:spPr>
            <a:xfrm>
              <a:off x="33908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269" y="13627"/>
                  </a:moveTo>
                  <a:cubicBezTo>
                    <a:pt x="8817" y="13458"/>
                    <a:pt x="9366" y="13247"/>
                    <a:pt x="9830" y="12952"/>
                  </a:cubicBezTo>
                  <a:cubicBezTo>
                    <a:pt x="9619" y="13373"/>
                    <a:pt x="9492" y="13837"/>
                    <a:pt x="9408" y="14302"/>
                  </a:cubicBezTo>
                  <a:cubicBezTo>
                    <a:pt x="8986" y="14175"/>
                    <a:pt x="8606" y="13922"/>
                    <a:pt x="8269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28" y="7130"/>
                  </a:moveTo>
                  <a:cubicBezTo>
                    <a:pt x="11602" y="7889"/>
                    <a:pt x="11306" y="8606"/>
                    <a:pt x="10884" y="9155"/>
                  </a:cubicBezTo>
                  <a:cubicBezTo>
                    <a:pt x="10842" y="9197"/>
                    <a:pt x="10800" y="9239"/>
                    <a:pt x="10758" y="9239"/>
                  </a:cubicBezTo>
                  <a:cubicBezTo>
                    <a:pt x="10716" y="9197"/>
                    <a:pt x="10673" y="9155"/>
                    <a:pt x="10631" y="9155"/>
                  </a:cubicBezTo>
                  <a:cubicBezTo>
                    <a:pt x="10209" y="8564"/>
                    <a:pt x="9914" y="7889"/>
                    <a:pt x="9788" y="7130"/>
                  </a:cubicBezTo>
                  <a:cubicBezTo>
                    <a:pt x="10420" y="6961"/>
                    <a:pt x="11095" y="6961"/>
                    <a:pt x="11728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31" y="8311"/>
                    <a:pt x="13078" y="8438"/>
                    <a:pt x="13627" y="8269"/>
                  </a:cubicBezTo>
                  <a:close/>
                  <a:moveTo>
                    <a:pt x="12403" y="10927"/>
                  </a:moveTo>
                  <a:cubicBezTo>
                    <a:pt x="12403" y="10927"/>
                    <a:pt x="12403" y="10884"/>
                    <a:pt x="12403" y="10927"/>
                  </a:cubicBezTo>
                  <a:lnTo>
                    <a:pt x="12403" y="10927"/>
                  </a:lnTo>
                  <a:cubicBezTo>
                    <a:pt x="12361" y="10884"/>
                    <a:pt x="12319" y="10842"/>
                    <a:pt x="12319" y="10800"/>
                  </a:cubicBezTo>
                  <a:cubicBezTo>
                    <a:pt x="12361" y="10758"/>
                    <a:pt x="12403" y="10716"/>
                    <a:pt x="12403" y="10673"/>
                  </a:cubicBezTo>
                  <a:cubicBezTo>
                    <a:pt x="12403" y="10673"/>
                    <a:pt x="12403" y="10673"/>
                    <a:pt x="12403" y="10673"/>
                  </a:cubicBezTo>
                  <a:cubicBezTo>
                    <a:pt x="12994" y="10252"/>
                    <a:pt x="13669" y="9956"/>
                    <a:pt x="14428" y="9830"/>
                  </a:cubicBezTo>
                  <a:cubicBezTo>
                    <a:pt x="14597" y="10420"/>
                    <a:pt x="14597" y="11095"/>
                    <a:pt x="14428" y="11728"/>
                  </a:cubicBezTo>
                  <a:cubicBezTo>
                    <a:pt x="13669" y="11602"/>
                    <a:pt x="12994" y="11306"/>
                    <a:pt x="12403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44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4977" y="7045"/>
                    <a:pt x="15736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67" y="5991"/>
                    <a:pt x="9323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8016" y="13289"/>
                  </a:cubicBezTo>
                  <a:lnTo>
                    <a:pt x="8016" y="13289"/>
                  </a:lnTo>
                  <a:cubicBezTo>
                    <a:pt x="8016" y="13289"/>
                    <a:pt x="8016" y="13289"/>
                    <a:pt x="8016" y="13289"/>
                  </a:cubicBezTo>
                  <a:cubicBezTo>
                    <a:pt x="5358" y="13964"/>
                    <a:pt x="2320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45" y="15019"/>
                    <a:pt x="6328" y="13964"/>
                  </a:cubicBezTo>
                  <a:close/>
                  <a:moveTo>
                    <a:pt x="11728" y="16622"/>
                  </a:moveTo>
                  <a:cubicBezTo>
                    <a:pt x="11559" y="17466"/>
                    <a:pt x="11264" y="18225"/>
                    <a:pt x="10758" y="18816"/>
                  </a:cubicBezTo>
                  <a:cubicBezTo>
                    <a:pt x="10294" y="18225"/>
                    <a:pt x="9956" y="17466"/>
                    <a:pt x="9788" y="16622"/>
                  </a:cubicBezTo>
                  <a:cubicBezTo>
                    <a:pt x="10463" y="16706"/>
                    <a:pt x="11095" y="16706"/>
                    <a:pt x="11728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Figura">
              <a:extLst>
                <a:ext uri="{FF2B5EF4-FFF2-40B4-BE49-F238E27FC236}">
                  <a16:creationId xmlns:a16="http://schemas.microsoft.com/office/drawing/2014/main" id="{3E99EB98-B16E-5445-8E28-9F85F23FEE63}"/>
                </a:ext>
              </a:extLst>
            </p:cNvPr>
            <p:cNvSpPr/>
            <p:nvPr/>
          </p:nvSpPr>
          <p:spPr>
            <a:xfrm>
              <a:off x="40385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269" y="13627"/>
                  </a:moveTo>
                  <a:cubicBezTo>
                    <a:pt x="8817" y="13458"/>
                    <a:pt x="9366" y="13247"/>
                    <a:pt x="9830" y="12952"/>
                  </a:cubicBezTo>
                  <a:cubicBezTo>
                    <a:pt x="9619" y="13373"/>
                    <a:pt x="9492" y="13837"/>
                    <a:pt x="9408" y="14302"/>
                  </a:cubicBezTo>
                  <a:cubicBezTo>
                    <a:pt x="8986" y="14175"/>
                    <a:pt x="8606" y="13922"/>
                    <a:pt x="8269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28" y="7130"/>
                  </a:moveTo>
                  <a:cubicBezTo>
                    <a:pt x="11602" y="7889"/>
                    <a:pt x="11306" y="8606"/>
                    <a:pt x="10884" y="9155"/>
                  </a:cubicBezTo>
                  <a:cubicBezTo>
                    <a:pt x="10842" y="9197"/>
                    <a:pt x="10800" y="9239"/>
                    <a:pt x="10758" y="9239"/>
                  </a:cubicBezTo>
                  <a:cubicBezTo>
                    <a:pt x="10716" y="9197"/>
                    <a:pt x="10673" y="9155"/>
                    <a:pt x="10631" y="9155"/>
                  </a:cubicBezTo>
                  <a:cubicBezTo>
                    <a:pt x="10209" y="8564"/>
                    <a:pt x="9914" y="7889"/>
                    <a:pt x="9788" y="7130"/>
                  </a:cubicBezTo>
                  <a:cubicBezTo>
                    <a:pt x="10420" y="6961"/>
                    <a:pt x="11095" y="6961"/>
                    <a:pt x="11728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31" y="8311"/>
                    <a:pt x="13078" y="8438"/>
                    <a:pt x="13627" y="8269"/>
                  </a:cubicBezTo>
                  <a:close/>
                  <a:moveTo>
                    <a:pt x="12403" y="10927"/>
                  </a:moveTo>
                  <a:cubicBezTo>
                    <a:pt x="12403" y="10927"/>
                    <a:pt x="12403" y="10884"/>
                    <a:pt x="12403" y="10927"/>
                  </a:cubicBezTo>
                  <a:lnTo>
                    <a:pt x="12403" y="10927"/>
                  </a:lnTo>
                  <a:cubicBezTo>
                    <a:pt x="12361" y="10884"/>
                    <a:pt x="12319" y="10842"/>
                    <a:pt x="12319" y="10800"/>
                  </a:cubicBezTo>
                  <a:cubicBezTo>
                    <a:pt x="12361" y="10758"/>
                    <a:pt x="12403" y="10716"/>
                    <a:pt x="12403" y="10673"/>
                  </a:cubicBezTo>
                  <a:cubicBezTo>
                    <a:pt x="12403" y="10673"/>
                    <a:pt x="12403" y="10673"/>
                    <a:pt x="12403" y="10673"/>
                  </a:cubicBezTo>
                  <a:cubicBezTo>
                    <a:pt x="12994" y="10252"/>
                    <a:pt x="13669" y="9956"/>
                    <a:pt x="14428" y="9830"/>
                  </a:cubicBezTo>
                  <a:cubicBezTo>
                    <a:pt x="14597" y="10420"/>
                    <a:pt x="14597" y="11095"/>
                    <a:pt x="14428" y="11728"/>
                  </a:cubicBezTo>
                  <a:cubicBezTo>
                    <a:pt x="13711" y="11602"/>
                    <a:pt x="12994" y="11306"/>
                    <a:pt x="12403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44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4977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67" y="5991"/>
                    <a:pt x="9323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358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87" y="15019"/>
                    <a:pt x="6328" y="13964"/>
                  </a:cubicBezTo>
                  <a:close/>
                  <a:moveTo>
                    <a:pt x="11728" y="16622"/>
                  </a:moveTo>
                  <a:cubicBezTo>
                    <a:pt x="11559" y="17466"/>
                    <a:pt x="11264" y="18225"/>
                    <a:pt x="10758" y="18816"/>
                  </a:cubicBezTo>
                  <a:cubicBezTo>
                    <a:pt x="10294" y="18225"/>
                    <a:pt x="9956" y="17466"/>
                    <a:pt x="9788" y="16622"/>
                  </a:cubicBezTo>
                  <a:cubicBezTo>
                    <a:pt x="10463" y="16706"/>
                    <a:pt x="11095" y="16706"/>
                    <a:pt x="11728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Figura">
              <a:extLst>
                <a:ext uri="{FF2B5EF4-FFF2-40B4-BE49-F238E27FC236}">
                  <a16:creationId xmlns:a16="http://schemas.microsoft.com/office/drawing/2014/main" id="{6024FC57-DFD8-664D-B390-6EADA9B9B0BC}"/>
                </a:ext>
              </a:extLst>
            </p:cNvPr>
            <p:cNvSpPr/>
            <p:nvPr/>
          </p:nvSpPr>
          <p:spPr>
            <a:xfrm>
              <a:off x="46862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06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39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20" y="6961"/>
                    <a:pt x="11137" y="6961"/>
                    <a:pt x="11770" y="7130"/>
                  </a:cubicBezTo>
                  <a:close/>
                  <a:moveTo>
                    <a:pt x="13627" y="8269"/>
                  </a:moveTo>
                  <a:cubicBezTo>
                    <a:pt x="13627" y="8269"/>
                    <a:pt x="13627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73" y="8311"/>
                    <a:pt x="13078" y="8438"/>
                    <a:pt x="13627" y="8269"/>
                  </a:cubicBezTo>
                  <a:close/>
                  <a:moveTo>
                    <a:pt x="12445" y="10927"/>
                  </a:moveTo>
                  <a:cubicBezTo>
                    <a:pt x="12403" y="10927"/>
                    <a:pt x="12403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3036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5019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28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095" y="4852"/>
                    <a:pt x="10463" y="4852"/>
                    <a:pt x="9830" y="4936"/>
                  </a:cubicBezTo>
                  <a:close/>
                  <a:moveTo>
                    <a:pt x="9323" y="5484"/>
                  </a:moveTo>
                  <a:lnTo>
                    <a:pt x="9323" y="5484"/>
                  </a:lnTo>
                  <a:cubicBezTo>
                    <a:pt x="10083" y="5273"/>
                    <a:pt x="10927" y="5231"/>
                    <a:pt x="11813" y="5400"/>
                  </a:cubicBezTo>
                  <a:cubicBezTo>
                    <a:pt x="11855" y="5780"/>
                    <a:pt x="11855" y="6244"/>
                    <a:pt x="11813" y="6708"/>
                  </a:cubicBezTo>
                  <a:cubicBezTo>
                    <a:pt x="10589" y="6412"/>
                    <a:pt x="9239" y="6666"/>
                    <a:pt x="8184" y="7509"/>
                  </a:cubicBezTo>
                  <a:cubicBezTo>
                    <a:pt x="6877" y="8522"/>
                    <a:pt x="6286" y="10252"/>
                    <a:pt x="6708" y="11855"/>
                  </a:cubicBezTo>
                  <a:cubicBezTo>
                    <a:pt x="6244" y="11897"/>
                    <a:pt x="5822" y="11897"/>
                    <a:pt x="5400" y="11855"/>
                  </a:cubicBezTo>
                  <a:cubicBezTo>
                    <a:pt x="5231" y="11011"/>
                    <a:pt x="5273" y="10125"/>
                    <a:pt x="5484" y="9366"/>
                  </a:cubicBezTo>
                  <a:lnTo>
                    <a:pt x="5484" y="9366"/>
                  </a:lnTo>
                  <a:cubicBezTo>
                    <a:pt x="5991" y="7552"/>
                    <a:pt x="7467" y="5991"/>
                    <a:pt x="9323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358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463" y="16706"/>
                    <a:pt x="11095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Figura">
              <a:extLst>
                <a:ext uri="{FF2B5EF4-FFF2-40B4-BE49-F238E27FC236}">
                  <a16:creationId xmlns:a16="http://schemas.microsoft.com/office/drawing/2014/main" id="{204AC441-944B-3845-A5AC-A68E0FBB86B3}"/>
                </a:ext>
              </a:extLst>
            </p:cNvPr>
            <p:cNvSpPr/>
            <p:nvPr/>
          </p:nvSpPr>
          <p:spPr>
            <a:xfrm>
              <a:off x="53339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20" y="9492"/>
                    <a:pt x="7256" y="9408"/>
                  </a:cubicBezTo>
                  <a:close/>
                  <a:moveTo>
                    <a:pt x="9155" y="10673"/>
                  </a:moveTo>
                  <a:cubicBezTo>
                    <a:pt x="9197" y="10716"/>
                    <a:pt x="9239" y="10758"/>
                    <a:pt x="9239" y="10800"/>
                  </a:cubicBezTo>
                  <a:cubicBezTo>
                    <a:pt x="9197" y="10842"/>
                    <a:pt x="9155" y="10884"/>
                    <a:pt x="9155" y="10927"/>
                  </a:cubicBezTo>
                  <a:cubicBezTo>
                    <a:pt x="8564" y="11348"/>
                    <a:pt x="7889" y="11644"/>
                    <a:pt x="7130" y="11770"/>
                  </a:cubicBezTo>
                  <a:cubicBezTo>
                    <a:pt x="6961" y="11180"/>
                    <a:pt x="6961" y="10505"/>
                    <a:pt x="7130" y="9872"/>
                  </a:cubicBezTo>
                  <a:cubicBezTo>
                    <a:pt x="7889" y="9956"/>
                    <a:pt x="8606" y="10252"/>
                    <a:pt x="9155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81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20" y="6961"/>
                    <a:pt x="11137" y="6961"/>
                    <a:pt x="11770" y="7130"/>
                  </a:cubicBezTo>
                  <a:close/>
                  <a:moveTo>
                    <a:pt x="13627" y="8269"/>
                  </a:moveTo>
                  <a:cubicBezTo>
                    <a:pt x="13669" y="8269"/>
                    <a:pt x="13669" y="8269"/>
                    <a:pt x="13627" y="8269"/>
                  </a:cubicBezTo>
                  <a:cubicBezTo>
                    <a:pt x="13922" y="8606"/>
                    <a:pt x="14175" y="8986"/>
                    <a:pt x="14344" y="9408"/>
                  </a:cubicBezTo>
                  <a:cubicBezTo>
                    <a:pt x="13373" y="9577"/>
                    <a:pt x="12530" y="9998"/>
                    <a:pt x="12023" y="10420"/>
                  </a:cubicBezTo>
                  <a:cubicBezTo>
                    <a:pt x="11897" y="10252"/>
                    <a:pt x="11728" y="10125"/>
                    <a:pt x="11559" y="9998"/>
                  </a:cubicBezTo>
                  <a:cubicBezTo>
                    <a:pt x="11559" y="9998"/>
                    <a:pt x="11559" y="9998"/>
                    <a:pt x="11559" y="9998"/>
                  </a:cubicBezTo>
                  <a:cubicBezTo>
                    <a:pt x="11433" y="9830"/>
                    <a:pt x="11306" y="9703"/>
                    <a:pt x="11137" y="9534"/>
                  </a:cubicBezTo>
                  <a:cubicBezTo>
                    <a:pt x="11180" y="9492"/>
                    <a:pt x="11222" y="9450"/>
                    <a:pt x="11222" y="9408"/>
                  </a:cubicBezTo>
                  <a:cubicBezTo>
                    <a:pt x="13373" y="8311"/>
                    <a:pt x="13120" y="8438"/>
                    <a:pt x="13627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2994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5019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70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137" y="4852"/>
                    <a:pt x="10505" y="4852"/>
                    <a:pt x="9830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5991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52" y="10463"/>
                    <a:pt x="4852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184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Figura">
              <a:extLst>
                <a:ext uri="{FF2B5EF4-FFF2-40B4-BE49-F238E27FC236}">
                  <a16:creationId xmlns:a16="http://schemas.microsoft.com/office/drawing/2014/main" id="{F2F10DAF-F0EF-494B-A809-CC94BE81B3D3}"/>
                </a:ext>
              </a:extLst>
            </p:cNvPr>
            <p:cNvSpPr/>
            <p:nvPr/>
          </p:nvSpPr>
          <p:spPr>
            <a:xfrm>
              <a:off x="59816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880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30" y="14470"/>
                  </a:moveTo>
                  <a:cubicBezTo>
                    <a:pt x="9956" y="13795"/>
                    <a:pt x="10294" y="12741"/>
                    <a:pt x="10800" y="12319"/>
                  </a:cubicBezTo>
                  <a:cubicBezTo>
                    <a:pt x="11264" y="12698"/>
                    <a:pt x="11644" y="13753"/>
                    <a:pt x="11770" y="14470"/>
                  </a:cubicBezTo>
                  <a:cubicBezTo>
                    <a:pt x="11137" y="14639"/>
                    <a:pt x="10463" y="14639"/>
                    <a:pt x="9830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184" y="9661"/>
                    <a:pt x="7762" y="9492"/>
                    <a:pt x="7256" y="9408"/>
                  </a:cubicBezTo>
                  <a:close/>
                  <a:moveTo>
                    <a:pt x="9197" y="10673"/>
                  </a:moveTo>
                  <a:cubicBezTo>
                    <a:pt x="9239" y="10716"/>
                    <a:pt x="9281" y="10758"/>
                    <a:pt x="9281" y="10800"/>
                  </a:cubicBezTo>
                  <a:cubicBezTo>
                    <a:pt x="9239" y="10842"/>
                    <a:pt x="9197" y="10884"/>
                    <a:pt x="9197" y="10927"/>
                  </a:cubicBezTo>
                  <a:cubicBezTo>
                    <a:pt x="8606" y="11348"/>
                    <a:pt x="7931" y="11644"/>
                    <a:pt x="7172" y="11770"/>
                  </a:cubicBezTo>
                  <a:cubicBezTo>
                    <a:pt x="7003" y="11180"/>
                    <a:pt x="7003" y="10505"/>
                    <a:pt x="7172" y="9872"/>
                  </a:cubicBezTo>
                  <a:cubicBezTo>
                    <a:pt x="7889" y="9956"/>
                    <a:pt x="8606" y="10252"/>
                    <a:pt x="9197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81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63" y="6961"/>
                    <a:pt x="11137" y="6961"/>
                    <a:pt x="11770" y="7130"/>
                  </a:cubicBezTo>
                  <a:close/>
                  <a:moveTo>
                    <a:pt x="13669" y="8269"/>
                  </a:moveTo>
                  <a:cubicBezTo>
                    <a:pt x="13669" y="8269"/>
                    <a:pt x="13669" y="8269"/>
                    <a:pt x="13669" y="8269"/>
                  </a:cubicBezTo>
                  <a:cubicBezTo>
                    <a:pt x="13964" y="8606"/>
                    <a:pt x="14217" y="8986"/>
                    <a:pt x="14386" y="9408"/>
                  </a:cubicBezTo>
                  <a:cubicBezTo>
                    <a:pt x="13416" y="9577"/>
                    <a:pt x="12572" y="9998"/>
                    <a:pt x="12066" y="10420"/>
                  </a:cubicBezTo>
                  <a:cubicBezTo>
                    <a:pt x="11939" y="10252"/>
                    <a:pt x="11770" y="10125"/>
                    <a:pt x="11602" y="9998"/>
                  </a:cubicBezTo>
                  <a:cubicBezTo>
                    <a:pt x="11602" y="9998"/>
                    <a:pt x="11602" y="9998"/>
                    <a:pt x="11602" y="9998"/>
                  </a:cubicBezTo>
                  <a:cubicBezTo>
                    <a:pt x="11475" y="9830"/>
                    <a:pt x="11348" y="9703"/>
                    <a:pt x="11180" y="9534"/>
                  </a:cubicBezTo>
                  <a:cubicBezTo>
                    <a:pt x="11222" y="9492"/>
                    <a:pt x="11264" y="9450"/>
                    <a:pt x="11264" y="9408"/>
                  </a:cubicBezTo>
                  <a:cubicBezTo>
                    <a:pt x="13373" y="8311"/>
                    <a:pt x="13120" y="8438"/>
                    <a:pt x="13669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3036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073" y="9323"/>
                  </a:moveTo>
                  <a:lnTo>
                    <a:pt x="16073" y="9323"/>
                  </a:lnTo>
                  <a:cubicBezTo>
                    <a:pt x="16284" y="10083"/>
                    <a:pt x="16327" y="10927"/>
                    <a:pt x="16158" y="11813"/>
                  </a:cubicBezTo>
                  <a:cubicBezTo>
                    <a:pt x="15778" y="11855"/>
                    <a:pt x="15314" y="11855"/>
                    <a:pt x="14850" y="11813"/>
                  </a:cubicBezTo>
                  <a:cubicBezTo>
                    <a:pt x="15441" y="9408"/>
                    <a:pt x="13880" y="8016"/>
                    <a:pt x="13711" y="7805"/>
                  </a:cubicBezTo>
                  <a:cubicBezTo>
                    <a:pt x="13837" y="7341"/>
                    <a:pt x="13880" y="6834"/>
                    <a:pt x="13880" y="6328"/>
                  </a:cubicBezTo>
                  <a:cubicBezTo>
                    <a:pt x="15019" y="7045"/>
                    <a:pt x="15778" y="8142"/>
                    <a:pt x="16073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70" y="1814"/>
                    <a:pt x="10420" y="802"/>
                  </a:cubicBezTo>
                  <a:close/>
                  <a:moveTo>
                    <a:pt x="9830" y="4936"/>
                  </a:moveTo>
                  <a:cubicBezTo>
                    <a:pt x="9998" y="4092"/>
                    <a:pt x="10294" y="3333"/>
                    <a:pt x="10800" y="2742"/>
                  </a:cubicBezTo>
                  <a:cubicBezTo>
                    <a:pt x="11264" y="3333"/>
                    <a:pt x="11602" y="4092"/>
                    <a:pt x="11770" y="4936"/>
                  </a:cubicBezTo>
                  <a:cubicBezTo>
                    <a:pt x="11137" y="4852"/>
                    <a:pt x="10505" y="4852"/>
                    <a:pt x="9830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5991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94" y="10463"/>
                    <a:pt x="4894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227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Figura">
              <a:extLst>
                <a:ext uri="{FF2B5EF4-FFF2-40B4-BE49-F238E27FC236}">
                  <a16:creationId xmlns:a16="http://schemas.microsoft.com/office/drawing/2014/main" id="{700820BD-ABF1-FC47-8242-9F320EC3EB8F}"/>
                </a:ext>
              </a:extLst>
            </p:cNvPr>
            <p:cNvSpPr/>
            <p:nvPr/>
          </p:nvSpPr>
          <p:spPr>
            <a:xfrm>
              <a:off x="66293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922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720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72" y="14470"/>
                  </a:moveTo>
                  <a:cubicBezTo>
                    <a:pt x="9998" y="13795"/>
                    <a:pt x="10336" y="12741"/>
                    <a:pt x="10842" y="12319"/>
                  </a:cubicBezTo>
                  <a:cubicBezTo>
                    <a:pt x="11306" y="12698"/>
                    <a:pt x="11686" y="13753"/>
                    <a:pt x="11813" y="14470"/>
                  </a:cubicBezTo>
                  <a:cubicBezTo>
                    <a:pt x="11137" y="14639"/>
                    <a:pt x="10463" y="14639"/>
                    <a:pt x="9872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227" y="9661"/>
                    <a:pt x="7762" y="9492"/>
                    <a:pt x="7256" y="9408"/>
                  </a:cubicBezTo>
                  <a:close/>
                  <a:moveTo>
                    <a:pt x="9197" y="10673"/>
                  </a:moveTo>
                  <a:cubicBezTo>
                    <a:pt x="9239" y="10716"/>
                    <a:pt x="9281" y="10758"/>
                    <a:pt x="9281" y="10800"/>
                  </a:cubicBezTo>
                  <a:cubicBezTo>
                    <a:pt x="9239" y="10842"/>
                    <a:pt x="9197" y="10884"/>
                    <a:pt x="9197" y="10927"/>
                  </a:cubicBezTo>
                  <a:cubicBezTo>
                    <a:pt x="8606" y="11348"/>
                    <a:pt x="7931" y="11644"/>
                    <a:pt x="7172" y="11770"/>
                  </a:cubicBezTo>
                  <a:cubicBezTo>
                    <a:pt x="7003" y="11180"/>
                    <a:pt x="7003" y="10505"/>
                    <a:pt x="7172" y="9872"/>
                  </a:cubicBezTo>
                  <a:cubicBezTo>
                    <a:pt x="7889" y="9956"/>
                    <a:pt x="8606" y="10252"/>
                    <a:pt x="9197" y="10673"/>
                  </a:cubicBezTo>
                  <a:close/>
                  <a:moveTo>
                    <a:pt x="11222" y="12108"/>
                  </a:moveTo>
                  <a:lnTo>
                    <a:pt x="11222" y="12108"/>
                  </a:lnTo>
                  <a:cubicBezTo>
                    <a:pt x="10547" y="11137"/>
                    <a:pt x="9028" y="10716"/>
                    <a:pt x="8269" y="7931"/>
                  </a:cubicBezTo>
                  <a:cubicBezTo>
                    <a:pt x="8269" y="7931"/>
                    <a:pt x="8269" y="7931"/>
                    <a:pt x="8269" y="7931"/>
                  </a:cubicBezTo>
                  <a:cubicBezTo>
                    <a:pt x="8606" y="7636"/>
                    <a:pt x="8986" y="7383"/>
                    <a:pt x="9408" y="7256"/>
                  </a:cubicBezTo>
                  <a:cubicBezTo>
                    <a:pt x="9492" y="7720"/>
                    <a:pt x="9661" y="8184"/>
                    <a:pt x="9830" y="8606"/>
                  </a:cubicBezTo>
                  <a:lnTo>
                    <a:pt x="9830" y="8606"/>
                  </a:lnTo>
                  <a:cubicBezTo>
                    <a:pt x="10336" y="9661"/>
                    <a:pt x="10842" y="9998"/>
                    <a:pt x="11222" y="10336"/>
                  </a:cubicBezTo>
                  <a:cubicBezTo>
                    <a:pt x="11222" y="10336"/>
                    <a:pt x="11222" y="10336"/>
                    <a:pt x="11222" y="10336"/>
                  </a:cubicBezTo>
                  <a:cubicBezTo>
                    <a:pt x="11602" y="10631"/>
                    <a:pt x="11939" y="11011"/>
                    <a:pt x="12108" y="11222"/>
                  </a:cubicBezTo>
                  <a:cubicBezTo>
                    <a:pt x="12108" y="11222"/>
                    <a:pt x="12108" y="11222"/>
                    <a:pt x="12108" y="11222"/>
                  </a:cubicBezTo>
                  <a:cubicBezTo>
                    <a:pt x="12698" y="11939"/>
                    <a:pt x="13078" y="12825"/>
                    <a:pt x="13289" y="13627"/>
                  </a:cubicBezTo>
                  <a:cubicBezTo>
                    <a:pt x="13078" y="13837"/>
                    <a:pt x="12614" y="14133"/>
                    <a:pt x="12150" y="14302"/>
                  </a:cubicBezTo>
                  <a:cubicBezTo>
                    <a:pt x="11981" y="13247"/>
                    <a:pt x="11433" y="12319"/>
                    <a:pt x="11222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63" y="6961"/>
                    <a:pt x="11137" y="6961"/>
                    <a:pt x="11770" y="7130"/>
                  </a:cubicBezTo>
                  <a:close/>
                  <a:moveTo>
                    <a:pt x="13669" y="8269"/>
                  </a:moveTo>
                  <a:cubicBezTo>
                    <a:pt x="13669" y="8269"/>
                    <a:pt x="13669" y="8269"/>
                    <a:pt x="13669" y="8269"/>
                  </a:cubicBezTo>
                  <a:cubicBezTo>
                    <a:pt x="13964" y="8606"/>
                    <a:pt x="14217" y="8986"/>
                    <a:pt x="14386" y="9408"/>
                  </a:cubicBezTo>
                  <a:cubicBezTo>
                    <a:pt x="13416" y="9577"/>
                    <a:pt x="12572" y="9998"/>
                    <a:pt x="12066" y="10420"/>
                  </a:cubicBezTo>
                  <a:cubicBezTo>
                    <a:pt x="11939" y="10252"/>
                    <a:pt x="11770" y="10125"/>
                    <a:pt x="11602" y="9998"/>
                  </a:cubicBezTo>
                  <a:cubicBezTo>
                    <a:pt x="11602" y="9998"/>
                    <a:pt x="11602" y="9998"/>
                    <a:pt x="11602" y="9998"/>
                  </a:cubicBezTo>
                  <a:cubicBezTo>
                    <a:pt x="11475" y="9830"/>
                    <a:pt x="11348" y="9703"/>
                    <a:pt x="11180" y="9534"/>
                  </a:cubicBezTo>
                  <a:cubicBezTo>
                    <a:pt x="11222" y="9492"/>
                    <a:pt x="11264" y="9450"/>
                    <a:pt x="11264" y="9408"/>
                  </a:cubicBezTo>
                  <a:cubicBezTo>
                    <a:pt x="13373" y="8311"/>
                    <a:pt x="13120" y="8438"/>
                    <a:pt x="13669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2994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22" y="11728"/>
                  </a:moveTo>
                  <a:cubicBezTo>
                    <a:pt x="16706" y="11095"/>
                    <a:pt x="16706" y="10463"/>
                    <a:pt x="16622" y="9830"/>
                  </a:cubicBezTo>
                  <a:cubicBezTo>
                    <a:pt x="17466" y="9998"/>
                    <a:pt x="18225" y="10294"/>
                    <a:pt x="18816" y="10800"/>
                  </a:cubicBezTo>
                  <a:cubicBezTo>
                    <a:pt x="18225" y="11264"/>
                    <a:pt x="17466" y="11602"/>
                    <a:pt x="16622" y="11728"/>
                  </a:cubicBezTo>
                  <a:close/>
                  <a:moveTo>
                    <a:pt x="16116" y="9323"/>
                  </a:moveTo>
                  <a:lnTo>
                    <a:pt x="16116" y="9323"/>
                  </a:lnTo>
                  <a:cubicBezTo>
                    <a:pt x="16327" y="10083"/>
                    <a:pt x="16369" y="10927"/>
                    <a:pt x="16200" y="11813"/>
                  </a:cubicBezTo>
                  <a:cubicBezTo>
                    <a:pt x="15820" y="11855"/>
                    <a:pt x="15356" y="11855"/>
                    <a:pt x="14892" y="11813"/>
                  </a:cubicBezTo>
                  <a:cubicBezTo>
                    <a:pt x="15483" y="9408"/>
                    <a:pt x="13922" y="8016"/>
                    <a:pt x="13753" y="7805"/>
                  </a:cubicBezTo>
                  <a:cubicBezTo>
                    <a:pt x="13880" y="7341"/>
                    <a:pt x="13922" y="6834"/>
                    <a:pt x="13922" y="6328"/>
                  </a:cubicBezTo>
                  <a:cubicBezTo>
                    <a:pt x="15019" y="7045"/>
                    <a:pt x="15778" y="8142"/>
                    <a:pt x="16116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184" y="3586"/>
                    <a:pt x="9070" y="1814"/>
                    <a:pt x="10420" y="802"/>
                  </a:cubicBezTo>
                  <a:close/>
                  <a:moveTo>
                    <a:pt x="9872" y="4936"/>
                  </a:moveTo>
                  <a:cubicBezTo>
                    <a:pt x="10041" y="4092"/>
                    <a:pt x="10336" y="3333"/>
                    <a:pt x="10842" y="2742"/>
                  </a:cubicBezTo>
                  <a:cubicBezTo>
                    <a:pt x="11306" y="3333"/>
                    <a:pt x="11644" y="4092"/>
                    <a:pt x="11813" y="4936"/>
                  </a:cubicBezTo>
                  <a:cubicBezTo>
                    <a:pt x="11137" y="4852"/>
                    <a:pt x="10505" y="4852"/>
                    <a:pt x="9872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5991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94" y="10463"/>
                    <a:pt x="4894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227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Figura">
              <a:extLst>
                <a:ext uri="{FF2B5EF4-FFF2-40B4-BE49-F238E27FC236}">
                  <a16:creationId xmlns:a16="http://schemas.microsoft.com/office/drawing/2014/main" id="{5B640DF3-D1BA-1B48-B5C5-C05EE3B2B85F}"/>
                </a:ext>
              </a:extLst>
            </p:cNvPr>
            <p:cNvSpPr/>
            <p:nvPr/>
          </p:nvSpPr>
          <p:spPr>
            <a:xfrm>
              <a:off x="7277099" y="3454399"/>
              <a:ext cx="650242" cy="65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3" y="21136"/>
                  </a:moveTo>
                  <a:cubicBezTo>
                    <a:pt x="12952" y="19997"/>
                    <a:pt x="13880" y="18014"/>
                    <a:pt x="13964" y="15778"/>
                  </a:cubicBezTo>
                  <a:cubicBezTo>
                    <a:pt x="14681" y="15314"/>
                    <a:pt x="15314" y="14681"/>
                    <a:pt x="15778" y="13964"/>
                  </a:cubicBezTo>
                  <a:cubicBezTo>
                    <a:pt x="17972" y="13922"/>
                    <a:pt x="19997" y="12952"/>
                    <a:pt x="21136" y="11433"/>
                  </a:cubicBezTo>
                  <a:lnTo>
                    <a:pt x="21600" y="10800"/>
                  </a:lnTo>
                  <a:lnTo>
                    <a:pt x="21136" y="10167"/>
                  </a:lnTo>
                  <a:cubicBezTo>
                    <a:pt x="19997" y="8648"/>
                    <a:pt x="18014" y="7720"/>
                    <a:pt x="15778" y="7636"/>
                  </a:cubicBezTo>
                  <a:cubicBezTo>
                    <a:pt x="15314" y="6919"/>
                    <a:pt x="14681" y="6286"/>
                    <a:pt x="13964" y="5822"/>
                  </a:cubicBezTo>
                  <a:cubicBezTo>
                    <a:pt x="13880" y="3628"/>
                    <a:pt x="12952" y="1603"/>
                    <a:pt x="11433" y="464"/>
                  </a:cubicBezTo>
                  <a:lnTo>
                    <a:pt x="10800" y="0"/>
                  </a:lnTo>
                  <a:lnTo>
                    <a:pt x="10167" y="464"/>
                  </a:lnTo>
                  <a:cubicBezTo>
                    <a:pt x="8648" y="1603"/>
                    <a:pt x="7720" y="3586"/>
                    <a:pt x="7636" y="5822"/>
                  </a:cubicBezTo>
                  <a:cubicBezTo>
                    <a:pt x="6919" y="6286"/>
                    <a:pt x="6286" y="6919"/>
                    <a:pt x="5822" y="7636"/>
                  </a:cubicBezTo>
                  <a:cubicBezTo>
                    <a:pt x="3628" y="7678"/>
                    <a:pt x="1603" y="8648"/>
                    <a:pt x="464" y="10167"/>
                  </a:cubicBezTo>
                  <a:lnTo>
                    <a:pt x="0" y="10800"/>
                  </a:lnTo>
                  <a:lnTo>
                    <a:pt x="464" y="11433"/>
                  </a:lnTo>
                  <a:cubicBezTo>
                    <a:pt x="1603" y="12952"/>
                    <a:pt x="3586" y="13880"/>
                    <a:pt x="5822" y="13964"/>
                  </a:cubicBezTo>
                  <a:cubicBezTo>
                    <a:pt x="6286" y="14681"/>
                    <a:pt x="6919" y="15314"/>
                    <a:pt x="7636" y="15778"/>
                  </a:cubicBezTo>
                  <a:cubicBezTo>
                    <a:pt x="7678" y="17972"/>
                    <a:pt x="8648" y="19997"/>
                    <a:pt x="10167" y="21136"/>
                  </a:cubicBezTo>
                  <a:lnTo>
                    <a:pt x="10800" y="21600"/>
                  </a:lnTo>
                  <a:lnTo>
                    <a:pt x="11433" y="21136"/>
                  </a:lnTo>
                  <a:close/>
                  <a:moveTo>
                    <a:pt x="9872" y="14470"/>
                  </a:moveTo>
                  <a:cubicBezTo>
                    <a:pt x="9998" y="13795"/>
                    <a:pt x="10336" y="12741"/>
                    <a:pt x="10842" y="12319"/>
                  </a:cubicBezTo>
                  <a:cubicBezTo>
                    <a:pt x="11306" y="12698"/>
                    <a:pt x="11686" y="13753"/>
                    <a:pt x="11813" y="14470"/>
                  </a:cubicBezTo>
                  <a:cubicBezTo>
                    <a:pt x="11137" y="14639"/>
                    <a:pt x="10463" y="14639"/>
                    <a:pt x="9872" y="14470"/>
                  </a:cubicBezTo>
                  <a:close/>
                  <a:moveTo>
                    <a:pt x="8311" y="13627"/>
                  </a:moveTo>
                  <a:cubicBezTo>
                    <a:pt x="8859" y="13458"/>
                    <a:pt x="9408" y="13247"/>
                    <a:pt x="9872" y="12952"/>
                  </a:cubicBezTo>
                  <a:cubicBezTo>
                    <a:pt x="9661" y="13373"/>
                    <a:pt x="9534" y="13837"/>
                    <a:pt x="9450" y="14302"/>
                  </a:cubicBezTo>
                  <a:cubicBezTo>
                    <a:pt x="9028" y="14175"/>
                    <a:pt x="8648" y="13922"/>
                    <a:pt x="8311" y="13627"/>
                  </a:cubicBezTo>
                  <a:close/>
                  <a:moveTo>
                    <a:pt x="7256" y="9408"/>
                  </a:moveTo>
                  <a:cubicBezTo>
                    <a:pt x="7425" y="8986"/>
                    <a:pt x="7636" y="8606"/>
                    <a:pt x="7931" y="8269"/>
                  </a:cubicBezTo>
                  <a:cubicBezTo>
                    <a:pt x="8100" y="8817"/>
                    <a:pt x="8311" y="9366"/>
                    <a:pt x="8606" y="9830"/>
                  </a:cubicBezTo>
                  <a:cubicBezTo>
                    <a:pt x="8227" y="9661"/>
                    <a:pt x="7762" y="9492"/>
                    <a:pt x="7256" y="9408"/>
                  </a:cubicBezTo>
                  <a:close/>
                  <a:moveTo>
                    <a:pt x="9197" y="10673"/>
                  </a:moveTo>
                  <a:cubicBezTo>
                    <a:pt x="9239" y="10716"/>
                    <a:pt x="9281" y="10758"/>
                    <a:pt x="9281" y="10800"/>
                  </a:cubicBezTo>
                  <a:cubicBezTo>
                    <a:pt x="9239" y="10842"/>
                    <a:pt x="9197" y="10884"/>
                    <a:pt x="9197" y="10927"/>
                  </a:cubicBezTo>
                  <a:cubicBezTo>
                    <a:pt x="8606" y="11348"/>
                    <a:pt x="7931" y="11644"/>
                    <a:pt x="7172" y="11770"/>
                  </a:cubicBezTo>
                  <a:cubicBezTo>
                    <a:pt x="7003" y="11180"/>
                    <a:pt x="7003" y="10505"/>
                    <a:pt x="7172" y="9872"/>
                  </a:cubicBezTo>
                  <a:cubicBezTo>
                    <a:pt x="7931" y="9956"/>
                    <a:pt x="8606" y="10252"/>
                    <a:pt x="9197" y="10673"/>
                  </a:cubicBezTo>
                  <a:close/>
                  <a:moveTo>
                    <a:pt x="11264" y="12108"/>
                  </a:moveTo>
                  <a:lnTo>
                    <a:pt x="11264" y="12108"/>
                  </a:lnTo>
                  <a:cubicBezTo>
                    <a:pt x="10589" y="11137"/>
                    <a:pt x="9070" y="10716"/>
                    <a:pt x="8311" y="7931"/>
                  </a:cubicBezTo>
                  <a:cubicBezTo>
                    <a:pt x="8311" y="7931"/>
                    <a:pt x="8311" y="7931"/>
                    <a:pt x="8311" y="7931"/>
                  </a:cubicBezTo>
                  <a:cubicBezTo>
                    <a:pt x="8648" y="7636"/>
                    <a:pt x="9028" y="7383"/>
                    <a:pt x="9450" y="7256"/>
                  </a:cubicBezTo>
                  <a:cubicBezTo>
                    <a:pt x="9534" y="7720"/>
                    <a:pt x="9703" y="8184"/>
                    <a:pt x="9872" y="8606"/>
                  </a:cubicBezTo>
                  <a:lnTo>
                    <a:pt x="9872" y="8606"/>
                  </a:lnTo>
                  <a:cubicBezTo>
                    <a:pt x="10378" y="9661"/>
                    <a:pt x="10884" y="9998"/>
                    <a:pt x="11264" y="10336"/>
                  </a:cubicBezTo>
                  <a:cubicBezTo>
                    <a:pt x="11264" y="10336"/>
                    <a:pt x="11264" y="10336"/>
                    <a:pt x="11264" y="10336"/>
                  </a:cubicBezTo>
                  <a:cubicBezTo>
                    <a:pt x="11644" y="10631"/>
                    <a:pt x="11981" y="11011"/>
                    <a:pt x="12150" y="11222"/>
                  </a:cubicBezTo>
                  <a:cubicBezTo>
                    <a:pt x="12150" y="11222"/>
                    <a:pt x="12150" y="11222"/>
                    <a:pt x="12150" y="11222"/>
                  </a:cubicBezTo>
                  <a:cubicBezTo>
                    <a:pt x="12741" y="11939"/>
                    <a:pt x="13120" y="12825"/>
                    <a:pt x="13331" y="13627"/>
                  </a:cubicBezTo>
                  <a:cubicBezTo>
                    <a:pt x="13120" y="13837"/>
                    <a:pt x="12656" y="14133"/>
                    <a:pt x="12192" y="14302"/>
                  </a:cubicBezTo>
                  <a:cubicBezTo>
                    <a:pt x="11981" y="13247"/>
                    <a:pt x="11475" y="12319"/>
                    <a:pt x="11264" y="12108"/>
                  </a:cubicBezTo>
                  <a:close/>
                  <a:moveTo>
                    <a:pt x="11770" y="7130"/>
                  </a:moveTo>
                  <a:cubicBezTo>
                    <a:pt x="11644" y="7889"/>
                    <a:pt x="11348" y="8606"/>
                    <a:pt x="10927" y="9155"/>
                  </a:cubicBezTo>
                  <a:cubicBezTo>
                    <a:pt x="10884" y="9197"/>
                    <a:pt x="10842" y="9239"/>
                    <a:pt x="10800" y="9239"/>
                  </a:cubicBezTo>
                  <a:cubicBezTo>
                    <a:pt x="10758" y="9197"/>
                    <a:pt x="10716" y="9155"/>
                    <a:pt x="10673" y="9155"/>
                  </a:cubicBezTo>
                  <a:cubicBezTo>
                    <a:pt x="10252" y="8564"/>
                    <a:pt x="9956" y="7889"/>
                    <a:pt x="9830" y="7130"/>
                  </a:cubicBezTo>
                  <a:cubicBezTo>
                    <a:pt x="10463" y="6961"/>
                    <a:pt x="11137" y="6961"/>
                    <a:pt x="11770" y="7130"/>
                  </a:cubicBezTo>
                  <a:close/>
                  <a:moveTo>
                    <a:pt x="13669" y="8269"/>
                  </a:moveTo>
                  <a:cubicBezTo>
                    <a:pt x="13669" y="8269"/>
                    <a:pt x="13669" y="8269"/>
                    <a:pt x="13669" y="8269"/>
                  </a:cubicBezTo>
                  <a:cubicBezTo>
                    <a:pt x="13964" y="8606"/>
                    <a:pt x="14217" y="8986"/>
                    <a:pt x="14386" y="9408"/>
                  </a:cubicBezTo>
                  <a:cubicBezTo>
                    <a:pt x="13416" y="9577"/>
                    <a:pt x="12572" y="9998"/>
                    <a:pt x="12066" y="10420"/>
                  </a:cubicBezTo>
                  <a:cubicBezTo>
                    <a:pt x="11939" y="10252"/>
                    <a:pt x="11770" y="10125"/>
                    <a:pt x="11602" y="9998"/>
                  </a:cubicBezTo>
                  <a:cubicBezTo>
                    <a:pt x="11602" y="9998"/>
                    <a:pt x="11602" y="9998"/>
                    <a:pt x="11602" y="9998"/>
                  </a:cubicBezTo>
                  <a:cubicBezTo>
                    <a:pt x="11475" y="9830"/>
                    <a:pt x="11348" y="9703"/>
                    <a:pt x="11180" y="9534"/>
                  </a:cubicBezTo>
                  <a:cubicBezTo>
                    <a:pt x="11222" y="9492"/>
                    <a:pt x="11264" y="9450"/>
                    <a:pt x="11264" y="9408"/>
                  </a:cubicBezTo>
                  <a:cubicBezTo>
                    <a:pt x="13373" y="8311"/>
                    <a:pt x="13120" y="8438"/>
                    <a:pt x="13669" y="8269"/>
                  </a:cubicBezTo>
                  <a:close/>
                  <a:moveTo>
                    <a:pt x="12445" y="10927"/>
                  </a:moveTo>
                  <a:cubicBezTo>
                    <a:pt x="12445" y="10927"/>
                    <a:pt x="12445" y="10884"/>
                    <a:pt x="12445" y="10927"/>
                  </a:cubicBezTo>
                  <a:lnTo>
                    <a:pt x="12445" y="10927"/>
                  </a:lnTo>
                  <a:cubicBezTo>
                    <a:pt x="12403" y="10884"/>
                    <a:pt x="12361" y="10842"/>
                    <a:pt x="12361" y="10800"/>
                  </a:cubicBezTo>
                  <a:cubicBezTo>
                    <a:pt x="12403" y="10758"/>
                    <a:pt x="12445" y="10716"/>
                    <a:pt x="12445" y="10673"/>
                  </a:cubicBezTo>
                  <a:cubicBezTo>
                    <a:pt x="12445" y="10673"/>
                    <a:pt x="12445" y="10673"/>
                    <a:pt x="12445" y="10673"/>
                  </a:cubicBezTo>
                  <a:cubicBezTo>
                    <a:pt x="12994" y="10252"/>
                    <a:pt x="13711" y="9956"/>
                    <a:pt x="14470" y="9830"/>
                  </a:cubicBezTo>
                  <a:cubicBezTo>
                    <a:pt x="14639" y="10420"/>
                    <a:pt x="14639" y="11095"/>
                    <a:pt x="14470" y="11728"/>
                  </a:cubicBezTo>
                  <a:cubicBezTo>
                    <a:pt x="13711" y="11602"/>
                    <a:pt x="12994" y="11306"/>
                    <a:pt x="12445" y="10927"/>
                  </a:cubicBezTo>
                  <a:close/>
                  <a:moveTo>
                    <a:pt x="20798" y="10420"/>
                  </a:moveTo>
                  <a:lnTo>
                    <a:pt x="21094" y="10800"/>
                  </a:lnTo>
                  <a:lnTo>
                    <a:pt x="20798" y="11180"/>
                  </a:lnTo>
                  <a:cubicBezTo>
                    <a:pt x="19195" y="13289"/>
                    <a:pt x="16116" y="13964"/>
                    <a:pt x="13669" y="13289"/>
                  </a:cubicBezTo>
                  <a:cubicBezTo>
                    <a:pt x="13669" y="13289"/>
                    <a:pt x="13669" y="13289"/>
                    <a:pt x="13669" y="13289"/>
                  </a:cubicBezTo>
                  <a:cubicBezTo>
                    <a:pt x="13500" y="12741"/>
                    <a:pt x="13289" y="12192"/>
                    <a:pt x="12994" y="11728"/>
                  </a:cubicBezTo>
                  <a:cubicBezTo>
                    <a:pt x="14892" y="12614"/>
                    <a:pt x="17592" y="12530"/>
                    <a:pt x="19491" y="10800"/>
                  </a:cubicBezTo>
                  <a:cubicBezTo>
                    <a:pt x="18689" y="10083"/>
                    <a:pt x="17845" y="9619"/>
                    <a:pt x="16580" y="9408"/>
                  </a:cubicBezTo>
                  <a:cubicBezTo>
                    <a:pt x="16453" y="8944"/>
                    <a:pt x="16284" y="8480"/>
                    <a:pt x="16073" y="8100"/>
                  </a:cubicBezTo>
                  <a:cubicBezTo>
                    <a:pt x="18014" y="8184"/>
                    <a:pt x="19786" y="9028"/>
                    <a:pt x="20798" y="10420"/>
                  </a:cubicBezTo>
                  <a:close/>
                  <a:moveTo>
                    <a:pt x="16664" y="11728"/>
                  </a:moveTo>
                  <a:cubicBezTo>
                    <a:pt x="16748" y="11095"/>
                    <a:pt x="16748" y="10463"/>
                    <a:pt x="16664" y="9830"/>
                  </a:cubicBezTo>
                  <a:cubicBezTo>
                    <a:pt x="17508" y="9998"/>
                    <a:pt x="18267" y="10294"/>
                    <a:pt x="18858" y="10800"/>
                  </a:cubicBezTo>
                  <a:cubicBezTo>
                    <a:pt x="18267" y="11264"/>
                    <a:pt x="17466" y="11602"/>
                    <a:pt x="16664" y="11728"/>
                  </a:cubicBezTo>
                  <a:close/>
                  <a:moveTo>
                    <a:pt x="16116" y="9323"/>
                  </a:moveTo>
                  <a:lnTo>
                    <a:pt x="16116" y="9323"/>
                  </a:lnTo>
                  <a:cubicBezTo>
                    <a:pt x="16327" y="10083"/>
                    <a:pt x="16369" y="10927"/>
                    <a:pt x="16200" y="11813"/>
                  </a:cubicBezTo>
                  <a:cubicBezTo>
                    <a:pt x="15820" y="11855"/>
                    <a:pt x="15356" y="11855"/>
                    <a:pt x="14892" y="11813"/>
                  </a:cubicBezTo>
                  <a:cubicBezTo>
                    <a:pt x="15483" y="9408"/>
                    <a:pt x="13922" y="8016"/>
                    <a:pt x="13753" y="7805"/>
                  </a:cubicBezTo>
                  <a:cubicBezTo>
                    <a:pt x="13880" y="7341"/>
                    <a:pt x="13922" y="6834"/>
                    <a:pt x="13922" y="6328"/>
                  </a:cubicBezTo>
                  <a:cubicBezTo>
                    <a:pt x="15019" y="7045"/>
                    <a:pt x="15778" y="8142"/>
                    <a:pt x="16116" y="9323"/>
                  </a:cubicBezTo>
                  <a:close/>
                  <a:moveTo>
                    <a:pt x="10420" y="802"/>
                  </a:moveTo>
                  <a:lnTo>
                    <a:pt x="10800" y="506"/>
                  </a:lnTo>
                  <a:lnTo>
                    <a:pt x="11180" y="802"/>
                  </a:lnTo>
                  <a:cubicBezTo>
                    <a:pt x="13247" y="2362"/>
                    <a:pt x="13964" y="5400"/>
                    <a:pt x="13289" y="7931"/>
                  </a:cubicBezTo>
                  <a:cubicBezTo>
                    <a:pt x="13289" y="7931"/>
                    <a:pt x="13289" y="7931"/>
                    <a:pt x="13289" y="7931"/>
                  </a:cubicBezTo>
                  <a:cubicBezTo>
                    <a:pt x="12741" y="8100"/>
                    <a:pt x="12192" y="8311"/>
                    <a:pt x="11728" y="8606"/>
                  </a:cubicBezTo>
                  <a:cubicBezTo>
                    <a:pt x="12530" y="6834"/>
                    <a:pt x="12614" y="4134"/>
                    <a:pt x="10800" y="2109"/>
                  </a:cubicBezTo>
                  <a:cubicBezTo>
                    <a:pt x="10083" y="2911"/>
                    <a:pt x="9619" y="3755"/>
                    <a:pt x="9408" y="5020"/>
                  </a:cubicBezTo>
                  <a:cubicBezTo>
                    <a:pt x="8944" y="5147"/>
                    <a:pt x="8480" y="5316"/>
                    <a:pt x="8100" y="5527"/>
                  </a:cubicBezTo>
                  <a:cubicBezTo>
                    <a:pt x="8227" y="3586"/>
                    <a:pt x="9070" y="1814"/>
                    <a:pt x="10420" y="802"/>
                  </a:cubicBezTo>
                  <a:close/>
                  <a:moveTo>
                    <a:pt x="9872" y="4936"/>
                  </a:moveTo>
                  <a:cubicBezTo>
                    <a:pt x="10041" y="4092"/>
                    <a:pt x="10336" y="3333"/>
                    <a:pt x="10842" y="2742"/>
                  </a:cubicBezTo>
                  <a:cubicBezTo>
                    <a:pt x="11306" y="3333"/>
                    <a:pt x="11644" y="4092"/>
                    <a:pt x="11813" y="4936"/>
                  </a:cubicBezTo>
                  <a:cubicBezTo>
                    <a:pt x="11137" y="4852"/>
                    <a:pt x="10505" y="4852"/>
                    <a:pt x="9872" y="4936"/>
                  </a:cubicBezTo>
                  <a:close/>
                  <a:moveTo>
                    <a:pt x="9366" y="5484"/>
                  </a:moveTo>
                  <a:lnTo>
                    <a:pt x="9366" y="5484"/>
                  </a:lnTo>
                  <a:cubicBezTo>
                    <a:pt x="10125" y="5273"/>
                    <a:pt x="10969" y="5231"/>
                    <a:pt x="11855" y="5400"/>
                  </a:cubicBezTo>
                  <a:cubicBezTo>
                    <a:pt x="11897" y="5780"/>
                    <a:pt x="11897" y="6244"/>
                    <a:pt x="11855" y="6708"/>
                  </a:cubicBezTo>
                  <a:cubicBezTo>
                    <a:pt x="10631" y="6412"/>
                    <a:pt x="9281" y="6666"/>
                    <a:pt x="8227" y="7509"/>
                  </a:cubicBezTo>
                  <a:cubicBezTo>
                    <a:pt x="6919" y="8522"/>
                    <a:pt x="6328" y="10252"/>
                    <a:pt x="6750" y="11855"/>
                  </a:cubicBezTo>
                  <a:cubicBezTo>
                    <a:pt x="6286" y="11897"/>
                    <a:pt x="5864" y="11897"/>
                    <a:pt x="5442" y="11855"/>
                  </a:cubicBezTo>
                  <a:cubicBezTo>
                    <a:pt x="5273" y="11011"/>
                    <a:pt x="5316" y="10125"/>
                    <a:pt x="5527" y="9366"/>
                  </a:cubicBezTo>
                  <a:lnTo>
                    <a:pt x="5527" y="9366"/>
                  </a:lnTo>
                  <a:cubicBezTo>
                    <a:pt x="6033" y="7552"/>
                    <a:pt x="7467" y="5991"/>
                    <a:pt x="9366" y="5484"/>
                  </a:cubicBezTo>
                  <a:close/>
                  <a:moveTo>
                    <a:pt x="4978" y="11728"/>
                  </a:moveTo>
                  <a:cubicBezTo>
                    <a:pt x="4134" y="11559"/>
                    <a:pt x="3375" y="11264"/>
                    <a:pt x="2784" y="10758"/>
                  </a:cubicBezTo>
                  <a:cubicBezTo>
                    <a:pt x="3375" y="10294"/>
                    <a:pt x="4134" y="9956"/>
                    <a:pt x="4978" y="9788"/>
                  </a:cubicBezTo>
                  <a:cubicBezTo>
                    <a:pt x="4894" y="10463"/>
                    <a:pt x="4894" y="11095"/>
                    <a:pt x="4978" y="11728"/>
                  </a:cubicBezTo>
                  <a:close/>
                  <a:moveTo>
                    <a:pt x="802" y="11180"/>
                  </a:moveTo>
                  <a:lnTo>
                    <a:pt x="506" y="10800"/>
                  </a:lnTo>
                  <a:lnTo>
                    <a:pt x="802" y="10420"/>
                  </a:lnTo>
                  <a:cubicBezTo>
                    <a:pt x="1814" y="9070"/>
                    <a:pt x="3586" y="8184"/>
                    <a:pt x="5569" y="8058"/>
                  </a:cubicBezTo>
                  <a:cubicBezTo>
                    <a:pt x="5358" y="8480"/>
                    <a:pt x="5189" y="8902"/>
                    <a:pt x="5063" y="9366"/>
                  </a:cubicBezTo>
                  <a:cubicBezTo>
                    <a:pt x="3755" y="9577"/>
                    <a:pt x="2911" y="10041"/>
                    <a:pt x="2152" y="10758"/>
                  </a:cubicBezTo>
                  <a:lnTo>
                    <a:pt x="2320" y="10927"/>
                  </a:lnTo>
                  <a:cubicBezTo>
                    <a:pt x="4134" y="12572"/>
                    <a:pt x="7552" y="12741"/>
                    <a:pt x="9619" y="11095"/>
                  </a:cubicBezTo>
                  <a:cubicBezTo>
                    <a:pt x="9745" y="11222"/>
                    <a:pt x="9914" y="11391"/>
                    <a:pt x="10083" y="11517"/>
                  </a:cubicBezTo>
                  <a:cubicBezTo>
                    <a:pt x="10209" y="11686"/>
                    <a:pt x="10336" y="11855"/>
                    <a:pt x="10505" y="11981"/>
                  </a:cubicBezTo>
                  <a:cubicBezTo>
                    <a:pt x="10209" y="12319"/>
                    <a:pt x="9197" y="12994"/>
                    <a:pt x="7973" y="13289"/>
                  </a:cubicBezTo>
                  <a:lnTo>
                    <a:pt x="7973" y="13289"/>
                  </a:lnTo>
                  <a:cubicBezTo>
                    <a:pt x="7973" y="13289"/>
                    <a:pt x="7973" y="13289"/>
                    <a:pt x="7973" y="13289"/>
                  </a:cubicBezTo>
                  <a:cubicBezTo>
                    <a:pt x="5400" y="13964"/>
                    <a:pt x="2362" y="13247"/>
                    <a:pt x="802" y="11180"/>
                  </a:cubicBezTo>
                  <a:close/>
                  <a:moveTo>
                    <a:pt x="6328" y="13964"/>
                  </a:moveTo>
                  <a:cubicBezTo>
                    <a:pt x="6834" y="13964"/>
                    <a:pt x="7341" y="13880"/>
                    <a:pt x="7805" y="13795"/>
                  </a:cubicBezTo>
                  <a:cubicBezTo>
                    <a:pt x="8016" y="13922"/>
                    <a:pt x="9661" y="15736"/>
                    <a:pt x="12234" y="14808"/>
                  </a:cubicBezTo>
                  <a:cubicBezTo>
                    <a:pt x="13247" y="14470"/>
                    <a:pt x="13584" y="13964"/>
                    <a:pt x="13795" y="13795"/>
                  </a:cubicBezTo>
                  <a:cubicBezTo>
                    <a:pt x="14259" y="13922"/>
                    <a:pt x="14766" y="13964"/>
                    <a:pt x="15272" y="13964"/>
                  </a:cubicBezTo>
                  <a:cubicBezTo>
                    <a:pt x="13880" y="15905"/>
                    <a:pt x="11475" y="16706"/>
                    <a:pt x="9323" y="16073"/>
                  </a:cubicBezTo>
                  <a:lnTo>
                    <a:pt x="9323" y="16073"/>
                  </a:lnTo>
                  <a:cubicBezTo>
                    <a:pt x="8227" y="15778"/>
                    <a:pt x="7087" y="15019"/>
                    <a:pt x="6328" y="13964"/>
                  </a:cubicBezTo>
                  <a:close/>
                  <a:moveTo>
                    <a:pt x="11770" y="16622"/>
                  </a:moveTo>
                  <a:cubicBezTo>
                    <a:pt x="11602" y="17466"/>
                    <a:pt x="11306" y="18225"/>
                    <a:pt x="10800" y="18816"/>
                  </a:cubicBezTo>
                  <a:cubicBezTo>
                    <a:pt x="10336" y="18225"/>
                    <a:pt x="9998" y="17466"/>
                    <a:pt x="9830" y="16622"/>
                  </a:cubicBezTo>
                  <a:cubicBezTo>
                    <a:pt x="10505" y="16706"/>
                    <a:pt x="11137" y="16706"/>
                    <a:pt x="11770" y="16622"/>
                  </a:cubicBezTo>
                  <a:close/>
                  <a:moveTo>
                    <a:pt x="10420" y="20798"/>
                  </a:moveTo>
                  <a:cubicBezTo>
                    <a:pt x="9070" y="19786"/>
                    <a:pt x="8184" y="18014"/>
                    <a:pt x="8058" y="16031"/>
                  </a:cubicBezTo>
                  <a:cubicBezTo>
                    <a:pt x="8480" y="16242"/>
                    <a:pt x="8902" y="16411"/>
                    <a:pt x="9366" y="16538"/>
                  </a:cubicBezTo>
                  <a:cubicBezTo>
                    <a:pt x="9577" y="17845"/>
                    <a:pt x="10041" y="18689"/>
                    <a:pt x="10758" y="19448"/>
                  </a:cubicBezTo>
                  <a:cubicBezTo>
                    <a:pt x="11475" y="18689"/>
                    <a:pt x="11939" y="17803"/>
                    <a:pt x="12150" y="16538"/>
                  </a:cubicBezTo>
                  <a:cubicBezTo>
                    <a:pt x="12614" y="16411"/>
                    <a:pt x="13078" y="16242"/>
                    <a:pt x="13458" y="16031"/>
                  </a:cubicBezTo>
                  <a:cubicBezTo>
                    <a:pt x="13331" y="18014"/>
                    <a:pt x="12488" y="19744"/>
                    <a:pt x="11095" y="20798"/>
                  </a:cubicBezTo>
                  <a:lnTo>
                    <a:pt x="10716" y="21094"/>
                  </a:lnTo>
                  <a:lnTo>
                    <a:pt x="10420" y="20798"/>
                  </a:lnTo>
                  <a:close/>
                </a:path>
              </a:pathLst>
            </a:custGeom>
            <a:grpFill/>
            <a:ln w="254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476</Words>
  <Application>Microsoft Office PowerPoint</Application>
  <PresentationFormat>Custom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Cormorant</vt:lpstr>
      <vt:lpstr>Cormorant Unicase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Christina Dokou</cp:lastModifiedBy>
  <cp:revision>23</cp:revision>
  <dcterms:created xsi:type="dcterms:W3CDTF">2006-08-16T00:00:00Z</dcterms:created>
  <dcterms:modified xsi:type="dcterms:W3CDTF">2023-11-09T17:03:42Z</dcterms:modified>
</cp:coreProperties>
</file>