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9" r:id="rId4"/>
    <p:sldId id="280" r:id="rId5"/>
    <p:sldId id="262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AC3A16"/>
    <a:srgbClr val="984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DC96627-2C92-4873-B4BE-F826B2B0B9F9}">
  <a:tblStyle styleId="{0DC96627-2C92-4873-B4BE-F826B2B0B9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82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406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9" name="Google Shape;24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Google Shape;5217;g7b44e76ffb_0_29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8" name="Google Shape;5218;g7b44e76ffb_0_29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0" name="Google Shape;2570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b1c2217c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b1c2217c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8356" y="181768"/>
            <a:ext cx="8747414" cy="4810379"/>
            <a:chOff x="198356" y="181768"/>
            <a:chExt cx="8747414" cy="481037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321774" y="863971"/>
              <a:ext cx="6500577" cy="3415632"/>
              <a:chOff x="1321774" y="863971"/>
              <a:chExt cx="6500577" cy="3415632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2953710" y="3527896"/>
                <a:ext cx="3236705" cy="751706"/>
                <a:chOff x="2953710" y="3527896"/>
                <a:chExt cx="3236705" cy="751706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3339828" y="3588323"/>
                  <a:ext cx="468008" cy="27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2" h="8444" extrusionOk="0">
                      <a:moveTo>
                        <a:pt x="5530" y="3639"/>
                      </a:moveTo>
                      <a:cubicBezTo>
                        <a:pt x="5587" y="4297"/>
                        <a:pt x="5783" y="4886"/>
                        <a:pt x="6107" y="5452"/>
                      </a:cubicBezTo>
                      <a:cubicBezTo>
                        <a:pt x="6338" y="5856"/>
                        <a:pt x="6615" y="6213"/>
                        <a:pt x="6961" y="6548"/>
                      </a:cubicBezTo>
                      <a:cubicBezTo>
                        <a:pt x="7319" y="6779"/>
                        <a:pt x="7711" y="6964"/>
                        <a:pt x="8115" y="7102"/>
                      </a:cubicBezTo>
                      <a:cubicBezTo>
                        <a:pt x="8773" y="7310"/>
                        <a:pt x="9477" y="7391"/>
                        <a:pt x="10181" y="7414"/>
                      </a:cubicBezTo>
                      <a:cubicBezTo>
                        <a:pt x="9919" y="7448"/>
                        <a:pt x="9652" y="7467"/>
                        <a:pt x="9385" y="7467"/>
                      </a:cubicBezTo>
                      <a:cubicBezTo>
                        <a:pt x="8935" y="7467"/>
                        <a:pt x="8485" y="7414"/>
                        <a:pt x="8057" y="7298"/>
                      </a:cubicBezTo>
                      <a:cubicBezTo>
                        <a:pt x="7342" y="7125"/>
                        <a:pt x="6695" y="6756"/>
                        <a:pt x="6130" y="6306"/>
                      </a:cubicBezTo>
                      <a:cubicBezTo>
                        <a:pt x="5576" y="5856"/>
                        <a:pt x="5068" y="5348"/>
                        <a:pt x="4548" y="4874"/>
                      </a:cubicBezTo>
                      <a:cubicBezTo>
                        <a:pt x="4029" y="4401"/>
                        <a:pt x="3463" y="3963"/>
                        <a:pt x="2817" y="3674"/>
                      </a:cubicBezTo>
                      <a:lnTo>
                        <a:pt x="2817" y="3674"/>
                      </a:lnTo>
                      <a:cubicBezTo>
                        <a:pt x="3475" y="3870"/>
                        <a:pt x="4098" y="4274"/>
                        <a:pt x="4664" y="4713"/>
                      </a:cubicBezTo>
                      <a:cubicBezTo>
                        <a:pt x="5149" y="5105"/>
                        <a:pt x="5610" y="5544"/>
                        <a:pt x="6095" y="5925"/>
                      </a:cubicBezTo>
                      <a:cubicBezTo>
                        <a:pt x="6003" y="5809"/>
                        <a:pt x="5934" y="5694"/>
                        <a:pt x="5853" y="5579"/>
                      </a:cubicBezTo>
                      <a:cubicBezTo>
                        <a:pt x="5530" y="4990"/>
                        <a:pt x="5368" y="4286"/>
                        <a:pt x="5530" y="3639"/>
                      </a:cubicBezTo>
                      <a:close/>
                      <a:moveTo>
                        <a:pt x="8910" y="1"/>
                      </a:moveTo>
                      <a:cubicBezTo>
                        <a:pt x="8544" y="1"/>
                        <a:pt x="8181" y="105"/>
                        <a:pt x="7884" y="315"/>
                      </a:cubicBezTo>
                      <a:cubicBezTo>
                        <a:pt x="7319" y="708"/>
                        <a:pt x="7157" y="1469"/>
                        <a:pt x="7261" y="2150"/>
                      </a:cubicBezTo>
                      <a:cubicBezTo>
                        <a:pt x="6903" y="1804"/>
                        <a:pt x="6522" y="1423"/>
                        <a:pt x="6049" y="1273"/>
                      </a:cubicBezTo>
                      <a:cubicBezTo>
                        <a:pt x="5895" y="1217"/>
                        <a:pt x="5725" y="1187"/>
                        <a:pt x="5557" y="1187"/>
                      </a:cubicBezTo>
                      <a:cubicBezTo>
                        <a:pt x="5211" y="1187"/>
                        <a:pt x="4870" y="1313"/>
                        <a:pt x="4675" y="1585"/>
                      </a:cubicBezTo>
                      <a:cubicBezTo>
                        <a:pt x="4456" y="1885"/>
                        <a:pt x="4537" y="2497"/>
                        <a:pt x="4791" y="2785"/>
                      </a:cubicBezTo>
                      <a:cubicBezTo>
                        <a:pt x="4268" y="2541"/>
                        <a:pt x="3696" y="2420"/>
                        <a:pt x="3120" y="2420"/>
                      </a:cubicBezTo>
                      <a:cubicBezTo>
                        <a:pt x="2743" y="2420"/>
                        <a:pt x="2364" y="2472"/>
                        <a:pt x="1997" y="2577"/>
                      </a:cubicBezTo>
                      <a:cubicBezTo>
                        <a:pt x="959" y="2901"/>
                        <a:pt x="474" y="3812"/>
                        <a:pt x="1" y="4771"/>
                      </a:cubicBezTo>
                      <a:cubicBezTo>
                        <a:pt x="264" y="4645"/>
                        <a:pt x="548" y="4591"/>
                        <a:pt x="838" y="4591"/>
                      </a:cubicBezTo>
                      <a:cubicBezTo>
                        <a:pt x="1374" y="4591"/>
                        <a:pt x="1929" y="4778"/>
                        <a:pt x="2401" y="5048"/>
                      </a:cubicBezTo>
                      <a:cubicBezTo>
                        <a:pt x="3117" y="5463"/>
                        <a:pt x="3706" y="6086"/>
                        <a:pt x="4375" y="6606"/>
                      </a:cubicBezTo>
                      <a:cubicBezTo>
                        <a:pt x="5868" y="7784"/>
                        <a:pt x="7781" y="8444"/>
                        <a:pt x="9697" y="8444"/>
                      </a:cubicBezTo>
                      <a:cubicBezTo>
                        <a:pt x="9959" y="8444"/>
                        <a:pt x="10221" y="8431"/>
                        <a:pt x="10481" y="8406"/>
                      </a:cubicBezTo>
                      <a:cubicBezTo>
                        <a:pt x="11924" y="8279"/>
                        <a:pt x="13321" y="7760"/>
                        <a:pt x="14521" y="6952"/>
                      </a:cubicBezTo>
                      <a:lnTo>
                        <a:pt x="14521" y="6952"/>
                      </a:lnTo>
                      <a:cubicBezTo>
                        <a:pt x="14023" y="7111"/>
                        <a:pt x="13457" y="7176"/>
                        <a:pt x="12859" y="7176"/>
                      </a:cubicBezTo>
                      <a:cubicBezTo>
                        <a:pt x="12763" y="7176"/>
                        <a:pt x="12667" y="7175"/>
                        <a:pt x="12571" y="7171"/>
                      </a:cubicBezTo>
                      <a:cubicBezTo>
                        <a:pt x="11024" y="7125"/>
                        <a:pt x="9535" y="6098"/>
                        <a:pt x="8958" y="4655"/>
                      </a:cubicBezTo>
                      <a:cubicBezTo>
                        <a:pt x="8381" y="3235"/>
                        <a:pt x="8750" y="1331"/>
                        <a:pt x="9823" y="234"/>
                      </a:cubicBezTo>
                      <a:cubicBezTo>
                        <a:pt x="9545" y="79"/>
                        <a:pt x="9226" y="1"/>
                        <a:pt x="89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2971178" y="3559704"/>
                  <a:ext cx="1058738" cy="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" h="13286" extrusionOk="0">
                      <a:moveTo>
                        <a:pt x="867" y="1480"/>
                      </a:moveTo>
                      <a:lnTo>
                        <a:pt x="867" y="1480"/>
                      </a:lnTo>
                      <a:cubicBezTo>
                        <a:pt x="970" y="2600"/>
                        <a:pt x="1144" y="3731"/>
                        <a:pt x="1467" y="4781"/>
                      </a:cubicBezTo>
                      <a:cubicBezTo>
                        <a:pt x="1790" y="5855"/>
                        <a:pt x="2275" y="6859"/>
                        <a:pt x="2967" y="7725"/>
                      </a:cubicBezTo>
                      <a:cubicBezTo>
                        <a:pt x="3637" y="8625"/>
                        <a:pt x="4445" y="9398"/>
                        <a:pt x="5310" y="10091"/>
                      </a:cubicBezTo>
                      <a:cubicBezTo>
                        <a:pt x="6188" y="10783"/>
                        <a:pt x="7146" y="11395"/>
                        <a:pt x="8161" y="11834"/>
                      </a:cubicBezTo>
                      <a:cubicBezTo>
                        <a:pt x="7100" y="11488"/>
                        <a:pt x="6084" y="10933"/>
                        <a:pt x="5172" y="10252"/>
                      </a:cubicBezTo>
                      <a:cubicBezTo>
                        <a:pt x="4272" y="9583"/>
                        <a:pt x="3441" y="8775"/>
                        <a:pt x="2736" y="7886"/>
                      </a:cubicBezTo>
                      <a:cubicBezTo>
                        <a:pt x="2032" y="6986"/>
                        <a:pt x="1548" y="5924"/>
                        <a:pt x="1236" y="4839"/>
                      </a:cubicBezTo>
                      <a:cubicBezTo>
                        <a:pt x="947" y="3742"/>
                        <a:pt x="832" y="2600"/>
                        <a:pt x="867" y="1480"/>
                      </a:cubicBezTo>
                      <a:close/>
                      <a:moveTo>
                        <a:pt x="1277" y="1"/>
                      </a:moveTo>
                      <a:cubicBezTo>
                        <a:pt x="1075" y="1"/>
                        <a:pt x="870" y="90"/>
                        <a:pt x="705" y="291"/>
                      </a:cubicBezTo>
                      <a:cubicBezTo>
                        <a:pt x="486" y="557"/>
                        <a:pt x="428" y="915"/>
                        <a:pt x="393" y="1249"/>
                      </a:cubicBezTo>
                      <a:cubicBezTo>
                        <a:pt x="1" y="5070"/>
                        <a:pt x="1455" y="8579"/>
                        <a:pt x="4687" y="10818"/>
                      </a:cubicBezTo>
                      <a:cubicBezTo>
                        <a:pt x="7254" y="12591"/>
                        <a:pt x="10405" y="13285"/>
                        <a:pt x="13548" y="13285"/>
                      </a:cubicBezTo>
                      <a:cubicBezTo>
                        <a:pt x="14334" y="13285"/>
                        <a:pt x="15119" y="13242"/>
                        <a:pt x="15895" y="13161"/>
                      </a:cubicBezTo>
                      <a:cubicBezTo>
                        <a:pt x="22855" y="12422"/>
                        <a:pt x="28500" y="9629"/>
                        <a:pt x="32851" y="4193"/>
                      </a:cubicBezTo>
                      <a:lnTo>
                        <a:pt x="32851" y="4193"/>
                      </a:lnTo>
                      <a:cubicBezTo>
                        <a:pt x="30093" y="7621"/>
                        <a:pt x="25418" y="9791"/>
                        <a:pt x="21147" y="10322"/>
                      </a:cubicBezTo>
                      <a:cubicBezTo>
                        <a:pt x="20250" y="10437"/>
                        <a:pt x="19344" y="10502"/>
                        <a:pt x="18437" y="10502"/>
                      </a:cubicBezTo>
                      <a:cubicBezTo>
                        <a:pt x="17886" y="10502"/>
                        <a:pt x="17334" y="10478"/>
                        <a:pt x="16784" y="10426"/>
                      </a:cubicBezTo>
                      <a:cubicBezTo>
                        <a:pt x="16091" y="10356"/>
                        <a:pt x="15456" y="10160"/>
                        <a:pt x="14799" y="9975"/>
                      </a:cubicBezTo>
                      <a:cubicBezTo>
                        <a:pt x="14141" y="9779"/>
                        <a:pt x="13471" y="9560"/>
                        <a:pt x="12767" y="9444"/>
                      </a:cubicBezTo>
                      <a:cubicBezTo>
                        <a:pt x="12622" y="9423"/>
                        <a:pt x="12473" y="9411"/>
                        <a:pt x="12324" y="9411"/>
                      </a:cubicBezTo>
                      <a:cubicBezTo>
                        <a:pt x="11764" y="9411"/>
                        <a:pt x="11204" y="9576"/>
                        <a:pt x="10839" y="9987"/>
                      </a:cubicBezTo>
                      <a:cubicBezTo>
                        <a:pt x="10411" y="10469"/>
                        <a:pt x="10340" y="11141"/>
                        <a:pt x="10813" y="11512"/>
                      </a:cubicBezTo>
                      <a:lnTo>
                        <a:pt x="10813" y="11512"/>
                      </a:lnTo>
                      <a:cubicBezTo>
                        <a:pt x="8229" y="9744"/>
                        <a:pt x="7043" y="7069"/>
                        <a:pt x="6372" y="4158"/>
                      </a:cubicBezTo>
                      <a:cubicBezTo>
                        <a:pt x="5928" y="2204"/>
                        <a:pt x="4638" y="703"/>
                        <a:pt x="3523" y="703"/>
                      </a:cubicBezTo>
                      <a:cubicBezTo>
                        <a:pt x="3043" y="703"/>
                        <a:pt x="2596" y="980"/>
                        <a:pt x="2263" y="1619"/>
                      </a:cubicBezTo>
                      <a:cubicBezTo>
                        <a:pt x="2125" y="1319"/>
                        <a:pt x="2194" y="903"/>
                        <a:pt x="2032" y="534"/>
                      </a:cubicBezTo>
                      <a:cubicBezTo>
                        <a:pt x="1886" y="206"/>
                        <a:pt x="1584" y="1"/>
                        <a:pt x="1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2953710" y="3884880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3382" y="5218"/>
                      </a:moveTo>
                      <a:lnTo>
                        <a:pt x="3382" y="5218"/>
                      </a:lnTo>
                      <a:cubicBezTo>
                        <a:pt x="3351" y="5234"/>
                        <a:pt x="3320" y="5250"/>
                        <a:pt x="3288" y="5265"/>
                      </a:cubicBezTo>
                      <a:lnTo>
                        <a:pt x="3288" y="5265"/>
                      </a:lnTo>
                      <a:cubicBezTo>
                        <a:pt x="3320" y="5253"/>
                        <a:pt x="3352" y="5237"/>
                        <a:pt x="3382" y="5218"/>
                      </a:cubicBezTo>
                      <a:close/>
                      <a:moveTo>
                        <a:pt x="2082" y="0"/>
                      </a:moveTo>
                      <a:cubicBezTo>
                        <a:pt x="1831" y="0"/>
                        <a:pt x="1718" y="168"/>
                        <a:pt x="1893" y="636"/>
                      </a:cubicBezTo>
                      <a:cubicBezTo>
                        <a:pt x="2009" y="936"/>
                        <a:pt x="2332" y="1201"/>
                        <a:pt x="2609" y="1340"/>
                      </a:cubicBezTo>
                      <a:cubicBezTo>
                        <a:pt x="1709" y="1340"/>
                        <a:pt x="831" y="1744"/>
                        <a:pt x="404" y="2575"/>
                      </a:cubicBezTo>
                      <a:cubicBezTo>
                        <a:pt x="0" y="3394"/>
                        <a:pt x="173" y="4456"/>
                        <a:pt x="831" y="5114"/>
                      </a:cubicBezTo>
                      <a:cubicBezTo>
                        <a:pt x="1153" y="5436"/>
                        <a:pt x="1583" y="5569"/>
                        <a:pt x="2035" y="5569"/>
                      </a:cubicBezTo>
                      <a:cubicBezTo>
                        <a:pt x="2457" y="5569"/>
                        <a:pt x="2898" y="5453"/>
                        <a:pt x="3288" y="5265"/>
                      </a:cubicBezTo>
                      <a:lnTo>
                        <a:pt x="3288" y="5265"/>
                      </a:lnTo>
                      <a:cubicBezTo>
                        <a:pt x="3210" y="5296"/>
                        <a:pt x="3129" y="5311"/>
                        <a:pt x="3047" y="5311"/>
                      </a:cubicBezTo>
                      <a:cubicBezTo>
                        <a:pt x="2699" y="5311"/>
                        <a:pt x="2340" y="5053"/>
                        <a:pt x="2228" y="4699"/>
                      </a:cubicBezTo>
                      <a:cubicBezTo>
                        <a:pt x="2101" y="4249"/>
                        <a:pt x="2343" y="3706"/>
                        <a:pt x="2747" y="3441"/>
                      </a:cubicBezTo>
                      <a:cubicBezTo>
                        <a:pt x="3060" y="3226"/>
                        <a:pt x="3434" y="3143"/>
                        <a:pt x="3812" y="3143"/>
                      </a:cubicBezTo>
                      <a:cubicBezTo>
                        <a:pt x="3923" y="3143"/>
                        <a:pt x="4034" y="3150"/>
                        <a:pt x="4144" y="3164"/>
                      </a:cubicBezTo>
                      <a:cubicBezTo>
                        <a:pt x="4640" y="3221"/>
                        <a:pt x="5102" y="3394"/>
                        <a:pt x="5564" y="3533"/>
                      </a:cubicBezTo>
                      <a:cubicBezTo>
                        <a:pt x="7022" y="3988"/>
                        <a:pt x="8460" y="4185"/>
                        <a:pt x="9910" y="4185"/>
                      </a:cubicBezTo>
                      <a:cubicBezTo>
                        <a:pt x="11215" y="4185"/>
                        <a:pt x="12529" y="4026"/>
                        <a:pt x="13875" y="3752"/>
                      </a:cubicBezTo>
                      <a:lnTo>
                        <a:pt x="13875" y="3752"/>
                      </a:lnTo>
                      <a:cubicBezTo>
                        <a:pt x="13441" y="3840"/>
                        <a:pt x="12988" y="3881"/>
                        <a:pt x="12523" y="3881"/>
                      </a:cubicBezTo>
                      <a:cubicBezTo>
                        <a:pt x="9695" y="3881"/>
                        <a:pt x="6415" y="2389"/>
                        <a:pt x="4225" y="1051"/>
                      </a:cubicBezTo>
                      <a:cubicBezTo>
                        <a:pt x="4039" y="930"/>
                        <a:pt x="2675" y="0"/>
                        <a:pt x="20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803324" y="3527896"/>
                  <a:ext cx="728019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" h="23325" extrusionOk="0">
                      <a:moveTo>
                        <a:pt x="22558" y="388"/>
                      </a:moveTo>
                      <a:cubicBezTo>
                        <a:pt x="22569" y="389"/>
                        <a:pt x="22579" y="389"/>
                        <a:pt x="22590" y="389"/>
                      </a:cubicBezTo>
                      <a:cubicBezTo>
                        <a:pt x="22579" y="389"/>
                        <a:pt x="22569" y="389"/>
                        <a:pt x="22558" y="388"/>
                      </a:cubicBezTo>
                      <a:close/>
                      <a:moveTo>
                        <a:pt x="16218" y="1163"/>
                      </a:moveTo>
                      <a:lnTo>
                        <a:pt x="16218" y="1163"/>
                      </a:lnTo>
                      <a:cubicBezTo>
                        <a:pt x="15756" y="1313"/>
                        <a:pt x="15318" y="1498"/>
                        <a:pt x="14879" y="1740"/>
                      </a:cubicBezTo>
                      <a:cubicBezTo>
                        <a:pt x="14464" y="1994"/>
                        <a:pt x="14060" y="2259"/>
                        <a:pt x="13702" y="2583"/>
                      </a:cubicBezTo>
                      <a:cubicBezTo>
                        <a:pt x="13333" y="2894"/>
                        <a:pt x="12986" y="3240"/>
                        <a:pt x="12686" y="3621"/>
                      </a:cubicBezTo>
                      <a:cubicBezTo>
                        <a:pt x="12386" y="3991"/>
                        <a:pt x="12097" y="4383"/>
                        <a:pt x="11855" y="4799"/>
                      </a:cubicBezTo>
                      <a:cubicBezTo>
                        <a:pt x="10828" y="6449"/>
                        <a:pt x="10297" y="8354"/>
                        <a:pt x="9927" y="10258"/>
                      </a:cubicBezTo>
                      <a:cubicBezTo>
                        <a:pt x="9547" y="12163"/>
                        <a:pt x="9327" y="14114"/>
                        <a:pt x="8831" y="16018"/>
                      </a:cubicBezTo>
                      <a:cubicBezTo>
                        <a:pt x="8589" y="16965"/>
                        <a:pt x="8254" y="17888"/>
                        <a:pt x="7850" y="18788"/>
                      </a:cubicBezTo>
                      <a:cubicBezTo>
                        <a:pt x="7434" y="19677"/>
                        <a:pt x="6961" y="20531"/>
                        <a:pt x="6442" y="21351"/>
                      </a:cubicBezTo>
                      <a:cubicBezTo>
                        <a:pt x="7411" y="19654"/>
                        <a:pt x="8196" y="17865"/>
                        <a:pt x="8635" y="15972"/>
                      </a:cubicBezTo>
                      <a:cubicBezTo>
                        <a:pt x="9085" y="14056"/>
                        <a:pt x="9281" y="12117"/>
                        <a:pt x="9662" y="10189"/>
                      </a:cubicBezTo>
                      <a:cubicBezTo>
                        <a:pt x="10043" y="8285"/>
                        <a:pt x="10585" y="6334"/>
                        <a:pt x="11659" y="4672"/>
                      </a:cubicBezTo>
                      <a:cubicBezTo>
                        <a:pt x="12201" y="3852"/>
                        <a:pt x="12848" y="3090"/>
                        <a:pt x="13610" y="2467"/>
                      </a:cubicBezTo>
                      <a:cubicBezTo>
                        <a:pt x="14002" y="2167"/>
                        <a:pt x="14418" y="1890"/>
                        <a:pt x="14856" y="1671"/>
                      </a:cubicBezTo>
                      <a:cubicBezTo>
                        <a:pt x="15283" y="1451"/>
                        <a:pt x="15745" y="1278"/>
                        <a:pt x="16218" y="1163"/>
                      </a:cubicBezTo>
                      <a:close/>
                      <a:moveTo>
                        <a:pt x="18727" y="1"/>
                      </a:moveTo>
                      <a:cubicBezTo>
                        <a:pt x="18614" y="1"/>
                        <a:pt x="18502" y="3"/>
                        <a:pt x="18388" y="9"/>
                      </a:cubicBezTo>
                      <a:cubicBezTo>
                        <a:pt x="17592" y="55"/>
                        <a:pt x="16841" y="170"/>
                        <a:pt x="16137" y="343"/>
                      </a:cubicBezTo>
                      <a:cubicBezTo>
                        <a:pt x="12721" y="1221"/>
                        <a:pt x="10262" y="3702"/>
                        <a:pt x="8715" y="7107"/>
                      </a:cubicBezTo>
                      <a:cubicBezTo>
                        <a:pt x="6892" y="11136"/>
                        <a:pt x="4202" y="15880"/>
                        <a:pt x="1" y="17796"/>
                      </a:cubicBezTo>
                      <a:cubicBezTo>
                        <a:pt x="118" y="17804"/>
                        <a:pt x="235" y="17808"/>
                        <a:pt x="351" y="17808"/>
                      </a:cubicBezTo>
                      <a:cubicBezTo>
                        <a:pt x="1738" y="17808"/>
                        <a:pt x="3012" y="17249"/>
                        <a:pt x="4237" y="16514"/>
                      </a:cubicBezTo>
                      <a:lnTo>
                        <a:pt x="4237" y="16514"/>
                      </a:lnTo>
                      <a:cubicBezTo>
                        <a:pt x="2540" y="18465"/>
                        <a:pt x="6892" y="21108"/>
                        <a:pt x="5276" y="23325"/>
                      </a:cubicBezTo>
                      <a:cubicBezTo>
                        <a:pt x="7007" y="20947"/>
                        <a:pt x="11232" y="21974"/>
                        <a:pt x="11001" y="17957"/>
                      </a:cubicBezTo>
                      <a:lnTo>
                        <a:pt x="11001" y="17957"/>
                      </a:lnTo>
                      <a:cubicBezTo>
                        <a:pt x="12282" y="18996"/>
                        <a:pt x="12744" y="19158"/>
                        <a:pt x="14337" y="19631"/>
                      </a:cubicBezTo>
                      <a:cubicBezTo>
                        <a:pt x="13159" y="17946"/>
                        <a:pt x="13009" y="16803"/>
                        <a:pt x="13009" y="16803"/>
                      </a:cubicBezTo>
                      <a:lnTo>
                        <a:pt x="13009" y="16803"/>
                      </a:lnTo>
                      <a:cubicBezTo>
                        <a:pt x="13598" y="16999"/>
                        <a:pt x="14429" y="17068"/>
                        <a:pt x="14429" y="17068"/>
                      </a:cubicBezTo>
                      <a:cubicBezTo>
                        <a:pt x="12698" y="14898"/>
                        <a:pt x="11659" y="12521"/>
                        <a:pt x="11751" y="9762"/>
                      </a:cubicBezTo>
                      <a:lnTo>
                        <a:pt x="11751" y="9762"/>
                      </a:lnTo>
                      <a:cubicBezTo>
                        <a:pt x="12108" y="10289"/>
                        <a:pt x="12734" y="10647"/>
                        <a:pt x="13353" y="10647"/>
                      </a:cubicBezTo>
                      <a:cubicBezTo>
                        <a:pt x="13575" y="10647"/>
                        <a:pt x="13795" y="10601"/>
                        <a:pt x="14002" y="10501"/>
                      </a:cubicBezTo>
                      <a:cubicBezTo>
                        <a:pt x="14775" y="10131"/>
                        <a:pt x="15214" y="9162"/>
                        <a:pt x="14983" y="8342"/>
                      </a:cubicBezTo>
                      <a:lnTo>
                        <a:pt x="14983" y="8342"/>
                      </a:lnTo>
                      <a:cubicBezTo>
                        <a:pt x="14894" y="8886"/>
                        <a:pt x="14255" y="9302"/>
                        <a:pt x="13690" y="9302"/>
                      </a:cubicBezTo>
                      <a:cubicBezTo>
                        <a:pt x="13594" y="9302"/>
                        <a:pt x="13501" y="9291"/>
                        <a:pt x="13413" y="9266"/>
                      </a:cubicBezTo>
                      <a:cubicBezTo>
                        <a:pt x="12790" y="9081"/>
                        <a:pt x="12340" y="8504"/>
                        <a:pt x="12109" y="7915"/>
                      </a:cubicBezTo>
                      <a:cubicBezTo>
                        <a:pt x="11405" y="6184"/>
                        <a:pt x="13252" y="4222"/>
                        <a:pt x="14406" y="3148"/>
                      </a:cubicBezTo>
                      <a:cubicBezTo>
                        <a:pt x="16447" y="1238"/>
                        <a:pt x="19334" y="381"/>
                        <a:pt x="22111" y="381"/>
                      </a:cubicBezTo>
                      <a:cubicBezTo>
                        <a:pt x="22260" y="381"/>
                        <a:pt x="22409" y="383"/>
                        <a:pt x="22558" y="388"/>
                      </a:cubicBezTo>
                      <a:lnTo>
                        <a:pt x="22558" y="388"/>
                      </a:lnTo>
                      <a:cubicBezTo>
                        <a:pt x="21262" y="341"/>
                        <a:pt x="20031" y="1"/>
                        <a:pt x="187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513180" y="3736086"/>
                  <a:ext cx="509646" cy="38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98" extrusionOk="0">
                      <a:moveTo>
                        <a:pt x="13148" y="3383"/>
                      </a:moveTo>
                      <a:cubicBezTo>
                        <a:pt x="12605" y="4064"/>
                        <a:pt x="11982" y="4710"/>
                        <a:pt x="11301" y="5299"/>
                      </a:cubicBezTo>
                      <a:cubicBezTo>
                        <a:pt x="10620" y="5888"/>
                        <a:pt x="9858" y="6407"/>
                        <a:pt x="9061" y="6880"/>
                      </a:cubicBezTo>
                      <a:cubicBezTo>
                        <a:pt x="8253" y="7342"/>
                        <a:pt x="7411" y="7746"/>
                        <a:pt x="6522" y="8081"/>
                      </a:cubicBezTo>
                      <a:cubicBezTo>
                        <a:pt x="5645" y="8415"/>
                        <a:pt x="4733" y="8681"/>
                        <a:pt x="3810" y="8900"/>
                      </a:cubicBezTo>
                      <a:cubicBezTo>
                        <a:pt x="4710" y="8600"/>
                        <a:pt x="5587" y="8300"/>
                        <a:pt x="6453" y="7919"/>
                      </a:cubicBezTo>
                      <a:cubicBezTo>
                        <a:pt x="7307" y="7561"/>
                        <a:pt x="8138" y="7157"/>
                        <a:pt x="8923" y="6696"/>
                      </a:cubicBezTo>
                      <a:cubicBezTo>
                        <a:pt x="9719" y="6245"/>
                        <a:pt x="10447" y="5726"/>
                        <a:pt x="11162" y="5172"/>
                      </a:cubicBezTo>
                      <a:cubicBezTo>
                        <a:pt x="11866" y="4618"/>
                        <a:pt x="12513" y="4018"/>
                        <a:pt x="13148" y="3383"/>
                      </a:cubicBezTo>
                      <a:close/>
                      <a:moveTo>
                        <a:pt x="15814" y="1"/>
                      </a:moveTo>
                      <a:cubicBezTo>
                        <a:pt x="11601" y="4618"/>
                        <a:pt x="6049" y="8000"/>
                        <a:pt x="0" y="9593"/>
                      </a:cubicBezTo>
                      <a:cubicBezTo>
                        <a:pt x="849" y="10020"/>
                        <a:pt x="1907" y="10231"/>
                        <a:pt x="2977" y="10231"/>
                      </a:cubicBezTo>
                      <a:cubicBezTo>
                        <a:pt x="4279" y="10231"/>
                        <a:pt x="5598" y="9919"/>
                        <a:pt x="6580" y="9304"/>
                      </a:cubicBezTo>
                      <a:lnTo>
                        <a:pt x="6580" y="9304"/>
                      </a:lnTo>
                      <a:cubicBezTo>
                        <a:pt x="6210" y="10101"/>
                        <a:pt x="4098" y="11924"/>
                        <a:pt x="4087" y="12097"/>
                      </a:cubicBezTo>
                      <a:cubicBezTo>
                        <a:pt x="8484" y="11416"/>
                        <a:pt x="14106" y="3579"/>
                        <a:pt x="158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300691" y="3603308"/>
                  <a:ext cx="240320" cy="23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7" h="7370" extrusionOk="0">
                      <a:moveTo>
                        <a:pt x="7457" y="0"/>
                      </a:moveTo>
                      <a:lnTo>
                        <a:pt x="7457" y="0"/>
                      </a:lnTo>
                      <a:cubicBezTo>
                        <a:pt x="7456" y="0"/>
                        <a:pt x="0" y="5795"/>
                        <a:pt x="2205" y="7214"/>
                      </a:cubicBezTo>
                      <a:cubicBezTo>
                        <a:pt x="2371" y="7321"/>
                        <a:pt x="2541" y="7370"/>
                        <a:pt x="2715" y="7370"/>
                      </a:cubicBezTo>
                      <a:cubicBezTo>
                        <a:pt x="4842" y="7370"/>
                        <a:pt x="7457" y="1"/>
                        <a:pt x="74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85935" y="3633796"/>
                  <a:ext cx="172256" cy="24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7735" extrusionOk="0">
                      <a:moveTo>
                        <a:pt x="2678" y="1"/>
                      </a:moveTo>
                      <a:cubicBezTo>
                        <a:pt x="2678" y="1"/>
                        <a:pt x="1" y="7734"/>
                        <a:pt x="2678" y="7734"/>
                      </a:cubicBezTo>
                      <a:cubicBezTo>
                        <a:pt x="5345" y="7734"/>
                        <a:pt x="2678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5336322" y="3589064"/>
                  <a:ext cx="467976" cy="272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1" h="8453" extrusionOk="0">
                      <a:moveTo>
                        <a:pt x="9026" y="3605"/>
                      </a:moveTo>
                      <a:lnTo>
                        <a:pt x="9026" y="3605"/>
                      </a:lnTo>
                      <a:cubicBezTo>
                        <a:pt x="9188" y="4263"/>
                        <a:pt x="9015" y="4967"/>
                        <a:pt x="8692" y="5556"/>
                      </a:cubicBezTo>
                      <a:cubicBezTo>
                        <a:pt x="8622" y="5671"/>
                        <a:pt x="8553" y="5798"/>
                        <a:pt x="8461" y="5902"/>
                      </a:cubicBezTo>
                      <a:cubicBezTo>
                        <a:pt x="8934" y="5509"/>
                        <a:pt x="9396" y="5082"/>
                        <a:pt x="9892" y="4690"/>
                      </a:cubicBezTo>
                      <a:cubicBezTo>
                        <a:pt x="10423" y="4251"/>
                        <a:pt x="11046" y="3847"/>
                        <a:pt x="11739" y="3651"/>
                      </a:cubicBezTo>
                      <a:lnTo>
                        <a:pt x="11739" y="3651"/>
                      </a:lnTo>
                      <a:cubicBezTo>
                        <a:pt x="11093" y="3940"/>
                        <a:pt x="10527" y="4378"/>
                        <a:pt x="10008" y="4851"/>
                      </a:cubicBezTo>
                      <a:cubicBezTo>
                        <a:pt x="9488" y="5325"/>
                        <a:pt x="8980" y="5833"/>
                        <a:pt x="8415" y="6283"/>
                      </a:cubicBezTo>
                      <a:cubicBezTo>
                        <a:pt x="7861" y="6733"/>
                        <a:pt x="7203" y="7091"/>
                        <a:pt x="6499" y="7275"/>
                      </a:cubicBezTo>
                      <a:cubicBezTo>
                        <a:pt x="6059" y="7391"/>
                        <a:pt x="5610" y="7438"/>
                        <a:pt x="5164" y="7438"/>
                      </a:cubicBezTo>
                      <a:cubicBezTo>
                        <a:pt x="4896" y="7438"/>
                        <a:pt x="4628" y="7421"/>
                        <a:pt x="4363" y="7391"/>
                      </a:cubicBezTo>
                      <a:cubicBezTo>
                        <a:pt x="5067" y="7379"/>
                        <a:pt x="5783" y="7298"/>
                        <a:pt x="6441" y="7068"/>
                      </a:cubicBezTo>
                      <a:cubicBezTo>
                        <a:pt x="6845" y="6941"/>
                        <a:pt x="7237" y="6744"/>
                        <a:pt x="7595" y="6525"/>
                      </a:cubicBezTo>
                      <a:cubicBezTo>
                        <a:pt x="7941" y="6190"/>
                        <a:pt x="8218" y="5833"/>
                        <a:pt x="8449" y="5429"/>
                      </a:cubicBezTo>
                      <a:cubicBezTo>
                        <a:pt x="8761" y="4874"/>
                        <a:pt x="8957" y="4274"/>
                        <a:pt x="9026" y="3605"/>
                      </a:cubicBezTo>
                      <a:close/>
                      <a:moveTo>
                        <a:pt x="5591" y="0"/>
                      </a:moveTo>
                      <a:cubicBezTo>
                        <a:pt x="5279" y="0"/>
                        <a:pt x="4967" y="76"/>
                        <a:pt x="4698" y="234"/>
                      </a:cubicBezTo>
                      <a:cubicBezTo>
                        <a:pt x="5771" y="1342"/>
                        <a:pt x="6141" y="3235"/>
                        <a:pt x="5564" y="4667"/>
                      </a:cubicBezTo>
                      <a:cubicBezTo>
                        <a:pt x="4986" y="6086"/>
                        <a:pt x="3509" y="7137"/>
                        <a:pt x="1951" y="7171"/>
                      </a:cubicBezTo>
                      <a:cubicBezTo>
                        <a:pt x="1873" y="7173"/>
                        <a:pt x="1796" y="7173"/>
                        <a:pt x="1720" y="7173"/>
                      </a:cubicBezTo>
                      <a:cubicBezTo>
                        <a:pt x="1101" y="7173"/>
                        <a:pt x="514" y="7127"/>
                        <a:pt x="0" y="6952"/>
                      </a:cubicBezTo>
                      <a:lnTo>
                        <a:pt x="0" y="6952"/>
                      </a:lnTo>
                      <a:cubicBezTo>
                        <a:pt x="1200" y="7760"/>
                        <a:pt x="2597" y="8291"/>
                        <a:pt x="4040" y="8418"/>
                      </a:cubicBezTo>
                      <a:cubicBezTo>
                        <a:pt x="4292" y="8441"/>
                        <a:pt x="4545" y="8452"/>
                        <a:pt x="4798" y="8452"/>
                      </a:cubicBezTo>
                      <a:cubicBezTo>
                        <a:pt x="6723" y="8452"/>
                        <a:pt x="8646" y="7800"/>
                        <a:pt x="10146" y="6606"/>
                      </a:cubicBezTo>
                      <a:cubicBezTo>
                        <a:pt x="10816" y="6086"/>
                        <a:pt x="11404" y="5475"/>
                        <a:pt x="12120" y="5059"/>
                      </a:cubicBezTo>
                      <a:cubicBezTo>
                        <a:pt x="12584" y="4772"/>
                        <a:pt x="13129" y="4578"/>
                        <a:pt x="13657" y="4578"/>
                      </a:cubicBezTo>
                      <a:cubicBezTo>
                        <a:pt x="13956" y="4578"/>
                        <a:pt x="14250" y="4640"/>
                        <a:pt x="14521" y="4782"/>
                      </a:cubicBezTo>
                      <a:cubicBezTo>
                        <a:pt x="14047" y="3813"/>
                        <a:pt x="13574" y="2889"/>
                        <a:pt x="12535" y="2589"/>
                      </a:cubicBezTo>
                      <a:cubicBezTo>
                        <a:pt x="12168" y="2478"/>
                        <a:pt x="11782" y="2422"/>
                        <a:pt x="11396" y="2422"/>
                      </a:cubicBezTo>
                      <a:cubicBezTo>
                        <a:pt x="10822" y="2422"/>
                        <a:pt x="10248" y="2544"/>
                        <a:pt x="9731" y="2785"/>
                      </a:cubicBezTo>
                      <a:cubicBezTo>
                        <a:pt x="9984" y="2497"/>
                        <a:pt x="10065" y="1897"/>
                        <a:pt x="9846" y="1596"/>
                      </a:cubicBezTo>
                      <a:cubicBezTo>
                        <a:pt x="9653" y="1311"/>
                        <a:pt x="9315" y="1185"/>
                        <a:pt x="8971" y="1185"/>
                      </a:cubicBezTo>
                      <a:cubicBezTo>
                        <a:pt x="8801" y="1185"/>
                        <a:pt x="8629" y="1216"/>
                        <a:pt x="8472" y="1273"/>
                      </a:cubicBezTo>
                      <a:cubicBezTo>
                        <a:pt x="7999" y="1446"/>
                        <a:pt x="7618" y="1804"/>
                        <a:pt x="7260" y="2150"/>
                      </a:cubicBezTo>
                      <a:cubicBezTo>
                        <a:pt x="7364" y="1469"/>
                        <a:pt x="7203" y="708"/>
                        <a:pt x="6637" y="315"/>
                      </a:cubicBezTo>
                      <a:cubicBezTo>
                        <a:pt x="6336" y="108"/>
                        <a:pt x="5963" y="0"/>
                        <a:pt x="55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5114242" y="3560188"/>
                  <a:ext cx="1058706" cy="4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1" h="13293" extrusionOk="0">
                      <a:moveTo>
                        <a:pt x="31973" y="1477"/>
                      </a:moveTo>
                      <a:cubicBezTo>
                        <a:pt x="32008" y="2596"/>
                        <a:pt x="31892" y="3739"/>
                        <a:pt x="31604" y="4836"/>
                      </a:cubicBezTo>
                      <a:cubicBezTo>
                        <a:pt x="31292" y="5932"/>
                        <a:pt x="30807" y="6982"/>
                        <a:pt x="30103" y="7883"/>
                      </a:cubicBezTo>
                      <a:cubicBezTo>
                        <a:pt x="29388" y="8783"/>
                        <a:pt x="28580" y="9580"/>
                        <a:pt x="27656" y="10249"/>
                      </a:cubicBezTo>
                      <a:cubicBezTo>
                        <a:pt x="26756" y="10930"/>
                        <a:pt x="25740" y="11473"/>
                        <a:pt x="24667" y="11830"/>
                      </a:cubicBezTo>
                      <a:cubicBezTo>
                        <a:pt x="25717" y="11392"/>
                        <a:pt x="26664" y="10780"/>
                        <a:pt x="27529" y="10087"/>
                      </a:cubicBezTo>
                      <a:cubicBezTo>
                        <a:pt x="28395" y="9383"/>
                        <a:pt x="29203" y="8610"/>
                        <a:pt x="29872" y="7721"/>
                      </a:cubicBezTo>
                      <a:cubicBezTo>
                        <a:pt x="30565" y="6844"/>
                        <a:pt x="31050" y="5851"/>
                        <a:pt x="31373" y="4778"/>
                      </a:cubicBezTo>
                      <a:cubicBezTo>
                        <a:pt x="31719" y="3716"/>
                        <a:pt x="31892" y="2585"/>
                        <a:pt x="31973" y="1477"/>
                      </a:cubicBezTo>
                      <a:close/>
                      <a:moveTo>
                        <a:pt x="31571" y="1"/>
                      </a:moveTo>
                      <a:cubicBezTo>
                        <a:pt x="31265" y="1"/>
                        <a:pt x="30965" y="209"/>
                        <a:pt x="30819" y="542"/>
                      </a:cubicBezTo>
                      <a:cubicBezTo>
                        <a:pt x="30657" y="900"/>
                        <a:pt x="30738" y="1315"/>
                        <a:pt x="30588" y="1627"/>
                      </a:cubicBezTo>
                      <a:cubicBezTo>
                        <a:pt x="30254" y="987"/>
                        <a:pt x="29806" y="708"/>
                        <a:pt x="29326" y="708"/>
                      </a:cubicBezTo>
                      <a:cubicBezTo>
                        <a:pt x="28211" y="708"/>
                        <a:pt x="26923" y="2206"/>
                        <a:pt x="26479" y="4166"/>
                      </a:cubicBezTo>
                      <a:cubicBezTo>
                        <a:pt x="25819" y="7079"/>
                        <a:pt x="24632" y="9756"/>
                        <a:pt x="22034" y="11512"/>
                      </a:cubicBezTo>
                      <a:lnTo>
                        <a:pt x="22034" y="11512"/>
                      </a:lnTo>
                      <a:cubicBezTo>
                        <a:pt x="22515" y="11144"/>
                        <a:pt x="22464" y="10479"/>
                        <a:pt x="22023" y="9995"/>
                      </a:cubicBezTo>
                      <a:cubicBezTo>
                        <a:pt x="21655" y="9581"/>
                        <a:pt x="21082" y="9409"/>
                        <a:pt x="20513" y="9409"/>
                      </a:cubicBezTo>
                      <a:cubicBezTo>
                        <a:pt x="20369" y="9409"/>
                        <a:pt x="20225" y="9420"/>
                        <a:pt x="20084" y="9441"/>
                      </a:cubicBezTo>
                      <a:cubicBezTo>
                        <a:pt x="19392" y="9545"/>
                        <a:pt x="18722" y="9764"/>
                        <a:pt x="18053" y="9972"/>
                      </a:cubicBezTo>
                      <a:cubicBezTo>
                        <a:pt x="17418" y="10180"/>
                        <a:pt x="16772" y="10364"/>
                        <a:pt x="16079" y="10422"/>
                      </a:cubicBezTo>
                      <a:cubicBezTo>
                        <a:pt x="15513" y="10480"/>
                        <a:pt x="14948" y="10507"/>
                        <a:pt x="14383" y="10507"/>
                      </a:cubicBezTo>
                      <a:cubicBezTo>
                        <a:pt x="13485" y="10507"/>
                        <a:pt x="12590" y="10439"/>
                        <a:pt x="11704" y="10318"/>
                      </a:cubicBezTo>
                      <a:cubicBezTo>
                        <a:pt x="7434" y="9787"/>
                        <a:pt x="2759" y="7629"/>
                        <a:pt x="0" y="4189"/>
                      </a:cubicBezTo>
                      <a:lnTo>
                        <a:pt x="0" y="4189"/>
                      </a:lnTo>
                      <a:cubicBezTo>
                        <a:pt x="4375" y="9649"/>
                        <a:pt x="9996" y="12442"/>
                        <a:pt x="16956" y="13169"/>
                      </a:cubicBezTo>
                      <a:cubicBezTo>
                        <a:pt x="17725" y="13249"/>
                        <a:pt x="18504" y="13292"/>
                        <a:pt x="19284" y="13292"/>
                      </a:cubicBezTo>
                      <a:cubicBezTo>
                        <a:pt x="22437" y="13292"/>
                        <a:pt x="25601" y="12591"/>
                        <a:pt x="28164" y="10815"/>
                      </a:cubicBezTo>
                      <a:cubicBezTo>
                        <a:pt x="31396" y="8564"/>
                        <a:pt x="32850" y="5055"/>
                        <a:pt x="32470" y="1246"/>
                      </a:cubicBezTo>
                      <a:cubicBezTo>
                        <a:pt x="32435" y="900"/>
                        <a:pt x="32366" y="553"/>
                        <a:pt x="32146" y="299"/>
                      </a:cubicBezTo>
                      <a:cubicBezTo>
                        <a:pt x="31981" y="92"/>
                        <a:pt x="31775" y="1"/>
                        <a:pt x="31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743258" y="3884880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10493" y="5218"/>
                      </a:moveTo>
                      <a:cubicBezTo>
                        <a:pt x="10523" y="5237"/>
                        <a:pt x="10555" y="5252"/>
                        <a:pt x="10587" y="5265"/>
                      </a:cubicBezTo>
                      <a:lnTo>
                        <a:pt x="10587" y="5265"/>
                      </a:lnTo>
                      <a:cubicBezTo>
                        <a:pt x="10555" y="5250"/>
                        <a:pt x="10524" y="5234"/>
                        <a:pt x="10493" y="5218"/>
                      </a:cubicBezTo>
                      <a:close/>
                      <a:moveTo>
                        <a:pt x="11794" y="0"/>
                      </a:moveTo>
                      <a:cubicBezTo>
                        <a:pt x="11202" y="0"/>
                        <a:pt x="9840" y="930"/>
                        <a:pt x="9662" y="1051"/>
                      </a:cubicBezTo>
                      <a:cubicBezTo>
                        <a:pt x="7461" y="2389"/>
                        <a:pt x="4189" y="3881"/>
                        <a:pt x="1356" y="3881"/>
                      </a:cubicBezTo>
                      <a:cubicBezTo>
                        <a:pt x="890" y="3881"/>
                        <a:pt x="436" y="3840"/>
                        <a:pt x="1" y="3752"/>
                      </a:cubicBezTo>
                      <a:lnTo>
                        <a:pt x="1" y="3752"/>
                      </a:lnTo>
                      <a:cubicBezTo>
                        <a:pt x="1352" y="4026"/>
                        <a:pt x="2666" y="4185"/>
                        <a:pt x="3970" y="4185"/>
                      </a:cubicBezTo>
                      <a:cubicBezTo>
                        <a:pt x="5418" y="4185"/>
                        <a:pt x="6854" y="3988"/>
                        <a:pt x="8311" y="3533"/>
                      </a:cubicBezTo>
                      <a:cubicBezTo>
                        <a:pt x="8773" y="3394"/>
                        <a:pt x="9235" y="3221"/>
                        <a:pt x="9731" y="3164"/>
                      </a:cubicBezTo>
                      <a:cubicBezTo>
                        <a:pt x="9841" y="3150"/>
                        <a:pt x="9952" y="3143"/>
                        <a:pt x="10063" y="3143"/>
                      </a:cubicBezTo>
                      <a:cubicBezTo>
                        <a:pt x="10441" y="3143"/>
                        <a:pt x="10815" y="3226"/>
                        <a:pt x="11128" y="3441"/>
                      </a:cubicBezTo>
                      <a:cubicBezTo>
                        <a:pt x="11532" y="3706"/>
                        <a:pt x="11774" y="4249"/>
                        <a:pt x="11647" y="4699"/>
                      </a:cubicBezTo>
                      <a:cubicBezTo>
                        <a:pt x="11543" y="5053"/>
                        <a:pt x="11181" y="5311"/>
                        <a:pt x="10830" y="5311"/>
                      </a:cubicBezTo>
                      <a:cubicBezTo>
                        <a:pt x="10747" y="5311"/>
                        <a:pt x="10665" y="5296"/>
                        <a:pt x="10587" y="5265"/>
                      </a:cubicBezTo>
                      <a:lnTo>
                        <a:pt x="10587" y="5265"/>
                      </a:lnTo>
                      <a:cubicBezTo>
                        <a:pt x="10977" y="5452"/>
                        <a:pt x="11418" y="5569"/>
                        <a:pt x="11841" y="5569"/>
                      </a:cubicBezTo>
                      <a:cubicBezTo>
                        <a:pt x="12293" y="5569"/>
                        <a:pt x="12722" y="5436"/>
                        <a:pt x="13044" y="5114"/>
                      </a:cubicBezTo>
                      <a:cubicBezTo>
                        <a:pt x="13702" y="4456"/>
                        <a:pt x="13875" y="3394"/>
                        <a:pt x="13471" y="2575"/>
                      </a:cubicBezTo>
                      <a:cubicBezTo>
                        <a:pt x="13044" y="1744"/>
                        <a:pt x="12167" y="1340"/>
                        <a:pt x="11278" y="1340"/>
                      </a:cubicBezTo>
                      <a:cubicBezTo>
                        <a:pt x="11543" y="1201"/>
                        <a:pt x="11867" y="936"/>
                        <a:pt x="11982" y="636"/>
                      </a:cubicBezTo>
                      <a:cubicBezTo>
                        <a:pt x="12157" y="168"/>
                        <a:pt x="12045" y="0"/>
                        <a:pt x="117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613910" y="3527896"/>
                  <a:ext cx="727632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8" h="23325" extrusionOk="0">
                      <a:moveTo>
                        <a:pt x="6337" y="1140"/>
                      </a:moveTo>
                      <a:lnTo>
                        <a:pt x="6337" y="1140"/>
                      </a:lnTo>
                      <a:cubicBezTo>
                        <a:pt x="6810" y="1255"/>
                        <a:pt x="7272" y="1428"/>
                        <a:pt x="7711" y="1648"/>
                      </a:cubicBezTo>
                      <a:cubicBezTo>
                        <a:pt x="8138" y="1878"/>
                        <a:pt x="8553" y="2132"/>
                        <a:pt x="8946" y="2432"/>
                      </a:cubicBezTo>
                      <a:cubicBezTo>
                        <a:pt x="9708" y="3056"/>
                        <a:pt x="10366" y="3806"/>
                        <a:pt x="10896" y="4649"/>
                      </a:cubicBezTo>
                      <a:cubicBezTo>
                        <a:pt x="11981" y="6299"/>
                        <a:pt x="12512" y="8238"/>
                        <a:pt x="12905" y="10154"/>
                      </a:cubicBezTo>
                      <a:cubicBezTo>
                        <a:pt x="13274" y="12117"/>
                        <a:pt x="13482" y="14056"/>
                        <a:pt x="13921" y="15937"/>
                      </a:cubicBezTo>
                      <a:cubicBezTo>
                        <a:pt x="14359" y="17830"/>
                        <a:pt x="15156" y="19631"/>
                        <a:pt x="16114" y="21328"/>
                      </a:cubicBezTo>
                      <a:cubicBezTo>
                        <a:pt x="15594" y="20497"/>
                        <a:pt x="15110" y="19654"/>
                        <a:pt x="14706" y="18754"/>
                      </a:cubicBezTo>
                      <a:cubicBezTo>
                        <a:pt x="14302" y="17865"/>
                        <a:pt x="13967" y="16942"/>
                        <a:pt x="13724" y="15983"/>
                      </a:cubicBezTo>
                      <a:cubicBezTo>
                        <a:pt x="13228" y="14079"/>
                        <a:pt x="13020" y="12128"/>
                        <a:pt x="12628" y="10224"/>
                      </a:cubicBezTo>
                      <a:cubicBezTo>
                        <a:pt x="12270" y="8319"/>
                        <a:pt x="11728" y="6438"/>
                        <a:pt x="10712" y="4776"/>
                      </a:cubicBezTo>
                      <a:cubicBezTo>
                        <a:pt x="10446" y="4360"/>
                        <a:pt x="10169" y="3968"/>
                        <a:pt x="9869" y="3587"/>
                      </a:cubicBezTo>
                      <a:cubicBezTo>
                        <a:pt x="9558" y="3217"/>
                        <a:pt x="9223" y="2871"/>
                        <a:pt x="8865" y="2548"/>
                      </a:cubicBezTo>
                      <a:cubicBezTo>
                        <a:pt x="8484" y="2236"/>
                        <a:pt x="8092" y="1959"/>
                        <a:pt x="7676" y="1717"/>
                      </a:cubicBezTo>
                      <a:cubicBezTo>
                        <a:pt x="7249" y="1486"/>
                        <a:pt x="6799" y="1301"/>
                        <a:pt x="6337" y="1140"/>
                      </a:cubicBezTo>
                      <a:close/>
                      <a:moveTo>
                        <a:pt x="3863" y="1"/>
                      </a:moveTo>
                      <a:cubicBezTo>
                        <a:pt x="2548" y="1"/>
                        <a:pt x="1308" y="347"/>
                        <a:pt x="0" y="389"/>
                      </a:cubicBezTo>
                      <a:cubicBezTo>
                        <a:pt x="144" y="385"/>
                        <a:pt x="287" y="383"/>
                        <a:pt x="431" y="383"/>
                      </a:cubicBezTo>
                      <a:cubicBezTo>
                        <a:pt x="3221" y="383"/>
                        <a:pt x="6109" y="1238"/>
                        <a:pt x="8184" y="3148"/>
                      </a:cubicBezTo>
                      <a:cubicBezTo>
                        <a:pt x="9338" y="4222"/>
                        <a:pt x="11185" y="6184"/>
                        <a:pt x="10469" y="7915"/>
                      </a:cubicBezTo>
                      <a:cubicBezTo>
                        <a:pt x="10227" y="8527"/>
                        <a:pt x="9800" y="9093"/>
                        <a:pt x="9177" y="9266"/>
                      </a:cubicBezTo>
                      <a:cubicBezTo>
                        <a:pt x="9087" y="9291"/>
                        <a:pt x="8992" y="9302"/>
                        <a:pt x="8896" y="9302"/>
                      </a:cubicBezTo>
                      <a:cubicBezTo>
                        <a:pt x="8320" y="9302"/>
                        <a:pt x="7676" y="8886"/>
                        <a:pt x="7607" y="8342"/>
                      </a:cubicBezTo>
                      <a:lnTo>
                        <a:pt x="7607" y="8342"/>
                      </a:lnTo>
                      <a:cubicBezTo>
                        <a:pt x="7376" y="9162"/>
                        <a:pt x="7803" y="10131"/>
                        <a:pt x="8588" y="10501"/>
                      </a:cubicBezTo>
                      <a:cubicBezTo>
                        <a:pt x="8792" y="10601"/>
                        <a:pt x="9010" y="10647"/>
                        <a:pt x="9230" y="10647"/>
                      </a:cubicBezTo>
                      <a:cubicBezTo>
                        <a:pt x="9845" y="10647"/>
                        <a:pt x="10473" y="10289"/>
                        <a:pt x="10839" y="9762"/>
                      </a:cubicBezTo>
                      <a:lnTo>
                        <a:pt x="10839" y="9762"/>
                      </a:lnTo>
                      <a:cubicBezTo>
                        <a:pt x="10920" y="12532"/>
                        <a:pt x="9881" y="14922"/>
                        <a:pt x="8149" y="17068"/>
                      </a:cubicBezTo>
                      <a:cubicBezTo>
                        <a:pt x="8149" y="17068"/>
                        <a:pt x="8992" y="16999"/>
                        <a:pt x="9581" y="16803"/>
                      </a:cubicBezTo>
                      <a:lnTo>
                        <a:pt x="9581" y="16803"/>
                      </a:lnTo>
                      <a:cubicBezTo>
                        <a:pt x="9581" y="16803"/>
                        <a:pt x="9419" y="17946"/>
                        <a:pt x="8253" y="19631"/>
                      </a:cubicBezTo>
                      <a:cubicBezTo>
                        <a:pt x="9835" y="19158"/>
                        <a:pt x="10296" y="18996"/>
                        <a:pt x="11589" y="17957"/>
                      </a:cubicBezTo>
                      <a:lnTo>
                        <a:pt x="11589" y="17957"/>
                      </a:lnTo>
                      <a:cubicBezTo>
                        <a:pt x="11358" y="21963"/>
                        <a:pt x="15583" y="20947"/>
                        <a:pt x="17314" y="23325"/>
                      </a:cubicBezTo>
                      <a:cubicBezTo>
                        <a:pt x="15698" y="21108"/>
                        <a:pt x="20038" y="18465"/>
                        <a:pt x="18353" y="16514"/>
                      </a:cubicBezTo>
                      <a:lnTo>
                        <a:pt x="18353" y="16514"/>
                      </a:lnTo>
                      <a:cubicBezTo>
                        <a:pt x="19567" y="17256"/>
                        <a:pt x="20850" y="17817"/>
                        <a:pt x="22260" y="17817"/>
                      </a:cubicBezTo>
                      <a:cubicBezTo>
                        <a:pt x="22365" y="17817"/>
                        <a:pt x="22471" y="17814"/>
                        <a:pt x="22578" y="17807"/>
                      </a:cubicBezTo>
                      <a:cubicBezTo>
                        <a:pt x="18388" y="15880"/>
                        <a:pt x="15698" y="11136"/>
                        <a:pt x="13863" y="7107"/>
                      </a:cubicBezTo>
                      <a:cubicBezTo>
                        <a:pt x="12316" y="3702"/>
                        <a:pt x="9869" y="1221"/>
                        <a:pt x="6453" y="343"/>
                      </a:cubicBezTo>
                      <a:cubicBezTo>
                        <a:pt x="5737" y="159"/>
                        <a:pt x="4987" y="43"/>
                        <a:pt x="4202" y="9"/>
                      </a:cubicBezTo>
                      <a:cubicBezTo>
                        <a:pt x="4088" y="3"/>
                        <a:pt x="3976" y="1"/>
                        <a:pt x="38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5121300" y="3736086"/>
                  <a:ext cx="509646" cy="38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98" extrusionOk="0">
                      <a:moveTo>
                        <a:pt x="2667" y="3383"/>
                      </a:moveTo>
                      <a:cubicBezTo>
                        <a:pt x="3302" y="3995"/>
                        <a:pt x="3948" y="4606"/>
                        <a:pt x="4664" y="5172"/>
                      </a:cubicBezTo>
                      <a:cubicBezTo>
                        <a:pt x="5368" y="5714"/>
                        <a:pt x="6106" y="6234"/>
                        <a:pt x="6891" y="6696"/>
                      </a:cubicBezTo>
                      <a:cubicBezTo>
                        <a:pt x="7676" y="7157"/>
                        <a:pt x="8507" y="7561"/>
                        <a:pt x="9361" y="7919"/>
                      </a:cubicBezTo>
                      <a:cubicBezTo>
                        <a:pt x="10227" y="8300"/>
                        <a:pt x="11104" y="8600"/>
                        <a:pt x="12005" y="8900"/>
                      </a:cubicBezTo>
                      <a:cubicBezTo>
                        <a:pt x="11081" y="8692"/>
                        <a:pt x="10169" y="8415"/>
                        <a:pt x="9292" y="8081"/>
                      </a:cubicBezTo>
                      <a:cubicBezTo>
                        <a:pt x="8415" y="7746"/>
                        <a:pt x="7561" y="7342"/>
                        <a:pt x="6753" y="6880"/>
                      </a:cubicBezTo>
                      <a:cubicBezTo>
                        <a:pt x="5956" y="6407"/>
                        <a:pt x="5206" y="5888"/>
                        <a:pt x="4514" y="5299"/>
                      </a:cubicBezTo>
                      <a:cubicBezTo>
                        <a:pt x="3833" y="4710"/>
                        <a:pt x="3221" y="4075"/>
                        <a:pt x="2667" y="3383"/>
                      </a:cubicBezTo>
                      <a:close/>
                      <a:moveTo>
                        <a:pt x="0" y="1"/>
                      </a:moveTo>
                      <a:cubicBezTo>
                        <a:pt x="1720" y="3591"/>
                        <a:pt x="7330" y="11416"/>
                        <a:pt x="11728" y="12097"/>
                      </a:cubicBezTo>
                      <a:cubicBezTo>
                        <a:pt x="11716" y="11913"/>
                        <a:pt x="9592" y="10101"/>
                        <a:pt x="9235" y="9304"/>
                      </a:cubicBezTo>
                      <a:lnTo>
                        <a:pt x="9235" y="9304"/>
                      </a:lnTo>
                      <a:cubicBezTo>
                        <a:pt x="10216" y="9919"/>
                        <a:pt x="11536" y="10231"/>
                        <a:pt x="12837" y="10231"/>
                      </a:cubicBezTo>
                      <a:cubicBezTo>
                        <a:pt x="13907" y="10231"/>
                        <a:pt x="14965" y="10020"/>
                        <a:pt x="15814" y="9593"/>
                      </a:cubicBezTo>
                      <a:cubicBezTo>
                        <a:pt x="9765" y="8000"/>
                        <a:pt x="4202" y="461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603114" y="3603308"/>
                  <a:ext cx="240707" cy="23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370" extrusionOk="0">
                      <a:moveTo>
                        <a:pt x="0" y="0"/>
                      </a:moveTo>
                      <a:cubicBezTo>
                        <a:pt x="1" y="1"/>
                        <a:pt x="2615" y="7370"/>
                        <a:pt x="4743" y="7370"/>
                      </a:cubicBezTo>
                      <a:cubicBezTo>
                        <a:pt x="4916" y="7370"/>
                        <a:pt x="5087" y="7321"/>
                        <a:pt x="5252" y="7214"/>
                      </a:cubicBezTo>
                      <a:cubicBezTo>
                        <a:pt x="7469" y="5795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2953710" y="863971"/>
                <a:ext cx="3236705" cy="751706"/>
                <a:chOff x="2953710" y="863971"/>
                <a:chExt cx="3236705" cy="751706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5336676" y="1283122"/>
                  <a:ext cx="467621" cy="27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0" h="8444" extrusionOk="0">
                      <a:moveTo>
                        <a:pt x="5119" y="978"/>
                      </a:moveTo>
                      <a:cubicBezTo>
                        <a:pt x="5570" y="978"/>
                        <a:pt x="6018" y="1030"/>
                        <a:pt x="6453" y="1146"/>
                      </a:cubicBezTo>
                      <a:cubicBezTo>
                        <a:pt x="7169" y="1319"/>
                        <a:pt x="7815" y="1688"/>
                        <a:pt x="8381" y="2138"/>
                      </a:cubicBezTo>
                      <a:cubicBezTo>
                        <a:pt x="8935" y="2589"/>
                        <a:pt x="9442" y="3096"/>
                        <a:pt x="9962" y="3570"/>
                      </a:cubicBezTo>
                      <a:cubicBezTo>
                        <a:pt x="10481" y="4043"/>
                        <a:pt x="11047" y="4481"/>
                        <a:pt x="11693" y="4770"/>
                      </a:cubicBezTo>
                      <a:cubicBezTo>
                        <a:pt x="11035" y="4585"/>
                        <a:pt x="10412" y="4181"/>
                        <a:pt x="9846" y="3731"/>
                      </a:cubicBezTo>
                      <a:cubicBezTo>
                        <a:pt x="9362" y="3339"/>
                        <a:pt x="8900" y="2912"/>
                        <a:pt x="8427" y="2519"/>
                      </a:cubicBezTo>
                      <a:lnTo>
                        <a:pt x="8427" y="2519"/>
                      </a:lnTo>
                      <a:cubicBezTo>
                        <a:pt x="8508" y="2635"/>
                        <a:pt x="8577" y="2750"/>
                        <a:pt x="8646" y="2866"/>
                      </a:cubicBezTo>
                      <a:cubicBezTo>
                        <a:pt x="8981" y="3454"/>
                        <a:pt x="9142" y="4158"/>
                        <a:pt x="8981" y="4816"/>
                      </a:cubicBezTo>
                      <a:cubicBezTo>
                        <a:pt x="8923" y="4147"/>
                        <a:pt x="8727" y="3558"/>
                        <a:pt x="8404" y="2993"/>
                      </a:cubicBezTo>
                      <a:cubicBezTo>
                        <a:pt x="8173" y="2589"/>
                        <a:pt x="7896" y="2231"/>
                        <a:pt x="7549" y="1896"/>
                      </a:cubicBezTo>
                      <a:cubicBezTo>
                        <a:pt x="7192" y="1665"/>
                        <a:pt x="6799" y="1480"/>
                        <a:pt x="6395" y="1342"/>
                      </a:cubicBezTo>
                      <a:cubicBezTo>
                        <a:pt x="5737" y="1134"/>
                        <a:pt x="5033" y="1053"/>
                        <a:pt x="4318" y="1030"/>
                      </a:cubicBezTo>
                      <a:cubicBezTo>
                        <a:pt x="4584" y="996"/>
                        <a:pt x="4852" y="978"/>
                        <a:pt x="5119" y="978"/>
                      </a:cubicBezTo>
                      <a:close/>
                      <a:moveTo>
                        <a:pt x="4821" y="0"/>
                      </a:moveTo>
                      <a:cubicBezTo>
                        <a:pt x="4560" y="0"/>
                        <a:pt x="4300" y="13"/>
                        <a:pt x="4041" y="38"/>
                      </a:cubicBezTo>
                      <a:cubicBezTo>
                        <a:pt x="2598" y="165"/>
                        <a:pt x="1189" y="684"/>
                        <a:pt x="1" y="1492"/>
                      </a:cubicBezTo>
                      <a:cubicBezTo>
                        <a:pt x="498" y="1333"/>
                        <a:pt x="1056" y="1268"/>
                        <a:pt x="1652" y="1268"/>
                      </a:cubicBezTo>
                      <a:cubicBezTo>
                        <a:pt x="1747" y="1268"/>
                        <a:pt x="1843" y="1269"/>
                        <a:pt x="1940" y="1273"/>
                      </a:cubicBezTo>
                      <a:cubicBezTo>
                        <a:pt x="3486" y="1319"/>
                        <a:pt x="4975" y="2346"/>
                        <a:pt x="5553" y="3789"/>
                      </a:cubicBezTo>
                      <a:cubicBezTo>
                        <a:pt x="6130" y="5209"/>
                        <a:pt x="5772" y="7125"/>
                        <a:pt x="4687" y="8210"/>
                      </a:cubicBezTo>
                      <a:cubicBezTo>
                        <a:pt x="4966" y="8365"/>
                        <a:pt x="5284" y="8443"/>
                        <a:pt x="5602" y="8443"/>
                      </a:cubicBezTo>
                      <a:cubicBezTo>
                        <a:pt x="5969" y="8443"/>
                        <a:pt x="6335" y="8339"/>
                        <a:pt x="6638" y="8129"/>
                      </a:cubicBezTo>
                      <a:cubicBezTo>
                        <a:pt x="7192" y="7737"/>
                        <a:pt x="7353" y="6975"/>
                        <a:pt x="7249" y="6294"/>
                      </a:cubicBezTo>
                      <a:lnTo>
                        <a:pt x="7249" y="6294"/>
                      </a:lnTo>
                      <a:cubicBezTo>
                        <a:pt x="7619" y="6640"/>
                        <a:pt x="7988" y="7021"/>
                        <a:pt x="8461" y="7171"/>
                      </a:cubicBezTo>
                      <a:cubicBezTo>
                        <a:pt x="8620" y="7227"/>
                        <a:pt x="8790" y="7257"/>
                        <a:pt x="8958" y="7257"/>
                      </a:cubicBezTo>
                      <a:cubicBezTo>
                        <a:pt x="9305" y="7257"/>
                        <a:pt x="9641" y="7131"/>
                        <a:pt x="9835" y="6859"/>
                      </a:cubicBezTo>
                      <a:cubicBezTo>
                        <a:pt x="10054" y="6559"/>
                        <a:pt x="9985" y="5947"/>
                        <a:pt x="9720" y="5659"/>
                      </a:cubicBezTo>
                      <a:lnTo>
                        <a:pt x="9720" y="5659"/>
                      </a:lnTo>
                      <a:cubicBezTo>
                        <a:pt x="10242" y="5903"/>
                        <a:pt x="10823" y="6025"/>
                        <a:pt x="11402" y="6025"/>
                      </a:cubicBezTo>
                      <a:cubicBezTo>
                        <a:pt x="11783" y="6025"/>
                        <a:pt x="12163" y="5972"/>
                        <a:pt x="12524" y="5867"/>
                      </a:cubicBezTo>
                      <a:cubicBezTo>
                        <a:pt x="13563" y="5543"/>
                        <a:pt x="14036" y="4632"/>
                        <a:pt x="14510" y="3674"/>
                      </a:cubicBezTo>
                      <a:lnTo>
                        <a:pt x="14510" y="3674"/>
                      </a:lnTo>
                      <a:cubicBezTo>
                        <a:pt x="14247" y="3799"/>
                        <a:pt x="13962" y="3853"/>
                        <a:pt x="13673" y="3853"/>
                      </a:cubicBezTo>
                      <a:cubicBezTo>
                        <a:pt x="13138" y="3853"/>
                        <a:pt x="12585" y="3666"/>
                        <a:pt x="12120" y="3396"/>
                      </a:cubicBezTo>
                      <a:cubicBezTo>
                        <a:pt x="11393" y="2981"/>
                        <a:pt x="10805" y="2358"/>
                        <a:pt x="10135" y="1838"/>
                      </a:cubicBezTo>
                      <a:cubicBezTo>
                        <a:pt x="8642" y="660"/>
                        <a:pt x="6729" y="0"/>
                        <a:pt x="4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5114242" y="1155694"/>
                  <a:ext cx="1058706" cy="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1" h="13286" extrusionOk="0">
                      <a:moveTo>
                        <a:pt x="24690" y="1452"/>
                      </a:moveTo>
                      <a:lnTo>
                        <a:pt x="24690" y="1452"/>
                      </a:lnTo>
                      <a:cubicBezTo>
                        <a:pt x="25752" y="1799"/>
                        <a:pt x="26768" y="2364"/>
                        <a:pt x="27668" y="3034"/>
                      </a:cubicBezTo>
                      <a:cubicBezTo>
                        <a:pt x="28580" y="3703"/>
                        <a:pt x="29411" y="4511"/>
                        <a:pt x="30115" y="5400"/>
                      </a:cubicBezTo>
                      <a:cubicBezTo>
                        <a:pt x="30819" y="6300"/>
                        <a:pt x="31315" y="7362"/>
                        <a:pt x="31615" y="8447"/>
                      </a:cubicBezTo>
                      <a:cubicBezTo>
                        <a:pt x="31904" y="9544"/>
                        <a:pt x="32019" y="10686"/>
                        <a:pt x="31985" y="11806"/>
                      </a:cubicBezTo>
                      <a:cubicBezTo>
                        <a:pt x="31892" y="10686"/>
                        <a:pt x="31719" y="9555"/>
                        <a:pt x="31385" y="8505"/>
                      </a:cubicBezTo>
                      <a:cubicBezTo>
                        <a:pt x="31061" y="7443"/>
                        <a:pt x="30577" y="6427"/>
                        <a:pt x="29884" y="5561"/>
                      </a:cubicBezTo>
                      <a:cubicBezTo>
                        <a:pt x="29215" y="4673"/>
                        <a:pt x="28407" y="3888"/>
                        <a:pt x="27541" y="3195"/>
                      </a:cubicBezTo>
                      <a:cubicBezTo>
                        <a:pt x="26664" y="2503"/>
                        <a:pt x="25706" y="1902"/>
                        <a:pt x="24690" y="1452"/>
                      </a:cubicBezTo>
                      <a:close/>
                      <a:moveTo>
                        <a:pt x="19301" y="1"/>
                      </a:moveTo>
                      <a:cubicBezTo>
                        <a:pt x="18516" y="1"/>
                        <a:pt x="17731" y="44"/>
                        <a:pt x="16956" y="125"/>
                      </a:cubicBezTo>
                      <a:cubicBezTo>
                        <a:pt x="9996" y="852"/>
                        <a:pt x="4363" y="3657"/>
                        <a:pt x="0" y="9093"/>
                      </a:cubicBezTo>
                      <a:cubicBezTo>
                        <a:pt x="2759" y="5665"/>
                        <a:pt x="7434" y="3495"/>
                        <a:pt x="11704" y="2964"/>
                      </a:cubicBezTo>
                      <a:cubicBezTo>
                        <a:pt x="12602" y="2849"/>
                        <a:pt x="13508" y="2784"/>
                        <a:pt x="14414" y="2784"/>
                      </a:cubicBezTo>
                      <a:cubicBezTo>
                        <a:pt x="14966" y="2784"/>
                        <a:pt x="15517" y="2808"/>
                        <a:pt x="16067" y="2860"/>
                      </a:cubicBezTo>
                      <a:cubicBezTo>
                        <a:pt x="16760" y="2941"/>
                        <a:pt x="17395" y="3126"/>
                        <a:pt x="18053" y="3311"/>
                      </a:cubicBezTo>
                      <a:cubicBezTo>
                        <a:pt x="18711" y="3518"/>
                        <a:pt x="19380" y="3726"/>
                        <a:pt x="20084" y="3842"/>
                      </a:cubicBezTo>
                      <a:cubicBezTo>
                        <a:pt x="20229" y="3863"/>
                        <a:pt x="20378" y="3875"/>
                        <a:pt x="20527" y="3875"/>
                      </a:cubicBezTo>
                      <a:cubicBezTo>
                        <a:pt x="21087" y="3875"/>
                        <a:pt x="21647" y="3710"/>
                        <a:pt x="22012" y="3299"/>
                      </a:cubicBezTo>
                      <a:cubicBezTo>
                        <a:pt x="22441" y="2817"/>
                        <a:pt x="22511" y="2145"/>
                        <a:pt x="22038" y="1774"/>
                      </a:cubicBezTo>
                      <a:lnTo>
                        <a:pt x="22038" y="1774"/>
                      </a:lnTo>
                      <a:cubicBezTo>
                        <a:pt x="24622" y="3542"/>
                        <a:pt x="25808" y="6217"/>
                        <a:pt x="26479" y="9128"/>
                      </a:cubicBezTo>
                      <a:cubicBezTo>
                        <a:pt x="26923" y="11082"/>
                        <a:pt x="28214" y="12583"/>
                        <a:pt x="29329" y="12583"/>
                      </a:cubicBezTo>
                      <a:cubicBezTo>
                        <a:pt x="29808" y="12583"/>
                        <a:pt x="30255" y="12306"/>
                        <a:pt x="30588" y="11667"/>
                      </a:cubicBezTo>
                      <a:cubicBezTo>
                        <a:pt x="30727" y="11968"/>
                        <a:pt x="30657" y="12383"/>
                        <a:pt x="30819" y="12752"/>
                      </a:cubicBezTo>
                      <a:cubicBezTo>
                        <a:pt x="30965" y="13080"/>
                        <a:pt x="31267" y="13285"/>
                        <a:pt x="31574" y="13285"/>
                      </a:cubicBezTo>
                      <a:cubicBezTo>
                        <a:pt x="31777" y="13285"/>
                        <a:pt x="31982" y="13196"/>
                        <a:pt x="32146" y="12995"/>
                      </a:cubicBezTo>
                      <a:cubicBezTo>
                        <a:pt x="32366" y="12729"/>
                        <a:pt x="32423" y="12372"/>
                        <a:pt x="32458" y="12037"/>
                      </a:cubicBezTo>
                      <a:cubicBezTo>
                        <a:pt x="32850" y="8216"/>
                        <a:pt x="31396" y="4707"/>
                        <a:pt x="28164" y="2480"/>
                      </a:cubicBezTo>
                      <a:cubicBezTo>
                        <a:pt x="25596" y="697"/>
                        <a:pt x="22445" y="1"/>
                        <a:pt x="193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5743258" y="1079218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10571" y="301"/>
                      </a:moveTo>
                      <a:cubicBezTo>
                        <a:pt x="10545" y="312"/>
                        <a:pt x="10518" y="325"/>
                        <a:pt x="10493" y="339"/>
                      </a:cubicBezTo>
                      <a:cubicBezTo>
                        <a:pt x="10519" y="326"/>
                        <a:pt x="10545" y="313"/>
                        <a:pt x="10571" y="301"/>
                      </a:cubicBezTo>
                      <a:close/>
                      <a:moveTo>
                        <a:pt x="11826" y="0"/>
                      </a:moveTo>
                      <a:cubicBezTo>
                        <a:pt x="11402" y="0"/>
                        <a:pt x="10961" y="116"/>
                        <a:pt x="10571" y="301"/>
                      </a:cubicBezTo>
                      <a:lnTo>
                        <a:pt x="10571" y="301"/>
                      </a:lnTo>
                      <a:cubicBezTo>
                        <a:pt x="10649" y="269"/>
                        <a:pt x="10732" y="255"/>
                        <a:pt x="10816" y="255"/>
                      </a:cubicBezTo>
                      <a:cubicBezTo>
                        <a:pt x="11170" y="255"/>
                        <a:pt x="11542" y="517"/>
                        <a:pt x="11647" y="859"/>
                      </a:cubicBezTo>
                      <a:cubicBezTo>
                        <a:pt x="11774" y="1332"/>
                        <a:pt x="11532" y="1863"/>
                        <a:pt x="11128" y="2140"/>
                      </a:cubicBezTo>
                      <a:cubicBezTo>
                        <a:pt x="10816" y="2345"/>
                        <a:pt x="10443" y="2426"/>
                        <a:pt x="10066" y="2426"/>
                      </a:cubicBezTo>
                      <a:cubicBezTo>
                        <a:pt x="9954" y="2426"/>
                        <a:pt x="9842" y="2419"/>
                        <a:pt x="9731" y="2405"/>
                      </a:cubicBezTo>
                      <a:cubicBezTo>
                        <a:pt x="9235" y="2348"/>
                        <a:pt x="8773" y="2175"/>
                        <a:pt x="8311" y="2036"/>
                      </a:cubicBezTo>
                      <a:cubicBezTo>
                        <a:pt x="6854" y="1581"/>
                        <a:pt x="5418" y="1384"/>
                        <a:pt x="3970" y="1384"/>
                      </a:cubicBezTo>
                      <a:cubicBezTo>
                        <a:pt x="2666" y="1384"/>
                        <a:pt x="1352" y="1543"/>
                        <a:pt x="1" y="1817"/>
                      </a:cubicBezTo>
                      <a:cubicBezTo>
                        <a:pt x="436" y="1729"/>
                        <a:pt x="890" y="1688"/>
                        <a:pt x="1356" y="1688"/>
                      </a:cubicBezTo>
                      <a:cubicBezTo>
                        <a:pt x="4189" y="1688"/>
                        <a:pt x="7461" y="3180"/>
                        <a:pt x="9662" y="4518"/>
                      </a:cubicBezTo>
                      <a:cubicBezTo>
                        <a:pt x="9840" y="4639"/>
                        <a:pt x="11202" y="5569"/>
                        <a:pt x="11794" y="5569"/>
                      </a:cubicBezTo>
                      <a:cubicBezTo>
                        <a:pt x="12045" y="5569"/>
                        <a:pt x="12157" y="5401"/>
                        <a:pt x="11982" y="4933"/>
                      </a:cubicBezTo>
                      <a:cubicBezTo>
                        <a:pt x="11867" y="4633"/>
                        <a:pt x="11543" y="4368"/>
                        <a:pt x="11278" y="4229"/>
                      </a:cubicBezTo>
                      <a:cubicBezTo>
                        <a:pt x="12167" y="4229"/>
                        <a:pt x="13044" y="3825"/>
                        <a:pt x="13471" y="3006"/>
                      </a:cubicBezTo>
                      <a:cubicBezTo>
                        <a:pt x="13875" y="2175"/>
                        <a:pt x="13702" y="1113"/>
                        <a:pt x="13044" y="466"/>
                      </a:cubicBezTo>
                      <a:cubicBezTo>
                        <a:pt x="12719" y="136"/>
                        <a:pt x="12283" y="0"/>
                        <a:pt x="11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613169" y="863971"/>
                  <a:ext cx="727632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8" h="23325" extrusionOk="0">
                      <a:moveTo>
                        <a:pt x="17314" y="0"/>
                      </a:moveTo>
                      <a:lnTo>
                        <a:pt x="17314" y="0"/>
                      </a:lnTo>
                      <a:cubicBezTo>
                        <a:pt x="17312" y="3"/>
                        <a:pt x="17310" y="6"/>
                        <a:pt x="17308" y="9"/>
                      </a:cubicBezTo>
                      <a:lnTo>
                        <a:pt x="17308" y="9"/>
                      </a:lnTo>
                      <a:cubicBezTo>
                        <a:pt x="17310" y="6"/>
                        <a:pt x="17312" y="3"/>
                        <a:pt x="17314" y="0"/>
                      </a:cubicBezTo>
                      <a:close/>
                      <a:moveTo>
                        <a:pt x="16137" y="1974"/>
                      </a:moveTo>
                      <a:lnTo>
                        <a:pt x="16137" y="1974"/>
                      </a:lnTo>
                      <a:cubicBezTo>
                        <a:pt x="15167" y="3683"/>
                        <a:pt x="14382" y="5472"/>
                        <a:pt x="13944" y="7353"/>
                      </a:cubicBezTo>
                      <a:cubicBezTo>
                        <a:pt x="13505" y="9281"/>
                        <a:pt x="13297" y="11208"/>
                        <a:pt x="12928" y="13147"/>
                      </a:cubicBezTo>
                      <a:cubicBezTo>
                        <a:pt x="12535" y="15052"/>
                        <a:pt x="12004" y="16991"/>
                        <a:pt x="10919" y="18653"/>
                      </a:cubicBezTo>
                      <a:cubicBezTo>
                        <a:pt x="10389" y="19473"/>
                        <a:pt x="9731" y="20246"/>
                        <a:pt x="8969" y="20858"/>
                      </a:cubicBezTo>
                      <a:cubicBezTo>
                        <a:pt x="8576" y="21170"/>
                        <a:pt x="8161" y="21435"/>
                        <a:pt x="7734" y="21654"/>
                      </a:cubicBezTo>
                      <a:cubicBezTo>
                        <a:pt x="7295" y="21874"/>
                        <a:pt x="6833" y="22047"/>
                        <a:pt x="6360" y="22162"/>
                      </a:cubicBezTo>
                      <a:cubicBezTo>
                        <a:pt x="6822" y="22012"/>
                        <a:pt x="7272" y="21828"/>
                        <a:pt x="7699" y="21585"/>
                      </a:cubicBezTo>
                      <a:cubicBezTo>
                        <a:pt x="8115" y="21343"/>
                        <a:pt x="8519" y="21066"/>
                        <a:pt x="8888" y="20743"/>
                      </a:cubicBezTo>
                      <a:cubicBezTo>
                        <a:pt x="9246" y="20431"/>
                        <a:pt x="9592" y="20085"/>
                        <a:pt x="9892" y="19704"/>
                      </a:cubicBezTo>
                      <a:cubicBezTo>
                        <a:pt x="10192" y="19334"/>
                        <a:pt x="10481" y="18942"/>
                        <a:pt x="10735" y="18526"/>
                      </a:cubicBezTo>
                      <a:cubicBezTo>
                        <a:pt x="11751" y="16876"/>
                        <a:pt x="12293" y="14971"/>
                        <a:pt x="12651" y="13067"/>
                      </a:cubicBezTo>
                      <a:cubicBezTo>
                        <a:pt x="13043" y="11162"/>
                        <a:pt x="13251" y="9223"/>
                        <a:pt x="13747" y="7318"/>
                      </a:cubicBezTo>
                      <a:cubicBezTo>
                        <a:pt x="13990" y="6360"/>
                        <a:pt x="14325" y="5437"/>
                        <a:pt x="14729" y="4548"/>
                      </a:cubicBezTo>
                      <a:cubicBezTo>
                        <a:pt x="15144" y="3648"/>
                        <a:pt x="15617" y="2794"/>
                        <a:pt x="16137" y="1974"/>
                      </a:cubicBezTo>
                      <a:close/>
                      <a:moveTo>
                        <a:pt x="0" y="22936"/>
                      </a:moveTo>
                      <a:cubicBezTo>
                        <a:pt x="10" y="22936"/>
                        <a:pt x="20" y="22936"/>
                        <a:pt x="30" y="22937"/>
                      </a:cubicBezTo>
                      <a:lnTo>
                        <a:pt x="30" y="22937"/>
                      </a:lnTo>
                      <a:cubicBezTo>
                        <a:pt x="20" y="22936"/>
                        <a:pt x="10" y="22936"/>
                        <a:pt x="0" y="22936"/>
                      </a:cubicBezTo>
                      <a:close/>
                      <a:moveTo>
                        <a:pt x="17308" y="9"/>
                      </a:moveTo>
                      <a:cubicBezTo>
                        <a:pt x="15572" y="2376"/>
                        <a:pt x="11347" y="1356"/>
                        <a:pt x="11577" y="5368"/>
                      </a:cubicBezTo>
                      <a:cubicBezTo>
                        <a:pt x="10296" y="4329"/>
                        <a:pt x="9834" y="4167"/>
                        <a:pt x="8253" y="3694"/>
                      </a:cubicBezTo>
                      <a:lnTo>
                        <a:pt x="8253" y="3694"/>
                      </a:lnTo>
                      <a:cubicBezTo>
                        <a:pt x="9419" y="5379"/>
                        <a:pt x="9581" y="6522"/>
                        <a:pt x="9581" y="6522"/>
                      </a:cubicBezTo>
                      <a:cubicBezTo>
                        <a:pt x="8980" y="6326"/>
                        <a:pt x="8149" y="6257"/>
                        <a:pt x="8149" y="6257"/>
                      </a:cubicBezTo>
                      <a:lnTo>
                        <a:pt x="8149" y="6257"/>
                      </a:lnTo>
                      <a:cubicBezTo>
                        <a:pt x="9881" y="8427"/>
                        <a:pt x="10919" y="10804"/>
                        <a:pt x="10827" y="13563"/>
                      </a:cubicBezTo>
                      <a:cubicBezTo>
                        <a:pt x="10468" y="13042"/>
                        <a:pt x="9837" y="12685"/>
                        <a:pt x="9215" y="12685"/>
                      </a:cubicBezTo>
                      <a:cubicBezTo>
                        <a:pt x="8997" y="12685"/>
                        <a:pt x="8780" y="12728"/>
                        <a:pt x="8576" y="12824"/>
                      </a:cubicBezTo>
                      <a:cubicBezTo>
                        <a:pt x="7803" y="13205"/>
                        <a:pt x="7364" y="14163"/>
                        <a:pt x="7595" y="14983"/>
                      </a:cubicBezTo>
                      <a:cubicBezTo>
                        <a:pt x="7684" y="14452"/>
                        <a:pt x="8315" y="14030"/>
                        <a:pt x="8886" y="14030"/>
                      </a:cubicBezTo>
                      <a:cubicBezTo>
                        <a:pt x="8986" y="14030"/>
                        <a:pt x="9084" y="14043"/>
                        <a:pt x="9177" y="14071"/>
                      </a:cubicBezTo>
                      <a:cubicBezTo>
                        <a:pt x="9788" y="14232"/>
                        <a:pt x="10238" y="14810"/>
                        <a:pt x="10469" y="15410"/>
                      </a:cubicBezTo>
                      <a:cubicBezTo>
                        <a:pt x="11173" y="17141"/>
                        <a:pt x="9327" y="19103"/>
                        <a:pt x="8172" y="20188"/>
                      </a:cubicBezTo>
                      <a:cubicBezTo>
                        <a:pt x="6133" y="22097"/>
                        <a:pt x="3248" y="22944"/>
                        <a:pt x="483" y="22944"/>
                      </a:cubicBezTo>
                      <a:cubicBezTo>
                        <a:pt x="332" y="22944"/>
                        <a:pt x="181" y="22942"/>
                        <a:pt x="30" y="22937"/>
                      </a:cubicBezTo>
                      <a:lnTo>
                        <a:pt x="30" y="22937"/>
                      </a:lnTo>
                      <a:cubicBezTo>
                        <a:pt x="1317" y="22983"/>
                        <a:pt x="2547" y="23324"/>
                        <a:pt x="3852" y="23324"/>
                      </a:cubicBezTo>
                      <a:cubicBezTo>
                        <a:pt x="3964" y="23324"/>
                        <a:pt x="4077" y="23322"/>
                        <a:pt x="4190" y="23317"/>
                      </a:cubicBezTo>
                      <a:cubicBezTo>
                        <a:pt x="4987" y="23270"/>
                        <a:pt x="5737" y="23155"/>
                        <a:pt x="6441" y="22982"/>
                      </a:cubicBezTo>
                      <a:cubicBezTo>
                        <a:pt x="9858" y="22105"/>
                        <a:pt x="12316" y="19623"/>
                        <a:pt x="13863" y="16218"/>
                      </a:cubicBezTo>
                      <a:cubicBezTo>
                        <a:pt x="15687" y="12189"/>
                        <a:pt x="18376" y="7445"/>
                        <a:pt x="22578" y="5529"/>
                      </a:cubicBezTo>
                      <a:cubicBezTo>
                        <a:pt x="22461" y="5521"/>
                        <a:pt x="22345" y="5517"/>
                        <a:pt x="22230" y="5517"/>
                      </a:cubicBezTo>
                      <a:cubicBezTo>
                        <a:pt x="20852" y="5517"/>
                        <a:pt x="19578" y="6076"/>
                        <a:pt x="18353" y="6811"/>
                      </a:cubicBezTo>
                      <a:cubicBezTo>
                        <a:pt x="20036" y="4862"/>
                        <a:pt x="15698" y="2224"/>
                        <a:pt x="17308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121300" y="1017986"/>
                  <a:ext cx="509646" cy="3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86" extrusionOk="0">
                      <a:moveTo>
                        <a:pt x="12005" y="3186"/>
                      </a:moveTo>
                      <a:lnTo>
                        <a:pt x="12005" y="3186"/>
                      </a:lnTo>
                      <a:cubicBezTo>
                        <a:pt x="11104" y="3486"/>
                        <a:pt x="10227" y="3786"/>
                        <a:pt x="9361" y="4167"/>
                      </a:cubicBezTo>
                      <a:cubicBezTo>
                        <a:pt x="8507" y="4525"/>
                        <a:pt x="7676" y="4929"/>
                        <a:pt x="6891" y="5390"/>
                      </a:cubicBezTo>
                      <a:cubicBezTo>
                        <a:pt x="6106" y="5841"/>
                        <a:pt x="5368" y="6360"/>
                        <a:pt x="4664" y="6926"/>
                      </a:cubicBezTo>
                      <a:cubicBezTo>
                        <a:pt x="3948" y="7468"/>
                        <a:pt x="3302" y="8068"/>
                        <a:pt x="2667" y="8715"/>
                      </a:cubicBezTo>
                      <a:cubicBezTo>
                        <a:pt x="3221" y="8011"/>
                        <a:pt x="3833" y="7387"/>
                        <a:pt x="4514" y="6787"/>
                      </a:cubicBezTo>
                      <a:cubicBezTo>
                        <a:pt x="5195" y="6198"/>
                        <a:pt x="5956" y="5679"/>
                        <a:pt x="6753" y="5206"/>
                      </a:cubicBezTo>
                      <a:cubicBezTo>
                        <a:pt x="7561" y="4744"/>
                        <a:pt x="8415" y="4340"/>
                        <a:pt x="9292" y="4005"/>
                      </a:cubicBezTo>
                      <a:cubicBezTo>
                        <a:pt x="10169" y="3671"/>
                        <a:pt x="11081" y="3394"/>
                        <a:pt x="12005" y="3186"/>
                      </a:cubicBezTo>
                      <a:close/>
                      <a:moveTo>
                        <a:pt x="11728" y="0"/>
                      </a:moveTo>
                      <a:lnTo>
                        <a:pt x="11728" y="0"/>
                      </a:lnTo>
                      <a:cubicBezTo>
                        <a:pt x="7330" y="670"/>
                        <a:pt x="1709" y="8507"/>
                        <a:pt x="0" y="12085"/>
                      </a:cubicBezTo>
                      <a:cubicBezTo>
                        <a:pt x="4213" y="7468"/>
                        <a:pt x="9765" y="4086"/>
                        <a:pt x="15814" y="2493"/>
                      </a:cubicBezTo>
                      <a:cubicBezTo>
                        <a:pt x="14966" y="2072"/>
                        <a:pt x="13910" y="1864"/>
                        <a:pt x="12841" y="1864"/>
                      </a:cubicBezTo>
                      <a:cubicBezTo>
                        <a:pt x="11538" y="1864"/>
                        <a:pt x="10217" y="2173"/>
                        <a:pt x="9235" y="2782"/>
                      </a:cubicBezTo>
                      <a:cubicBezTo>
                        <a:pt x="9604" y="1985"/>
                        <a:pt x="11716" y="173"/>
                        <a:pt x="11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603114" y="1303038"/>
                  <a:ext cx="240707" cy="23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373" extrusionOk="0">
                      <a:moveTo>
                        <a:pt x="4739" y="1"/>
                      </a:moveTo>
                      <a:cubicBezTo>
                        <a:pt x="2612" y="1"/>
                        <a:pt x="0" y="7372"/>
                        <a:pt x="0" y="7372"/>
                      </a:cubicBezTo>
                      <a:cubicBezTo>
                        <a:pt x="0" y="7372"/>
                        <a:pt x="7469" y="1567"/>
                        <a:pt x="5252" y="158"/>
                      </a:cubicBezTo>
                      <a:cubicBezTo>
                        <a:pt x="5086" y="50"/>
                        <a:pt x="4914" y="1"/>
                        <a:pt x="4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485935" y="1260498"/>
                  <a:ext cx="172256" cy="24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7735" extrusionOk="0">
                      <a:moveTo>
                        <a:pt x="2678" y="1"/>
                      </a:moveTo>
                      <a:cubicBezTo>
                        <a:pt x="1" y="1"/>
                        <a:pt x="2678" y="7734"/>
                        <a:pt x="2678" y="7734"/>
                      </a:cubicBezTo>
                      <a:cubicBezTo>
                        <a:pt x="2678" y="7734"/>
                        <a:pt x="5345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339828" y="1282090"/>
                  <a:ext cx="467621" cy="27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0" h="8454" extrusionOk="0">
                      <a:moveTo>
                        <a:pt x="9357" y="1015"/>
                      </a:moveTo>
                      <a:cubicBezTo>
                        <a:pt x="9626" y="1015"/>
                        <a:pt x="9894" y="1032"/>
                        <a:pt x="10158" y="1062"/>
                      </a:cubicBezTo>
                      <a:cubicBezTo>
                        <a:pt x="9454" y="1074"/>
                        <a:pt x="8738" y="1155"/>
                        <a:pt x="8080" y="1385"/>
                      </a:cubicBezTo>
                      <a:cubicBezTo>
                        <a:pt x="7676" y="1512"/>
                        <a:pt x="7284" y="1709"/>
                        <a:pt x="6926" y="1928"/>
                      </a:cubicBezTo>
                      <a:cubicBezTo>
                        <a:pt x="6580" y="2263"/>
                        <a:pt x="6303" y="2621"/>
                        <a:pt x="6072" y="3025"/>
                      </a:cubicBezTo>
                      <a:cubicBezTo>
                        <a:pt x="5760" y="3579"/>
                        <a:pt x="5564" y="4179"/>
                        <a:pt x="5495" y="4848"/>
                      </a:cubicBezTo>
                      <a:cubicBezTo>
                        <a:pt x="5333" y="4190"/>
                        <a:pt x="5518" y="3486"/>
                        <a:pt x="5830" y="2898"/>
                      </a:cubicBezTo>
                      <a:cubicBezTo>
                        <a:pt x="5899" y="2782"/>
                        <a:pt x="5968" y="2655"/>
                        <a:pt x="6061" y="2551"/>
                      </a:cubicBezTo>
                      <a:lnTo>
                        <a:pt x="6061" y="2551"/>
                      </a:lnTo>
                      <a:cubicBezTo>
                        <a:pt x="5587" y="2944"/>
                        <a:pt x="5126" y="3371"/>
                        <a:pt x="4629" y="3763"/>
                      </a:cubicBezTo>
                      <a:cubicBezTo>
                        <a:pt x="4098" y="4213"/>
                        <a:pt x="3475" y="4617"/>
                        <a:pt x="2782" y="4802"/>
                      </a:cubicBezTo>
                      <a:cubicBezTo>
                        <a:pt x="3440" y="4513"/>
                        <a:pt x="3994" y="4075"/>
                        <a:pt x="4514" y="3602"/>
                      </a:cubicBezTo>
                      <a:cubicBezTo>
                        <a:pt x="5033" y="3128"/>
                        <a:pt x="5541" y="2621"/>
                        <a:pt x="6107" y="2170"/>
                      </a:cubicBezTo>
                      <a:cubicBezTo>
                        <a:pt x="6672" y="1720"/>
                        <a:pt x="7319" y="1362"/>
                        <a:pt x="8023" y="1178"/>
                      </a:cubicBezTo>
                      <a:cubicBezTo>
                        <a:pt x="8462" y="1062"/>
                        <a:pt x="8911" y="1015"/>
                        <a:pt x="9357" y="1015"/>
                      </a:cubicBezTo>
                      <a:close/>
                      <a:moveTo>
                        <a:pt x="9715" y="1"/>
                      </a:moveTo>
                      <a:cubicBezTo>
                        <a:pt x="7798" y="1"/>
                        <a:pt x="5875" y="654"/>
                        <a:pt x="4375" y="1847"/>
                      </a:cubicBezTo>
                      <a:cubicBezTo>
                        <a:pt x="3706" y="2367"/>
                        <a:pt x="3117" y="2978"/>
                        <a:pt x="2390" y="3405"/>
                      </a:cubicBezTo>
                      <a:cubicBezTo>
                        <a:pt x="1934" y="3685"/>
                        <a:pt x="1394" y="3875"/>
                        <a:pt x="868" y="3875"/>
                      </a:cubicBezTo>
                      <a:cubicBezTo>
                        <a:pt x="568" y="3875"/>
                        <a:pt x="273" y="3813"/>
                        <a:pt x="1" y="3671"/>
                      </a:cubicBezTo>
                      <a:lnTo>
                        <a:pt x="1" y="3671"/>
                      </a:lnTo>
                      <a:cubicBezTo>
                        <a:pt x="474" y="4640"/>
                        <a:pt x="959" y="5564"/>
                        <a:pt x="1997" y="5864"/>
                      </a:cubicBezTo>
                      <a:cubicBezTo>
                        <a:pt x="2360" y="5976"/>
                        <a:pt x="2743" y="6031"/>
                        <a:pt x="3128" y="6031"/>
                      </a:cubicBezTo>
                      <a:cubicBezTo>
                        <a:pt x="3699" y="6031"/>
                        <a:pt x="4274" y="5909"/>
                        <a:pt x="4791" y="5668"/>
                      </a:cubicBezTo>
                      <a:lnTo>
                        <a:pt x="4791" y="5668"/>
                      </a:lnTo>
                      <a:cubicBezTo>
                        <a:pt x="4537" y="5956"/>
                        <a:pt x="4456" y="6557"/>
                        <a:pt x="4675" y="6868"/>
                      </a:cubicBezTo>
                      <a:cubicBezTo>
                        <a:pt x="4868" y="7145"/>
                        <a:pt x="5204" y="7268"/>
                        <a:pt x="5547" y="7268"/>
                      </a:cubicBezTo>
                      <a:cubicBezTo>
                        <a:pt x="5718" y="7268"/>
                        <a:pt x="5891" y="7238"/>
                        <a:pt x="6049" y="7180"/>
                      </a:cubicBezTo>
                      <a:cubicBezTo>
                        <a:pt x="6522" y="7007"/>
                        <a:pt x="6903" y="6649"/>
                        <a:pt x="7261" y="6303"/>
                      </a:cubicBezTo>
                      <a:lnTo>
                        <a:pt x="7261" y="6303"/>
                      </a:lnTo>
                      <a:cubicBezTo>
                        <a:pt x="7157" y="6984"/>
                        <a:pt x="7319" y="7745"/>
                        <a:pt x="7873" y="8138"/>
                      </a:cubicBezTo>
                      <a:cubicBezTo>
                        <a:pt x="8180" y="8345"/>
                        <a:pt x="8556" y="8453"/>
                        <a:pt x="8929" y="8453"/>
                      </a:cubicBezTo>
                      <a:cubicBezTo>
                        <a:pt x="9243" y="8453"/>
                        <a:pt x="9555" y="8377"/>
                        <a:pt x="9823" y="8219"/>
                      </a:cubicBezTo>
                      <a:cubicBezTo>
                        <a:pt x="8738" y="7111"/>
                        <a:pt x="8381" y="5218"/>
                        <a:pt x="8958" y="3786"/>
                      </a:cubicBezTo>
                      <a:cubicBezTo>
                        <a:pt x="9535" y="2367"/>
                        <a:pt x="11012" y="1328"/>
                        <a:pt x="12571" y="1282"/>
                      </a:cubicBezTo>
                      <a:cubicBezTo>
                        <a:pt x="12648" y="1280"/>
                        <a:pt x="12725" y="1280"/>
                        <a:pt x="12801" y="1280"/>
                      </a:cubicBezTo>
                      <a:cubicBezTo>
                        <a:pt x="13418" y="1280"/>
                        <a:pt x="13996" y="1326"/>
                        <a:pt x="14510" y="1501"/>
                      </a:cubicBezTo>
                      <a:cubicBezTo>
                        <a:pt x="13321" y="693"/>
                        <a:pt x="11913" y="173"/>
                        <a:pt x="10470" y="35"/>
                      </a:cubicBezTo>
                      <a:cubicBezTo>
                        <a:pt x="10219" y="12"/>
                        <a:pt x="9967" y="1"/>
                        <a:pt x="9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2971178" y="1155340"/>
                  <a:ext cx="1058738" cy="428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" h="13289" extrusionOk="0">
                      <a:moveTo>
                        <a:pt x="8185" y="1440"/>
                      </a:moveTo>
                      <a:lnTo>
                        <a:pt x="8185" y="1440"/>
                      </a:lnTo>
                      <a:cubicBezTo>
                        <a:pt x="7146" y="1890"/>
                        <a:pt x="6188" y="2502"/>
                        <a:pt x="5322" y="3195"/>
                      </a:cubicBezTo>
                      <a:cubicBezTo>
                        <a:pt x="4456" y="3899"/>
                        <a:pt x="3648" y="4684"/>
                        <a:pt x="2990" y="5561"/>
                      </a:cubicBezTo>
                      <a:cubicBezTo>
                        <a:pt x="2298" y="6438"/>
                        <a:pt x="1801" y="7431"/>
                        <a:pt x="1490" y="8504"/>
                      </a:cubicBezTo>
                      <a:cubicBezTo>
                        <a:pt x="1144" y="9566"/>
                        <a:pt x="970" y="10697"/>
                        <a:pt x="878" y="11805"/>
                      </a:cubicBezTo>
                      <a:cubicBezTo>
                        <a:pt x="843" y="10674"/>
                        <a:pt x="970" y="9543"/>
                        <a:pt x="1259" y="8446"/>
                      </a:cubicBezTo>
                      <a:cubicBezTo>
                        <a:pt x="1559" y="7350"/>
                        <a:pt x="2044" y="6300"/>
                        <a:pt x="2760" y="5399"/>
                      </a:cubicBezTo>
                      <a:cubicBezTo>
                        <a:pt x="3464" y="4499"/>
                        <a:pt x="4272" y="3691"/>
                        <a:pt x="5195" y="3033"/>
                      </a:cubicBezTo>
                      <a:cubicBezTo>
                        <a:pt x="6095" y="2352"/>
                        <a:pt x="7111" y="1810"/>
                        <a:pt x="8185" y="1440"/>
                      </a:cubicBezTo>
                      <a:close/>
                      <a:moveTo>
                        <a:pt x="13548" y="0"/>
                      </a:moveTo>
                      <a:cubicBezTo>
                        <a:pt x="10405" y="0"/>
                        <a:pt x="7254" y="694"/>
                        <a:pt x="4687" y="2467"/>
                      </a:cubicBezTo>
                      <a:cubicBezTo>
                        <a:pt x="1455" y="4718"/>
                        <a:pt x="1" y="8227"/>
                        <a:pt x="393" y="12036"/>
                      </a:cubicBezTo>
                      <a:cubicBezTo>
                        <a:pt x="416" y="12383"/>
                        <a:pt x="486" y="12729"/>
                        <a:pt x="705" y="12994"/>
                      </a:cubicBezTo>
                      <a:cubicBezTo>
                        <a:pt x="869" y="13199"/>
                        <a:pt x="1072" y="13289"/>
                        <a:pt x="1273" y="13289"/>
                      </a:cubicBezTo>
                      <a:cubicBezTo>
                        <a:pt x="1582" y="13289"/>
                        <a:pt x="1885" y="13076"/>
                        <a:pt x="2032" y="12740"/>
                      </a:cubicBezTo>
                      <a:cubicBezTo>
                        <a:pt x="2194" y="12383"/>
                        <a:pt x="2125" y="11967"/>
                        <a:pt x="2263" y="11667"/>
                      </a:cubicBezTo>
                      <a:cubicBezTo>
                        <a:pt x="2596" y="12302"/>
                        <a:pt x="3043" y="12578"/>
                        <a:pt x="3522" y="12578"/>
                      </a:cubicBezTo>
                      <a:cubicBezTo>
                        <a:pt x="4637" y="12578"/>
                        <a:pt x="5928" y="11081"/>
                        <a:pt x="6372" y="9128"/>
                      </a:cubicBezTo>
                      <a:cubicBezTo>
                        <a:pt x="7032" y="6203"/>
                        <a:pt x="8220" y="3525"/>
                        <a:pt x="10819" y="1769"/>
                      </a:cubicBezTo>
                      <a:lnTo>
                        <a:pt x="10819" y="1769"/>
                      </a:lnTo>
                      <a:cubicBezTo>
                        <a:pt x="10337" y="2138"/>
                        <a:pt x="10387" y="2814"/>
                        <a:pt x="10839" y="3299"/>
                      </a:cubicBezTo>
                      <a:cubicBezTo>
                        <a:pt x="11204" y="3709"/>
                        <a:pt x="11764" y="3874"/>
                        <a:pt x="12324" y="3874"/>
                      </a:cubicBezTo>
                      <a:cubicBezTo>
                        <a:pt x="12473" y="3874"/>
                        <a:pt x="12622" y="3863"/>
                        <a:pt x="12767" y="3841"/>
                      </a:cubicBezTo>
                      <a:cubicBezTo>
                        <a:pt x="13460" y="3737"/>
                        <a:pt x="14129" y="3529"/>
                        <a:pt x="14799" y="3310"/>
                      </a:cubicBezTo>
                      <a:cubicBezTo>
                        <a:pt x="15433" y="3102"/>
                        <a:pt x="16091" y="2918"/>
                        <a:pt x="16784" y="2860"/>
                      </a:cubicBezTo>
                      <a:cubicBezTo>
                        <a:pt x="17334" y="2807"/>
                        <a:pt x="17886" y="2783"/>
                        <a:pt x="18437" y="2783"/>
                      </a:cubicBezTo>
                      <a:cubicBezTo>
                        <a:pt x="19344" y="2783"/>
                        <a:pt x="20250" y="2849"/>
                        <a:pt x="21147" y="2964"/>
                      </a:cubicBezTo>
                      <a:cubicBezTo>
                        <a:pt x="25418" y="3495"/>
                        <a:pt x="30093" y="5665"/>
                        <a:pt x="32851" y="9093"/>
                      </a:cubicBezTo>
                      <a:cubicBezTo>
                        <a:pt x="28477" y="3645"/>
                        <a:pt x="22855" y="840"/>
                        <a:pt x="15895" y="124"/>
                      </a:cubicBezTo>
                      <a:cubicBezTo>
                        <a:pt x="15119" y="43"/>
                        <a:pt x="14334" y="0"/>
                        <a:pt x="135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2953710" y="1079218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3303" y="301"/>
                      </a:moveTo>
                      <a:cubicBezTo>
                        <a:pt x="3330" y="313"/>
                        <a:pt x="3356" y="326"/>
                        <a:pt x="3382" y="339"/>
                      </a:cubicBezTo>
                      <a:cubicBezTo>
                        <a:pt x="3357" y="324"/>
                        <a:pt x="3330" y="311"/>
                        <a:pt x="3303" y="301"/>
                      </a:cubicBezTo>
                      <a:close/>
                      <a:moveTo>
                        <a:pt x="2049" y="0"/>
                      </a:moveTo>
                      <a:cubicBezTo>
                        <a:pt x="1592" y="0"/>
                        <a:pt x="1156" y="136"/>
                        <a:pt x="831" y="466"/>
                      </a:cubicBezTo>
                      <a:cubicBezTo>
                        <a:pt x="173" y="1113"/>
                        <a:pt x="0" y="2175"/>
                        <a:pt x="404" y="3006"/>
                      </a:cubicBezTo>
                      <a:cubicBezTo>
                        <a:pt x="831" y="3825"/>
                        <a:pt x="1709" y="4229"/>
                        <a:pt x="2609" y="4229"/>
                      </a:cubicBezTo>
                      <a:cubicBezTo>
                        <a:pt x="2332" y="4368"/>
                        <a:pt x="2009" y="4633"/>
                        <a:pt x="1893" y="4933"/>
                      </a:cubicBezTo>
                      <a:cubicBezTo>
                        <a:pt x="1718" y="5401"/>
                        <a:pt x="1831" y="5569"/>
                        <a:pt x="2082" y="5569"/>
                      </a:cubicBezTo>
                      <a:cubicBezTo>
                        <a:pt x="2675" y="5569"/>
                        <a:pt x="4039" y="4639"/>
                        <a:pt x="4225" y="4518"/>
                      </a:cubicBezTo>
                      <a:cubicBezTo>
                        <a:pt x="6415" y="3180"/>
                        <a:pt x="9695" y="1688"/>
                        <a:pt x="12523" y="1688"/>
                      </a:cubicBezTo>
                      <a:cubicBezTo>
                        <a:pt x="12988" y="1688"/>
                        <a:pt x="13441" y="1729"/>
                        <a:pt x="13875" y="1817"/>
                      </a:cubicBezTo>
                      <a:cubicBezTo>
                        <a:pt x="12529" y="1543"/>
                        <a:pt x="11215" y="1384"/>
                        <a:pt x="9910" y="1384"/>
                      </a:cubicBezTo>
                      <a:cubicBezTo>
                        <a:pt x="8460" y="1384"/>
                        <a:pt x="7022" y="1581"/>
                        <a:pt x="5564" y="2036"/>
                      </a:cubicBezTo>
                      <a:cubicBezTo>
                        <a:pt x="5102" y="2175"/>
                        <a:pt x="4640" y="2348"/>
                        <a:pt x="4144" y="2405"/>
                      </a:cubicBezTo>
                      <a:cubicBezTo>
                        <a:pt x="4033" y="2419"/>
                        <a:pt x="3921" y="2426"/>
                        <a:pt x="3809" y="2426"/>
                      </a:cubicBezTo>
                      <a:cubicBezTo>
                        <a:pt x="3432" y="2426"/>
                        <a:pt x="3059" y="2345"/>
                        <a:pt x="2747" y="2140"/>
                      </a:cubicBezTo>
                      <a:cubicBezTo>
                        <a:pt x="2343" y="1863"/>
                        <a:pt x="2101" y="1332"/>
                        <a:pt x="2228" y="859"/>
                      </a:cubicBezTo>
                      <a:cubicBezTo>
                        <a:pt x="2342" y="517"/>
                        <a:pt x="2709" y="255"/>
                        <a:pt x="3061" y="255"/>
                      </a:cubicBezTo>
                      <a:cubicBezTo>
                        <a:pt x="3144" y="255"/>
                        <a:pt x="3226" y="269"/>
                        <a:pt x="3303" y="301"/>
                      </a:cubicBezTo>
                      <a:lnTo>
                        <a:pt x="3303" y="301"/>
                      </a:lnTo>
                      <a:cubicBezTo>
                        <a:pt x="2914" y="116"/>
                        <a:pt x="2473" y="0"/>
                        <a:pt x="2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3802583" y="863971"/>
                  <a:ext cx="727665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9" h="23325" extrusionOk="0">
                      <a:moveTo>
                        <a:pt x="5264" y="0"/>
                      </a:moveTo>
                      <a:cubicBezTo>
                        <a:pt x="5264" y="1"/>
                        <a:pt x="5265" y="1"/>
                        <a:pt x="5265" y="2"/>
                      </a:cubicBezTo>
                      <a:lnTo>
                        <a:pt x="5265" y="2"/>
                      </a:lnTo>
                      <a:cubicBezTo>
                        <a:pt x="5265" y="1"/>
                        <a:pt x="5264" y="1"/>
                        <a:pt x="5264" y="0"/>
                      </a:cubicBezTo>
                      <a:close/>
                      <a:moveTo>
                        <a:pt x="6465" y="2009"/>
                      </a:moveTo>
                      <a:cubicBezTo>
                        <a:pt x="6984" y="2828"/>
                        <a:pt x="7469" y="3683"/>
                        <a:pt x="7873" y="4571"/>
                      </a:cubicBezTo>
                      <a:cubicBezTo>
                        <a:pt x="8277" y="5472"/>
                        <a:pt x="8612" y="6395"/>
                        <a:pt x="8854" y="7342"/>
                      </a:cubicBezTo>
                      <a:cubicBezTo>
                        <a:pt x="9350" y="9246"/>
                        <a:pt x="9558" y="11197"/>
                        <a:pt x="9950" y="13101"/>
                      </a:cubicBezTo>
                      <a:cubicBezTo>
                        <a:pt x="10308" y="15006"/>
                        <a:pt x="10851" y="16899"/>
                        <a:pt x="11867" y="18549"/>
                      </a:cubicBezTo>
                      <a:cubicBezTo>
                        <a:pt x="12132" y="18976"/>
                        <a:pt x="12409" y="19357"/>
                        <a:pt x="12709" y="19738"/>
                      </a:cubicBezTo>
                      <a:cubicBezTo>
                        <a:pt x="13021" y="20108"/>
                        <a:pt x="13356" y="20454"/>
                        <a:pt x="13713" y="20777"/>
                      </a:cubicBezTo>
                      <a:cubicBezTo>
                        <a:pt x="14094" y="21089"/>
                        <a:pt x="14487" y="21366"/>
                        <a:pt x="14902" y="21608"/>
                      </a:cubicBezTo>
                      <a:cubicBezTo>
                        <a:pt x="15329" y="21839"/>
                        <a:pt x="15779" y="22024"/>
                        <a:pt x="16241" y="22185"/>
                      </a:cubicBezTo>
                      <a:cubicBezTo>
                        <a:pt x="15768" y="22070"/>
                        <a:pt x="15306" y="21897"/>
                        <a:pt x="14868" y="21689"/>
                      </a:cubicBezTo>
                      <a:cubicBezTo>
                        <a:pt x="14441" y="21447"/>
                        <a:pt x="14025" y="21193"/>
                        <a:pt x="13633" y="20893"/>
                      </a:cubicBezTo>
                      <a:cubicBezTo>
                        <a:pt x="12871" y="20269"/>
                        <a:pt x="12213" y="19519"/>
                        <a:pt x="11682" y="18688"/>
                      </a:cubicBezTo>
                      <a:cubicBezTo>
                        <a:pt x="10597" y="17026"/>
                        <a:pt x="10066" y="15087"/>
                        <a:pt x="9673" y="13171"/>
                      </a:cubicBezTo>
                      <a:cubicBezTo>
                        <a:pt x="9304" y="11208"/>
                        <a:pt x="9108" y="9281"/>
                        <a:pt x="8658" y="7388"/>
                      </a:cubicBezTo>
                      <a:cubicBezTo>
                        <a:pt x="8219" y="5495"/>
                        <a:pt x="7434" y="3694"/>
                        <a:pt x="6465" y="2009"/>
                      </a:cubicBezTo>
                      <a:close/>
                      <a:moveTo>
                        <a:pt x="5265" y="2"/>
                      </a:moveTo>
                      <a:lnTo>
                        <a:pt x="5265" y="2"/>
                      </a:lnTo>
                      <a:cubicBezTo>
                        <a:pt x="6878" y="2218"/>
                        <a:pt x="2540" y="4860"/>
                        <a:pt x="4225" y="6811"/>
                      </a:cubicBezTo>
                      <a:cubicBezTo>
                        <a:pt x="3032" y="6076"/>
                        <a:pt x="1760" y="5517"/>
                        <a:pt x="355" y="5517"/>
                      </a:cubicBezTo>
                      <a:cubicBezTo>
                        <a:pt x="238" y="5517"/>
                        <a:pt x="120" y="5521"/>
                        <a:pt x="1" y="5529"/>
                      </a:cubicBezTo>
                      <a:cubicBezTo>
                        <a:pt x="4202" y="7445"/>
                        <a:pt x="6880" y="12189"/>
                        <a:pt x="8715" y="16218"/>
                      </a:cubicBezTo>
                      <a:cubicBezTo>
                        <a:pt x="10262" y="19623"/>
                        <a:pt x="12709" y="22105"/>
                        <a:pt x="16126" y="22982"/>
                      </a:cubicBezTo>
                      <a:cubicBezTo>
                        <a:pt x="16841" y="23166"/>
                        <a:pt x="17592" y="23282"/>
                        <a:pt x="18377" y="23317"/>
                      </a:cubicBezTo>
                      <a:cubicBezTo>
                        <a:pt x="18490" y="23322"/>
                        <a:pt x="18603" y="23324"/>
                        <a:pt x="18715" y="23324"/>
                      </a:cubicBezTo>
                      <a:cubicBezTo>
                        <a:pt x="20032" y="23324"/>
                        <a:pt x="21281" y="22978"/>
                        <a:pt x="22578" y="22936"/>
                      </a:cubicBezTo>
                      <a:lnTo>
                        <a:pt x="22578" y="22936"/>
                      </a:lnTo>
                      <a:cubicBezTo>
                        <a:pt x="22435" y="22940"/>
                        <a:pt x="22292" y="22942"/>
                        <a:pt x="22149" y="22942"/>
                      </a:cubicBezTo>
                      <a:cubicBezTo>
                        <a:pt x="19368" y="22942"/>
                        <a:pt x="16469" y="22087"/>
                        <a:pt x="14394" y="20177"/>
                      </a:cubicBezTo>
                      <a:cubicBezTo>
                        <a:pt x="13240" y="19103"/>
                        <a:pt x="11393" y="17141"/>
                        <a:pt x="12109" y="15410"/>
                      </a:cubicBezTo>
                      <a:cubicBezTo>
                        <a:pt x="12351" y="14798"/>
                        <a:pt x="12778" y="14232"/>
                        <a:pt x="13402" y="14059"/>
                      </a:cubicBezTo>
                      <a:cubicBezTo>
                        <a:pt x="13491" y="14034"/>
                        <a:pt x="13586" y="14023"/>
                        <a:pt x="13683" y="14023"/>
                      </a:cubicBezTo>
                      <a:cubicBezTo>
                        <a:pt x="14258" y="14023"/>
                        <a:pt x="14902" y="14439"/>
                        <a:pt x="14972" y="14983"/>
                      </a:cubicBezTo>
                      <a:cubicBezTo>
                        <a:pt x="15202" y="14163"/>
                        <a:pt x="14775" y="13194"/>
                        <a:pt x="13990" y="12824"/>
                      </a:cubicBezTo>
                      <a:cubicBezTo>
                        <a:pt x="13787" y="12724"/>
                        <a:pt x="13568" y="12678"/>
                        <a:pt x="13348" y="12678"/>
                      </a:cubicBezTo>
                      <a:cubicBezTo>
                        <a:pt x="12733" y="12678"/>
                        <a:pt x="12105" y="13036"/>
                        <a:pt x="11740" y="13563"/>
                      </a:cubicBezTo>
                      <a:cubicBezTo>
                        <a:pt x="11659" y="10793"/>
                        <a:pt x="12698" y="8403"/>
                        <a:pt x="14429" y="6257"/>
                      </a:cubicBezTo>
                      <a:lnTo>
                        <a:pt x="14429" y="6257"/>
                      </a:lnTo>
                      <a:cubicBezTo>
                        <a:pt x="14429" y="6257"/>
                        <a:pt x="13586" y="6326"/>
                        <a:pt x="12998" y="6522"/>
                      </a:cubicBezTo>
                      <a:cubicBezTo>
                        <a:pt x="12998" y="6522"/>
                        <a:pt x="13159" y="5379"/>
                        <a:pt x="14325" y="3694"/>
                      </a:cubicBezTo>
                      <a:lnTo>
                        <a:pt x="14325" y="3694"/>
                      </a:lnTo>
                      <a:cubicBezTo>
                        <a:pt x="12744" y="4167"/>
                        <a:pt x="12282" y="4329"/>
                        <a:pt x="10989" y="5368"/>
                      </a:cubicBezTo>
                      <a:cubicBezTo>
                        <a:pt x="11220" y="1363"/>
                        <a:pt x="6997" y="2378"/>
                        <a:pt x="5265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3513180" y="1017986"/>
                  <a:ext cx="509646" cy="3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86" extrusionOk="0">
                      <a:moveTo>
                        <a:pt x="3810" y="3186"/>
                      </a:moveTo>
                      <a:lnTo>
                        <a:pt x="3810" y="3186"/>
                      </a:lnTo>
                      <a:cubicBezTo>
                        <a:pt x="4733" y="3405"/>
                        <a:pt x="5645" y="3671"/>
                        <a:pt x="6522" y="4005"/>
                      </a:cubicBezTo>
                      <a:cubicBezTo>
                        <a:pt x="7411" y="4340"/>
                        <a:pt x="8253" y="4744"/>
                        <a:pt x="9061" y="5206"/>
                      </a:cubicBezTo>
                      <a:cubicBezTo>
                        <a:pt x="9858" y="5679"/>
                        <a:pt x="10608" y="6198"/>
                        <a:pt x="11301" y="6787"/>
                      </a:cubicBezTo>
                      <a:cubicBezTo>
                        <a:pt x="11982" y="7387"/>
                        <a:pt x="12605" y="8011"/>
                        <a:pt x="13148" y="8715"/>
                      </a:cubicBezTo>
                      <a:cubicBezTo>
                        <a:pt x="12513" y="8091"/>
                        <a:pt x="11866" y="7480"/>
                        <a:pt x="11162" y="6926"/>
                      </a:cubicBezTo>
                      <a:cubicBezTo>
                        <a:pt x="10447" y="6372"/>
                        <a:pt x="9719" y="5852"/>
                        <a:pt x="8923" y="5390"/>
                      </a:cubicBezTo>
                      <a:cubicBezTo>
                        <a:pt x="8138" y="4929"/>
                        <a:pt x="7307" y="4525"/>
                        <a:pt x="6453" y="4167"/>
                      </a:cubicBezTo>
                      <a:cubicBezTo>
                        <a:pt x="5587" y="3786"/>
                        <a:pt x="4710" y="3486"/>
                        <a:pt x="3810" y="3186"/>
                      </a:cubicBezTo>
                      <a:close/>
                      <a:moveTo>
                        <a:pt x="4087" y="0"/>
                      </a:moveTo>
                      <a:cubicBezTo>
                        <a:pt x="4098" y="173"/>
                        <a:pt x="6222" y="1985"/>
                        <a:pt x="6580" y="2782"/>
                      </a:cubicBezTo>
                      <a:cubicBezTo>
                        <a:pt x="5597" y="2173"/>
                        <a:pt x="4276" y="1864"/>
                        <a:pt x="2973" y="1864"/>
                      </a:cubicBezTo>
                      <a:cubicBezTo>
                        <a:pt x="1905" y="1864"/>
                        <a:pt x="848" y="2072"/>
                        <a:pt x="0" y="2493"/>
                      </a:cubicBezTo>
                      <a:cubicBezTo>
                        <a:pt x="6049" y="4098"/>
                        <a:pt x="11624" y="7468"/>
                        <a:pt x="15814" y="12085"/>
                      </a:cubicBezTo>
                      <a:cubicBezTo>
                        <a:pt x="14106" y="8495"/>
                        <a:pt x="8484" y="670"/>
                        <a:pt x="40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300691" y="1303038"/>
                  <a:ext cx="240320" cy="23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7" h="7373" extrusionOk="0">
                      <a:moveTo>
                        <a:pt x="2718" y="1"/>
                      </a:moveTo>
                      <a:cubicBezTo>
                        <a:pt x="2543" y="1"/>
                        <a:pt x="2372" y="50"/>
                        <a:pt x="2205" y="158"/>
                      </a:cubicBezTo>
                      <a:cubicBezTo>
                        <a:pt x="0" y="1567"/>
                        <a:pt x="7457" y="7372"/>
                        <a:pt x="7457" y="7372"/>
                      </a:cubicBezTo>
                      <a:cubicBezTo>
                        <a:pt x="7457" y="7372"/>
                        <a:pt x="484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39" name="Google Shape;39;p2"/>
              <p:cNvSpPr/>
              <p:nvPr/>
            </p:nvSpPr>
            <p:spPr>
              <a:xfrm>
                <a:off x="6287129" y="1485575"/>
                <a:ext cx="1449657" cy="2172810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67421" extrusionOk="0">
                    <a:moveTo>
                      <a:pt x="0" y="0"/>
                    </a:moveTo>
                    <a:lnTo>
                      <a:pt x="0" y="2309"/>
                    </a:lnTo>
                    <a:lnTo>
                      <a:pt x="33647" y="2309"/>
                    </a:lnTo>
                    <a:cubicBezTo>
                      <a:pt x="34178" y="7041"/>
                      <a:pt x="37941" y="10804"/>
                      <a:pt x="42673" y="11347"/>
                    </a:cubicBezTo>
                    <a:lnTo>
                      <a:pt x="42673" y="56074"/>
                    </a:lnTo>
                    <a:cubicBezTo>
                      <a:pt x="37941" y="56605"/>
                      <a:pt x="34178" y="60368"/>
                      <a:pt x="33647" y="65100"/>
                    </a:cubicBezTo>
                    <a:lnTo>
                      <a:pt x="0" y="65100"/>
                    </a:lnTo>
                    <a:lnTo>
                      <a:pt x="0" y="67420"/>
                    </a:lnTo>
                    <a:lnTo>
                      <a:pt x="35898" y="67420"/>
                    </a:lnTo>
                    <a:lnTo>
                      <a:pt x="35898" y="66266"/>
                    </a:lnTo>
                    <a:cubicBezTo>
                      <a:pt x="35898" y="61880"/>
                      <a:pt x="39453" y="58336"/>
                      <a:pt x="43828" y="58336"/>
                    </a:cubicBezTo>
                    <a:lnTo>
                      <a:pt x="44982" y="58336"/>
                    </a:lnTo>
                    <a:lnTo>
                      <a:pt x="44982" y="9096"/>
                    </a:lnTo>
                    <a:lnTo>
                      <a:pt x="43828" y="9096"/>
                    </a:lnTo>
                    <a:cubicBezTo>
                      <a:pt x="39441" y="9096"/>
                      <a:pt x="35898" y="5529"/>
                      <a:pt x="35898" y="1154"/>
                    </a:cubicBezTo>
                    <a:lnTo>
                      <a:pt x="358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407338" y="1485188"/>
                <a:ext cx="1450044" cy="2172810"/>
              </a:xfrm>
              <a:custGeom>
                <a:avLst/>
                <a:gdLst/>
                <a:ahLst/>
                <a:cxnLst/>
                <a:rect l="l" t="t" r="r" b="b"/>
                <a:pathLst>
                  <a:path w="44994" h="67421" extrusionOk="0">
                    <a:moveTo>
                      <a:pt x="9096" y="1"/>
                    </a:moveTo>
                    <a:lnTo>
                      <a:pt x="9096" y="1155"/>
                    </a:lnTo>
                    <a:cubicBezTo>
                      <a:pt x="9096" y="5541"/>
                      <a:pt x="5529" y="9085"/>
                      <a:pt x="1155" y="9085"/>
                    </a:cubicBezTo>
                    <a:lnTo>
                      <a:pt x="1" y="9085"/>
                    </a:lnTo>
                    <a:lnTo>
                      <a:pt x="1" y="58325"/>
                    </a:lnTo>
                    <a:lnTo>
                      <a:pt x="1155" y="58325"/>
                    </a:lnTo>
                    <a:cubicBezTo>
                      <a:pt x="5541" y="58325"/>
                      <a:pt x="9096" y="61892"/>
                      <a:pt x="9096" y="66267"/>
                    </a:cubicBezTo>
                    <a:lnTo>
                      <a:pt x="9096" y="67421"/>
                    </a:lnTo>
                    <a:lnTo>
                      <a:pt x="44994" y="67421"/>
                    </a:lnTo>
                    <a:lnTo>
                      <a:pt x="44994" y="65112"/>
                    </a:lnTo>
                    <a:lnTo>
                      <a:pt x="11347" y="65112"/>
                    </a:lnTo>
                    <a:cubicBezTo>
                      <a:pt x="10804" y="60380"/>
                      <a:pt x="7042" y="56617"/>
                      <a:pt x="2309" y="56086"/>
                    </a:cubicBezTo>
                    <a:lnTo>
                      <a:pt x="2309" y="11359"/>
                    </a:lnTo>
                    <a:cubicBezTo>
                      <a:pt x="7042" y="10816"/>
                      <a:pt x="10804" y="7053"/>
                      <a:pt x="11347" y="2321"/>
                    </a:cubicBezTo>
                    <a:lnTo>
                      <a:pt x="44994" y="2321"/>
                    </a:lnTo>
                    <a:lnTo>
                      <a:pt x="44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287129" y="1400011"/>
                <a:ext cx="1535221" cy="2343552"/>
              </a:xfrm>
              <a:custGeom>
                <a:avLst/>
                <a:gdLst/>
                <a:ahLst/>
                <a:cxnLst/>
                <a:rect l="l" t="t" r="r" b="b"/>
                <a:pathLst>
                  <a:path w="47637" h="72719" extrusionOk="0">
                    <a:moveTo>
                      <a:pt x="0" y="0"/>
                    </a:moveTo>
                    <a:lnTo>
                      <a:pt x="0" y="577"/>
                    </a:lnTo>
                    <a:lnTo>
                      <a:pt x="37952" y="577"/>
                    </a:lnTo>
                    <a:lnTo>
                      <a:pt x="37952" y="3798"/>
                    </a:lnTo>
                    <a:cubicBezTo>
                      <a:pt x="37952" y="7041"/>
                      <a:pt x="40596" y="9685"/>
                      <a:pt x="43839" y="9685"/>
                    </a:cubicBezTo>
                    <a:lnTo>
                      <a:pt x="47059" y="9685"/>
                    </a:lnTo>
                    <a:lnTo>
                      <a:pt x="47059" y="63023"/>
                    </a:lnTo>
                    <a:lnTo>
                      <a:pt x="43839" y="63023"/>
                    </a:lnTo>
                    <a:cubicBezTo>
                      <a:pt x="40596" y="63023"/>
                      <a:pt x="37952" y="65666"/>
                      <a:pt x="37952" y="68910"/>
                    </a:cubicBezTo>
                    <a:lnTo>
                      <a:pt x="37952" y="72142"/>
                    </a:lnTo>
                    <a:lnTo>
                      <a:pt x="0" y="72142"/>
                    </a:lnTo>
                    <a:lnTo>
                      <a:pt x="0" y="72719"/>
                    </a:lnTo>
                    <a:lnTo>
                      <a:pt x="38529" y="72719"/>
                    </a:lnTo>
                    <a:lnTo>
                      <a:pt x="38529" y="68921"/>
                    </a:lnTo>
                    <a:cubicBezTo>
                      <a:pt x="38529" y="66001"/>
                      <a:pt x="40919" y="63612"/>
                      <a:pt x="43839" y="63612"/>
                    </a:cubicBezTo>
                    <a:lnTo>
                      <a:pt x="47637" y="63612"/>
                    </a:lnTo>
                    <a:lnTo>
                      <a:pt x="47637" y="9107"/>
                    </a:lnTo>
                    <a:lnTo>
                      <a:pt x="43839" y="9107"/>
                    </a:lnTo>
                    <a:cubicBezTo>
                      <a:pt x="40919" y="9107"/>
                      <a:pt x="38529" y="6730"/>
                      <a:pt x="38529" y="3798"/>
                    </a:cubicBezTo>
                    <a:lnTo>
                      <a:pt x="385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21774" y="1400011"/>
                <a:ext cx="1535608" cy="2343552"/>
              </a:xfrm>
              <a:custGeom>
                <a:avLst/>
                <a:gdLst/>
                <a:ahLst/>
                <a:cxnLst/>
                <a:rect l="l" t="t" r="r" b="b"/>
                <a:pathLst>
                  <a:path w="47649" h="72719" extrusionOk="0">
                    <a:moveTo>
                      <a:pt x="9108" y="0"/>
                    </a:moveTo>
                    <a:lnTo>
                      <a:pt x="9108" y="3798"/>
                    </a:lnTo>
                    <a:cubicBezTo>
                      <a:pt x="9108" y="6730"/>
                      <a:pt x="6730" y="9107"/>
                      <a:pt x="3798" y="9107"/>
                    </a:cubicBezTo>
                    <a:lnTo>
                      <a:pt x="1" y="9107"/>
                    </a:lnTo>
                    <a:lnTo>
                      <a:pt x="1" y="63612"/>
                    </a:lnTo>
                    <a:lnTo>
                      <a:pt x="3798" y="63612"/>
                    </a:lnTo>
                    <a:cubicBezTo>
                      <a:pt x="6730" y="63612"/>
                      <a:pt x="9108" y="66001"/>
                      <a:pt x="9108" y="68921"/>
                    </a:cubicBezTo>
                    <a:lnTo>
                      <a:pt x="9108" y="72719"/>
                    </a:lnTo>
                    <a:lnTo>
                      <a:pt x="47649" y="72719"/>
                    </a:lnTo>
                    <a:lnTo>
                      <a:pt x="47649" y="72142"/>
                    </a:lnTo>
                    <a:lnTo>
                      <a:pt x="9685" y="72142"/>
                    </a:lnTo>
                    <a:lnTo>
                      <a:pt x="9685" y="68921"/>
                    </a:lnTo>
                    <a:cubicBezTo>
                      <a:pt x="9685" y="65678"/>
                      <a:pt x="7042" y="63034"/>
                      <a:pt x="3798" y="63034"/>
                    </a:cubicBezTo>
                    <a:lnTo>
                      <a:pt x="578" y="63034"/>
                    </a:lnTo>
                    <a:lnTo>
                      <a:pt x="578" y="9685"/>
                    </a:lnTo>
                    <a:lnTo>
                      <a:pt x="3798" y="9685"/>
                    </a:lnTo>
                    <a:cubicBezTo>
                      <a:pt x="7042" y="9685"/>
                      <a:pt x="9685" y="7041"/>
                      <a:pt x="9685" y="3798"/>
                    </a:cubicBezTo>
                    <a:lnTo>
                      <a:pt x="9685" y="577"/>
                    </a:lnTo>
                    <a:lnTo>
                      <a:pt x="47649" y="577"/>
                    </a:lnTo>
                    <a:lnTo>
                      <a:pt x="476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198742" y="3440363"/>
              <a:ext cx="1510310" cy="1504734"/>
              <a:chOff x="198742" y="3345875"/>
              <a:chExt cx="1510310" cy="150473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77283" y="4150854"/>
                <a:ext cx="155917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8070" extrusionOk="0">
                    <a:moveTo>
                      <a:pt x="2737" y="1548"/>
                    </a:moveTo>
                    <a:lnTo>
                      <a:pt x="2737" y="1548"/>
                    </a:lnTo>
                    <a:cubicBezTo>
                      <a:pt x="2633" y="1940"/>
                      <a:pt x="2413" y="2286"/>
                      <a:pt x="2159" y="2586"/>
                    </a:cubicBezTo>
                    <a:cubicBezTo>
                      <a:pt x="1940" y="2863"/>
                      <a:pt x="1698" y="3117"/>
                      <a:pt x="1478" y="3383"/>
                    </a:cubicBezTo>
                    <a:cubicBezTo>
                      <a:pt x="1536" y="3337"/>
                      <a:pt x="1605" y="3290"/>
                      <a:pt x="1675" y="3244"/>
                    </a:cubicBezTo>
                    <a:cubicBezTo>
                      <a:pt x="1913" y="3108"/>
                      <a:pt x="2195" y="3028"/>
                      <a:pt x="2471" y="3028"/>
                    </a:cubicBezTo>
                    <a:cubicBezTo>
                      <a:pt x="2569" y="3028"/>
                      <a:pt x="2666" y="3038"/>
                      <a:pt x="2760" y="3060"/>
                    </a:cubicBezTo>
                    <a:cubicBezTo>
                      <a:pt x="2402" y="3094"/>
                      <a:pt x="2055" y="3210"/>
                      <a:pt x="1755" y="3383"/>
                    </a:cubicBezTo>
                    <a:cubicBezTo>
                      <a:pt x="1525" y="3510"/>
                      <a:pt x="1317" y="3671"/>
                      <a:pt x="1144" y="3856"/>
                    </a:cubicBezTo>
                    <a:cubicBezTo>
                      <a:pt x="1017" y="4052"/>
                      <a:pt x="913" y="4272"/>
                      <a:pt x="844" y="4491"/>
                    </a:cubicBezTo>
                    <a:cubicBezTo>
                      <a:pt x="728" y="4849"/>
                      <a:pt x="682" y="5253"/>
                      <a:pt x="670" y="5645"/>
                    </a:cubicBezTo>
                    <a:cubicBezTo>
                      <a:pt x="613" y="5253"/>
                      <a:pt x="624" y="4849"/>
                      <a:pt x="728" y="4456"/>
                    </a:cubicBezTo>
                    <a:cubicBezTo>
                      <a:pt x="832" y="4075"/>
                      <a:pt x="1028" y="3706"/>
                      <a:pt x="1271" y="3394"/>
                    </a:cubicBezTo>
                    <a:cubicBezTo>
                      <a:pt x="1525" y="3071"/>
                      <a:pt x="1813" y="2806"/>
                      <a:pt x="2067" y="2517"/>
                    </a:cubicBezTo>
                    <a:cubicBezTo>
                      <a:pt x="2333" y="2229"/>
                      <a:pt x="2575" y="1905"/>
                      <a:pt x="2737" y="1548"/>
                    </a:cubicBezTo>
                    <a:close/>
                    <a:moveTo>
                      <a:pt x="2136" y="1"/>
                    </a:moveTo>
                    <a:lnTo>
                      <a:pt x="2136" y="1"/>
                    </a:lnTo>
                    <a:cubicBezTo>
                      <a:pt x="2333" y="416"/>
                      <a:pt x="2217" y="936"/>
                      <a:pt x="1986" y="1340"/>
                    </a:cubicBezTo>
                    <a:cubicBezTo>
                      <a:pt x="1755" y="1744"/>
                      <a:pt x="1409" y="2067"/>
                      <a:pt x="1121" y="2436"/>
                    </a:cubicBezTo>
                    <a:cubicBezTo>
                      <a:pt x="370" y="3394"/>
                      <a:pt x="1" y="4618"/>
                      <a:pt x="116" y="5830"/>
                    </a:cubicBezTo>
                    <a:cubicBezTo>
                      <a:pt x="186" y="6626"/>
                      <a:pt x="474" y="7400"/>
                      <a:pt x="924" y="8069"/>
                    </a:cubicBezTo>
                    <a:cubicBezTo>
                      <a:pt x="820" y="7746"/>
                      <a:pt x="797" y="7377"/>
                      <a:pt x="809" y="6984"/>
                    </a:cubicBezTo>
                    <a:cubicBezTo>
                      <a:pt x="844" y="6130"/>
                      <a:pt x="1398" y="5310"/>
                      <a:pt x="2194" y="4999"/>
                    </a:cubicBezTo>
                    <a:cubicBezTo>
                      <a:pt x="2448" y="4896"/>
                      <a:pt x="2727" y="4847"/>
                      <a:pt x="3010" y="4847"/>
                    </a:cubicBezTo>
                    <a:cubicBezTo>
                      <a:pt x="3615" y="4847"/>
                      <a:pt x="4236" y="5071"/>
                      <a:pt x="4653" y="5472"/>
                    </a:cubicBezTo>
                    <a:cubicBezTo>
                      <a:pt x="4837" y="5137"/>
                      <a:pt x="4803" y="4710"/>
                      <a:pt x="4595" y="4387"/>
                    </a:cubicBezTo>
                    <a:cubicBezTo>
                      <a:pt x="4416" y="4133"/>
                      <a:pt x="4107" y="4025"/>
                      <a:pt x="3792" y="4025"/>
                    </a:cubicBezTo>
                    <a:cubicBezTo>
                      <a:pt x="3721" y="4025"/>
                      <a:pt x="3649" y="4030"/>
                      <a:pt x="3579" y="4041"/>
                    </a:cubicBezTo>
                    <a:cubicBezTo>
                      <a:pt x="3787" y="3845"/>
                      <a:pt x="3972" y="3637"/>
                      <a:pt x="4075" y="3360"/>
                    </a:cubicBezTo>
                    <a:cubicBezTo>
                      <a:pt x="4156" y="3106"/>
                      <a:pt x="4110" y="2760"/>
                      <a:pt x="3902" y="2598"/>
                    </a:cubicBezTo>
                    <a:cubicBezTo>
                      <a:pt x="3831" y="2551"/>
                      <a:pt x="3733" y="2528"/>
                      <a:pt x="3631" y="2528"/>
                    </a:cubicBezTo>
                    <a:cubicBezTo>
                      <a:pt x="3484" y="2528"/>
                      <a:pt x="3328" y="2574"/>
                      <a:pt x="3233" y="2656"/>
                    </a:cubicBezTo>
                    <a:cubicBezTo>
                      <a:pt x="3452" y="2182"/>
                      <a:pt x="3498" y="1617"/>
                      <a:pt x="3348" y="1097"/>
                    </a:cubicBezTo>
                    <a:cubicBezTo>
                      <a:pt x="3175" y="520"/>
                      <a:pt x="2667" y="266"/>
                      <a:pt x="2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7260" y="3345875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0" y="1"/>
                    </a:moveTo>
                    <a:cubicBezTo>
                      <a:pt x="2020" y="2713"/>
                      <a:pt x="1385" y="4502"/>
                      <a:pt x="2770" y="9131"/>
                    </a:cubicBezTo>
                    <a:cubicBezTo>
                      <a:pt x="4523" y="14988"/>
                      <a:pt x="2245" y="18345"/>
                      <a:pt x="825" y="19136"/>
                    </a:cubicBezTo>
                    <a:lnTo>
                      <a:pt x="825" y="19136"/>
                    </a:lnTo>
                    <a:cubicBezTo>
                      <a:pt x="3488" y="17657"/>
                      <a:pt x="5217" y="14646"/>
                      <a:pt x="5160" y="11601"/>
                    </a:cubicBezTo>
                    <a:cubicBezTo>
                      <a:pt x="5137" y="10366"/>
                      <a:pt x="4848" y="9142"/>
                      <a:pt x="4663" y="7896"/>
                    </a:cubicBezTo>
                    <a:cubicBezTo>
                      <a:pt x="4490" y="6649"/>
                      <a:pt x="4444" y="5368"/>
                      <a:pt x="4894" y="4202"/>
                    </a:cubicBezTo>
                    <a:cubicBezTo>
                      <a:pt x="5356" y="3048"/>
                      <a:pt x="6418" y="2055"/>
                      <a:pt x="7653" y="2021"/>
                    </a:cubicBezTo>
                    <a:cubicBezTo>
                      <a:pt x="7233" y="1863"/>
                      <a:pt x="6772" y="1786"/>
                      <a:pt x="6307" y="1786"/>
                    </a:cubicBezTo>
                    <a:cubicBezTo>
                      <a:pt x="5101" y="1786"/>
                      <a:pt x="3873" y="2311"/>
                      <a:pt x="3290" y="3336"/>
                    </a:cubicBezTo>
                    <a:cubicBezTo>
                      <a:pt x="3094" y="1824"/>
                      <a:pt x="1512" y="197"/>
                      <a:pt x="0" y="1"/>
                    </a:cubicBezTo>
                    <a:close/>
                    <a:moveTo>
                      <a:pt x="825" y="19136"/>
                    </a:moveTo>
                    <a:cubicBezTo>
                      <a:pt x="823" y="19136"/>
                      <a:pt x="821" y="19137"/>
                      <a:pt x="820" y="19138"/>
                    </a:cubicBezTo>
                    <a:cubicBezTo>
                      <a:pt x="821" y="19137"/>
                      <a:pt x="823" y="19136"/>
                      <a:pt x="825" y="191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384" y="3952590"/>
                <a:ext cx="251117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18042" extrusionOk="0">
                    <a:moveTo>
                      <a:pt x="6498" y="308"/>
                    </a:moveTo>
                    <a:cubicBezTo>
                      <a:pt x="6568" y="308"/>
                      <a:pt x="6638" y="310"/>
                      <a:pt x="6707" y="312"/>
                    </a:cubicBezTo>
                    <a:cubicBezTo>
                      <a:pt x="6095" y="358"/>
                      <a:pt x="5472" y="439"/>
                      <a:pt x="4883" y="624"/>
                    </a:cubicBezTo>
                    <a:cubicBezTo>
                      <a:pt x="4283" y="797"/>
                      <a:pt x="3729" y="1074"/>
                      <a:pt x="3244" y="1467"/>
                    </a:cubicBezTo>
                    <a:cubicBezTo>
                      <a:pt x="2759" y="1836"/>
                      <a:pt x="2321" y="2286"/>
                      <a:pt x="1940" y="2759"/>
                    </a:cubicBezTo>
                    <a:cubicBezTo>
                      <a:pt x="1547" y="3256"/>
                      <a:pt x="1213" y="3775"/>
                      <a:pt x="970" y="4352"/>
                    </a:cubicBezTo>
                    <a:cubicBezTo>
                      <a:pt x="1166" y="3752"/>
                      <a:pt x="1478" y="3198"/>
                      <a:pt x="1847" y="2690"/>
                    </a:cubicBezTo>
                    <a:cubicBezTo>
                      <a:pt x="2228" y="2182"/>
                      <a:pt x="2667" y="1732"/>
                      <a:pt x="3163" y="1351"/>
                    </a:cubicBezTo>
                    <a:cubicBezTo>
                      <a:pt x="3648" y="959"/>
                      <a:pt x="4248" y="682"/>
                      <a:pt x="4848" y="520"/>
                    </a:cubicBezTo>
                    <a:cubicBezTo>
                      <a:pt x="5391" y="387"/>
                      <a:pt x="5952" y="308"/>
                      <a:pt x="6498" y="308"/>
                    </a:cubicBezTo>
                    <a:close/>
                    <a:moveTo>
                      <a:pt x="6146" y="0"/>
                    </a:moveTo>
                    <a:cubicBezTo>
                      <a:pt x="4312" y="0"/>
                      <a:pt x="2639" y="815"/>
                      <a:pt x="1536" y="2413"/>
                    </a:cubicBezTo>
                    <a:cubicBezTo>
                      <a:pt x="301" y="4191"/>
                      <a:pt x="1" y="6488"/>
                      <a:pt x="231" y="8634"/>
                    </a:cubicBezTo>
                    <a:cubicBezTo>
                      <a:pt x="633" y="12466"/>
                      <a:pt x="2174" y="15579"/>
                      <a:pt x="5151" y="17997"/>
                    </a:cubicBezTo>
                    <a:lnTo>
                      <a:pt x="5151" y="17997"/>
                    </a:lnTo>
                    <a:cubicBezTo>
                      <a:pt x="3279" y="16467"/>
                      <a:pt x="2110" y="13898"/>
                      <a:pt x="1801" y="11555"/>
                    </a:cubicBezTo>
                    <a:cubicBezTo>
                      <a:pt x="1697" y="10747"/>
                      <a:pt x="1674" y="9939"/>
                      <a:pt x="1743" y="9131"/>
                    </a:cubicBezTo>
                    <a:cubicBezTo>
                      <a:pt x="1790" y="8750"/>
                      <a:pt x="1894" y="8392"/>
                      <a:pt x="1986" y="8034"/>
                    </a:cubicBezTo>
                    <a:cubicBezTo>
                      <a:pt x="2101" y="7653"/>
                      <a:pt x="2217" y="7296"/>
                      <a:pt x="2274" y="6903"/>
                    </a:cubicBezTo>
                    <a:cubicBezTo>
                      <a:pt x="2344" y="6511"/>
                      <a:pt x="2263" y="6084"/>
                      <a:pt x="1974" y="5818"/>
                    </a:cubicBezTo>
                    <a:cubicBezTo>
                      <a:pt x="1836" y="5696"/>
                      <a:pt x="1671" y="5630"/>
                      <a:pt x="1515" y="5630"/>
                    </a:cubicBezTo>
                    <a:cubicBezTo>
                      <a:pt x="1362" y="5630"/>
                      <a:pt x="1217" y="5694"/>
                      <a:pt x="1116" y="5831"/>
                    </a:cubicBezTo>
                    <a:lnTo>
                      <a:pt x="1116" y="5831"/>
                    </a:lnTo>
                    <a:cubicBezTo>
                      <a:pt x="2097" y="4385"/>
                      <a:pt x="3584" y="3725"/>
                      <a:pt x="5206" y="3360"/>
                    </a:cubicBezTo>
                    <a:cubicBezTo>
                      <a:pt x="6753" y="3013"/>
                      <a:pt x="7792" y="1697"/>
                      <a:pt x="6626" y="1074"/>
                    </a:cubicBezTo>
                    <a:cubicBezTo>
                      <a:pt x="6799" y="1005"/>
                      <a:pt x="7030" y="1028"/>
                      <a:pt x="7215" y="947"/>
                    </a:cubicBezTo>
                    <a:cubicBezTo>
                      <a:pt x="7515" y="820"/>
                      <a:pt x="7630" y="439"/>
                      <a:pt x="7342" y="208"/>
                    </a:cubicBezTo>
                    <a:cubicBezTo>
                      <a:pt x="7203" y="93"/>
                      <a:pt x="6995" y="47"/>
                      <a:pt x="6811" y="35"/>
                    </a:cubicBezTo>
                    <a:cubicBezTo>
                      <a:pt x="6587" y="12"/>
                      <a:pt x="6365" y="0"/>
                      <a:pt x="6146" y="0"/>
                    </a:cubicBezTo>
                    <a:close/>
                    <a:moveTo>
                      <a:pt x="5151" y="17997"/>
                    </a:moveTo>
                    <a:cubicBezTo>
                      <a:pt x="5169" y="18012"/>
                      <a:pt x="5188" y="18027"/>
                      <a:pt x="5206" y="18042"/>
                    </a:cubicBezTo>
                    <a:cubicBezTo>
                      <a:pt x="5188" y="18027"/>
                      <a:pt x="5169" y="18012"/>
                      <a:pt x="5151" y="179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3778" y="3940827"/>
                <a:ext cx="112828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7569" extrusionOk="0">
                    <a:moveTo>
                      <a:pt x="261" y="1736"/>
                    </a:moveTo>
                    <a:lnTo>
                      <a:pt x="261" y="1736"/>
                    </a:lnTo>
                    <a:cubicBezTo>
                      <a:pt x="266" y="1749"/>
                      <a:pt x="272" y="1761"/>
                      <a:pt x="279" y="1774"/>
                    </a:cubicBezTo>
                    <a:cubicBezTo>
                      <a:pt x="273" y="1761"/>
                      <a:pt x="267" y="1749"/>
                      <a:pt x="261" y="1736"/>
                    </a:cubicBezTo>
                    <a:close/>
                    <a:moveTo>
                      <a:pt x="1236" y="0"/>
                    </a:moveTo>
                    <a:cubicBezTo>
                      <a:pt x="911" y="0"/>
                      <a:pt x="585" y="125"/>
                      <a:pt x="349" y="354"/>
                    </a:cubicBezTo>
                    <a:cubicBezTo>
                      <a:pt x="1" y="713"/>
                      <a:pt x="46" y="1291"/>
                      <a:pt x="261" y="1736"/>
                    </a:cubicBezTo>
                    <a:lnTo>
                      <a:pt x="261" y="1736"/>
                    </a:lnTo>
                    <a:cubicBezTo>
                      <a:pt x="159" y="1498"/>
                      <a:pt x="327" y="1193"/>
                      <a:pt x="568" y="1127"/>
                    </a:cubicBezTo>
                    <a:cubicBezTo>
                      <a:pt x="618" y="1112"/>
                      <a:pt x="668" y="1105"/>
                      <a:pt x="718" y="1105"/>
                    </a:cubicBezTo>
                    <a:cubicBezTo>
                      <a:pt x="937" y="1105"/>
                      <a:pt x="1150" y="1238"/>
                      <a:pt x="1272" y="1416"/>
                    </a:cubicBezTo>
                    <a:cubicBezTo>
                      <a:pt x="1434" y="1624"/>
                      <a:pt x="1468" y="1912"/>
                      <a:pt x="1434" y="2189"/>
                    </a:cubicBezTo>
                    <a:cubicBezTo>
                      <a:pt x="1411" y="2455"/>
                      <a:pt x="1318" y="2709"/>
                      <a:pt x="1237" y="2974"/>
                    </a:cubicBezTo>
                    <a:cubicBezTo>
                      <a:pt x="753" y="4498"/>
                      <a:pt x="799" y="5998"/>
                      <a:pt x="1122" y="7568"/>
                    </a:cubicBezTo>
                    <a:cubicBezTo>
                      <a:pt x="776" y="5871"/>
                      <a:pt x="1745" y="3632"/>
                      <a:pt x="2599" y="2236"/>
                    </a:cubicBezTo>
                    <a:cubicBezTo>
                      <a:pt x="2682" y="2101"/>
                      <a:pt x="3501" y="905"/>
                      <a:pt x="3040" y="905"/>
                    </a:cubicBezTo>
                    <a:cubicBezTo>
                      <a:pt x="2987" y="905"/>
                      <a:pt x="2919" y="920"/>
                      <a:pt x="2830" y="954"/>
                    </a:cubicBezTo>
                    <a:cubicBezTo>
                      <a:pt x="2657" y="1012"/>
                      <a:pt x="2530" y="1185"/>
                      <a:pt x="2449" y="1335"/>
                    </a:cubicBezTo>
                    <a:cubicBezTo>
                      <a:pt x="2449" y="850"/>
                      <a:pt x="2230" y="354"/>
                      <a:pt x="1768" y="123"/>
                    </a:cubicBezTo>
                    <a:cubicBezTo>
                      <a:pt x="1602" y="40"/>
                      <a:pt x="1419" y="0"/>
                      <a:pt x="1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98742" y="3499890"/>
                <a:ext cx="263782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25" extrusionOk="0">
                    <a:moveTo>
                      <a:pt x="1651" y="1628"/>
                    </a:moveTo>
                    <a:lnTo>
                      <a:pt x="1651" y="1628"/>
                    </a:lnTo>
                    <a:cubicBezTo>
                      <a:pt x="2078" y="2517"/>
                      <a:pt x="2598" y="3359"/>
                      <a:pt x="3267" y="4075"/>
                    </a:cubicBezTo>
                    <a:cubicBezTo>
                      <a:pt x="3902" y="4802"/>
                      <a:pt x="4641" y="5460"/>
                      <a:pt x="5333" y="6164"/>
                    </a:cubicBezTo>
                    <a:cubicBezTo>
                      <a:pt x="6003" y="6868"/>
                      <a:pt x="6661" y="7641"/>
                      <a:pt x="7030" y="8576"/>
                    </a:cubicBezTo>
                    <a:cubicBezTo>
                      <a:pt x="7215" y="9038"/>
                      <a:pt x="7353" y="9511"/>
                      <a:pt x="7388" y="10019"/>
                    </a:cubicBezTo>
                    <a:cubicBezTo>
                      <a:pt x="7411" y="10262"/>
                      <a:pt x="7388" y="10504"/>
                      <a:pt x="7365" y="10746"/>
                    </a:cubicBezTo>
                    <a:cubicBezTo>
                      <a:pt x="7330" y="11000"/>
                      <a:pt x="7261" y="11243"/>
                      <a:pt x="7180" y="11474"/>
                    </a:cubicBezTo>
                    <a:cubicBezTo>
                      <a:pt x="7480" y="10539"/>
                      <a:pt x="7318" y="9511"/>
                      <a:pt x="6926" y="8611"/>
                    </a:cubicBezTo>
                    <a:cubicBezTo>
                      <a:pt x="6545" y="7722"/>
                      <a:pt x="5910" y="6960"/>
                      <a:pt x="5229" y="6268"/>
                    </a:cubicBezTo>
                    <a:cubicBezTo>
                      <a:pt x="4548" y="5552"/>
                      <a:pt x="3798" y="4906"/>
                      <a:pt x="3163" y="4156"/>
                    </a:cubicBezTo>
                    <a:cubicBezTo>
                      <a:pt x="2851" y="3786"/>
                      <a:pt x="2540" y="3382"/>
                      <a:pt x="2297" y="2955"/>
                    </a:cubicBezTo>
                    <a:cubicBezTo>
                      <a:pt x="2055" y="2540"/>
                      <a:pt x="1836" y="2090"/>
                      <a:pt x="1651" y="1628"/>
                    </a:cubicBezTo>
                    <a:close/>
                    <a:moveTo>
                      <a:pt x="4952" y="0"/>
                    </a:moveTo>
                    <a:lnTo>
                      <a:pt x="4952" y="0"/>
                    </a:lnTo>
                    <a:cubicBezTo>
                      <a:pt x="4467" y="577"/>
                      <a:pt x="4306" y="1328"/>
                      <a:pt x="4260" y="2113"/>
                    </a:cubicBezTo>
                    <a:cubicBezTo>
                      <a:pt x="3948" y="854"/>
                      <a:pt x="1605" y="1893"/>
                      <a:pt x="1143" y="589"/>
                    </a:cubicBezTo>
                    <a:lnTo>
                      <a:pt x="1143" y="589"/>
                    </a:lnTo>
                    <a:cubicBezTo>
                      <a:pt x="1639" y="1997"/>
                      <a:pt x="0" y="3452"/>
                      <a:pt x="1720" y="4502"/>
                    </a:cubicBezTo>
                    <a:cubicBezTo>
                      <a:pt x="924" y="4733"/>
                      <a:pt x="728" y="4883"/>
                      <a:pt x="81" y="5402"/>
                    </a:cubicBezTo>
                    <a:cubicBezTo>
                      <a:pt x="1120" y="5402"/>
                      <a:pt x="1616" y="5656"/>
                      <a:pt x="1616" y="5656"/>
                    </a:cubicBezTo>
                    <a:cubicBezTo>
                      <a:pt x="1374" y="5841"/>
                      <a:pt x="1097" y="6176"/>
                      <a:pt x="1097" y="6176"/>
                    </a:cubicBezTo>
                    <a:cubicBezTo>
                      <a:pt x="1285" y="6161"/>
                      <a:pt x="1472" y="6154"/>
                      <a:pt x="1656" y="6154"/>
                    </a:cubicBezTo>
                    <a:cubicBezTo>
                      <a:pt x="2828" y="6154"/>
                      <a:pt x="3917" y="6449"/>
                      <a:pt x="4895" y="7157"/>
                    </a:cubicBezTo>
                    <a:cubicBezTo>
                      <a:pt x="4467" y="7157"/>
                      <a:pt x="4017" y="7457"/>
                      <a:pt x="3948" y="7884"/>
                    </a:cubicBezTo>
                    <a:cubicBezTo>
                      <a:pt x="3867" y="8311"/>
                      <a:pt x="4144" y="8761"/>
                      <a:pt x="4560" y="8900"/>
                    </a:cubicBezTo>
                    <a:cubicBezTo>
                      <a:pt x="4329" y="8692"/>
                      <a:pt x="4375" y="8196"/>
                      <a:pt x="4641" y="7976"/>
                    </a:cubicBezTo>
                    <a:cubicBezTo>
                      <a:pt x="4803" y="7844"/>
                      <a:pt x="5018" y="7786"/>
                      <a:pt x="5243" y="7786"/>
                    </a:cubicBezTo>
                    <a:cubicBezTo>
                      <a:pt x="5353" y="7786"/>
                      <a:pt x="5466" y="7800"/>
                      <a:pt x="5576" y="7826"/>
                    </a:cubicBezTo>
                    <a:cubicBezTo>
                      <a:pt x="6499" y="8022"/>
                      <a:pt x="6787" y="9350"/>
                      <a:pt x="6903" y="10146"/>
                    </a:cubicBezTo>
                    <a:cubicBezTo>
                      <a:pt x="7118" y="11585"/>
                      <a:pt x="6600" y="13090"/>
                      <a:pt x="5751" y="14258"/>
                    </a:cubicBezTo>
                    <a:lnTo>
                      <a:pt x="5751" y="14258"/>
                    </a:lnTo>
                    <a:cubicBezTo>
                      <a:pt x="6161" y="13713"/>
                      <a:pt x="6687" y="13285"/>
                      <a:pt x="7065" y="12697"/>
                    </a:cubicBezTo>
                    <a:cubicBezTo>
                      <a:pt x="7272" y="12362"/>
                      <a:pt x="7434" y="12016"/>
                      <a:pt x="7561" y="11670"/>
                    </a:cubicBezTo>
                    <a:cubicBezTo>
                      <a:pt x="8184" y="9996"/>
                      <a:pt x="7849" y="8288"/>
                      <a:pt x="6891" y="6672"/>
                    </a:cubicBezTo>
                    <a:cubicBezTo>
                      <a:pt x="5749" y="4767"/>
                      <a:pt x="4548" y="2297"/>
                      <a:pt x="4952" y="0"/>
                    </a:cubicBezTo>
                    <a:close/>
                    <a:moveTo>
                      <a:pt x="5751" y="14258"/>
                    </a:moveTo>
                    <a:lnTo>
                      <a:pt x="5751" y="14258"/>
                    </a:lnTo>
                    <a:cubicBezTo>
                      <a:pt x="5735" y="14280"/>
                      <a:pt x="5719" y="14302"/>
                      <a:pt x="5702" y="14325"/>
                    </a:cubicBezTo>
                    <a:cubicBezTo>
                      <a:pt x="5719" y="14303"/>
                      <a:pt x="5735" y="14281"/>
                      <a:pt x="5751" y="142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01099" y="3551970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208" y="0"/>
                    </a:moveTo>
                    <a:lnTo>
                      <a:pt x="208" y="0"/>
                    </a:lnTo>
                    <a:cubicBezTo>
                      <a:pt x="1" y="1882"/>
                      <a:pt x="462" y="3648"/>
                      <a:pt x="1663" y="5091"/>
                    </a:cubicBezTo>
                    <a:cubicBezTo>
                      <a:pt x="1166" y="3394"/>
                      <a:pt x="693" y="1697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33323" y="4247214"/>
                <a:ext cx="216182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8773" extrusionOk="0">
                    <a:moveTo>
                      <a:pt x="1778" y="2124"/>
                    </a:moveTo>
                    <a:lnTo>
                      <a:pt x="1778" y="2124"/>
                    </a:lnTo>
                    <a:cubicBezTo>
                      <a:pt x="1929" y="2609"/>
                      <a:pt x="2102" y="3105"/>
                      <a:pt x="2309" y="3579"/>
                    </a:cubicBezTo>
                    <a:cubicBezTo>
                      <a:pt x="2506" y="4052"/>
                      <a:pt x="2725" y="4514"/>
                      <a:pt x="2990" y="4952"/>
                    </a:cubicBezTo>
                    <a:cubicBezTo>
                      <a:pt x="3233" y="5391"/>
                      <a:pt x="3521" y="5795"/>
                      <a:pt x="3833" y="6187"/>
                    </a:cubicBezTo>
                    <a:cubicBezTo>
                      <a:pt x="4145" y="6580"/>
                      <a:pt x="4491" y="6937"/>
                      <a:pt x="4837" y="7295"/>
                    </a:cubicBezTo>
                    <a:cubicBezTo>
                      <a:pt x="4456" y="6995"/>
                      <a:pt x="4099" y="6649"/>
                      <a:pt x="3764" y="6280"/>
                    </a:cubicBezTo>
                    <a:cubicBezTo>
                      <a:pt x="3429" y="5899"/>
                      <a:pt x="3140" y="5483"/>
                      <a:pt x="2887" y="5033"/>
                    </a:cubicBezTo>
                    <a:cubicBezTo>
                      <a:pt x="2621" y="4583"/>
                      <a:pt x="2413" y="4110"/>
                      <a:pt x="2217" y="3625"/>
                    </a:cubicBezTo>
                    <a:cubicBezTo>
                      <a:pt x="2032" y="3128"/>
                      <a:pt x="1894" y="2621"/>
                      <a:pt x="1778" y="2124"/>
                    </a:cubicBezTo>
                    <a:close/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867" y="1039"/>
                      <a:pt x="924" y="2667"/>
                      <a:pt x="1536" y="3648"/>
                    </a:cubicBezTo>
                    <a:cubicBezTo>
                      <a:pt x="1109" y="3452"/>
                      <a:pt x="93" y="2263"/>
                      <a:pt x="1" y="2263"/>
                    </a:cubicBezTo>
                    <a:cubicBezTo>
                      <a:pt x="370" y="4698"/>
                      <a:pt x="4722" y="7815"/>
                      <a:pt x="6707" y="8773"/>
                    </a:cubicBezTo>
                    <a:cubicBezTo>
                      <a:pt x="4145" y="6430"/>
                      <a:pt x="2275" y="3348"/>
                      <a:pt x="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43643" y="4521244"/>
                <a:ext cx="260044" cy="150728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7" extrusionOk="0">
                    <a:moveTo>
                      <a:pt x="5010" y="1978"/>
                    </a:moveTo>
                    <a:lnTo>
                      <a:pt x="5010" y="1978"/>
                    </a:lnTo>
                    <a:cubicBezTo>
                      <a:pt x="5102" y="2347"/>
                      <a:pt x="5010" y="2740"/>
                      <a:pt x="4825" y="3063"/>
                    </a:cubicBezTo>
                    <a:cubicBezTo>
                      <a:pt x="4779" y="3132"/>
                      <a:pt x="4744" y="3190"/>
                      <a:pt x="4698" y="3271"/>
                    </a:cubicBezTo>
                    <a:cubicBezTo>
                      <a:pt x="4975" y="3052"/>
                      <a:pt x="5218" y="2809"/>
                      <a:pt x="5495" y="2590"/>
                    </a:cubicBezTo>
                    <a:cubicBezTo>
                      <a:pt x="5795" y="2336"/>
                      <a:pt x="6141" y="2117"/>
                      <a:pt x="6534" y="2013"/>
                    </a:cubicBezTo>
                    <a:lnTo>
                      <a:pt x="6534" y="2013"/>
                    </a:lnTo>
                    <a:cubicBezTo>
                      <a:pt x="6164" y="2174"/>
                      <a:pt x="5853" y="2417"/>
                      <a:pt x="5564" y="2682"/>
                    </a:cubicBezTo>
                    <a:cubicBezTo>
                      <a:pt x="5275" y="2936"/>
                      <a:pt x="4998" y="3225"/>
                      <a:pt x="4687" y="3467"/>
                    </a:cubicBezTo>
                    <a:cubicBezTo>
                      <a:pt x="4364" y="3721"/>
                      <a:pt x="4006" y="3917"/>
                      <a:pt x="3613" y="4021"/>
                    </a:cubicBezTo>
                    <a:cubicBezTo>
                      <a:pt x="3374" y="4084"/>
                      <a:pt x="3131" y="4113"/>
                      <a:pt x="2891" y="4113"/>
                    </a:cubicBezTo>
                    <a:cubicBezTo>
                      <a:pt x="2737" y="4113"/>
                      <a:pt x="2585" y="4101"/>
                      <a:pt x="2436" y="4079"/>
                    </a:cubicBezTo>
                    <a:cubicBezTo>
                      <a:pt x="2817" y="4067"/>
                      <a:pt x="3221" y="4021"/>
                      <a:pt x="3590" y="3906"/>
                    </a:cubicBezTo>
                    <a:cubicBezTo>
                      <a:pt x="3821" y="3836"/>
                      <a:pt x="4017" y="3733"/>
                      <a:pt x="4225" y="3606"/>
                    </a:cubicBezTo>
                    <a:cubicBezTo>
                      <a:pt x="4410" y="3409"/>
                      <a:pt x="4571" y="3213"/>
                      <a:pt x="4698" y="2994"/>
                    </a:cubicBezTo>
                    <a:cubicBezTo>
                      <a:pt x="4871" y="2694"/>
                      <a:pt x="4987" y="2359"/>
                      <a:pt x="5010" y="1978"/>
                    </a:cubicBezTo>
                    <a:close/>
                    <a:moveTo>
                      <a:pt x="3100" y="0"/>
                    </a:moveTo>
                    <a:cubicBezTo>
                      <a:pt x="2928" y="0"/>
                      <a:pt x="2756" y="41"/>
                      <a:pt x="2609" y="120"/>
                    </a:cubicBezTo>
                    <a:cubicBezTo>
                      <a:pt x="3209" y="743"/>
                      <a:pt x="3394" y="1782"/>
                      <a:pt x="3082" y="2578"/>
                    </a:cubicBezTo>
                    <a:cubicBezTo>
                      <a:pt x="2759" y="3363"/>
                      <a:pt x="1940" y="3940"/>
                      <a:pt x="1085" y="3963"/>
                    </a:cubicBezTo>
                    <a:cubicBezTo>
                      <a:pt x="1039" y="3965"/>
                      <a:pt x="992" y="3966"/>
                      <a:pt x="945" y="3966"/>
                    </a:cubicBezTo>
                    <a:cubicBezTo>
                      <a:pt x="614" y="3966"/>
                      <a:pt x="294" y="3929"/>
                      <a:pt x="0" y="3848"/>
                    </a:cubicBezTo>
                    <a:lnTo>
                      <a:pt x="0" y="3848"/>
                    </a:lnTo>
                    <a:cubicBezTo>
                      <a:pt x="670" y="4298"/>
                      <a:pt x="1443" y="4587"/>
                      <a:pt x="2240" y="4656"/>
                    </a:cubicBezTo>
                    <a:cubicBezTo>
                      <a:pt x="2382" y="4670"/>
                      <a:pt x="2525" y="4676"/>
                      <a:pt x="2667" y="4676"/>
                    </a:cubicBezTo>
                    <a:cubicBezTo>
                      <a:pt x="3731" y="4676"/>
                      <a:pt x="4799" y="4304"/>
                      <a:pt x="5633" y="3663"/>
                    </a:cubicBezTo>
                    <a:cubicBezTo>
                      <a:pt x="5991" y="3375"/>
                      <a:pt x="6326" y="3028"/>
                      <a:pt x="6730" y="2798"/>
                    </a:cubicBezTo>
                    <a:cubicBezTo>
                      <a:pt x="6994" y="2629"/>
                      <a:pt x="7296" y="2521"/>
                      <a:pt x="7587" y="2521"/>
                    </a:cubicBezTo>
                    <a:cubicBezTo>
                      <a:pt x="7754" y="2521"/>
                      <a:pt x="7917" y="2556"/>
                      <a:pt x="8069" y="2636"/>
                    </a:cubicBezTo>
                    <a:cubicBezTo>
                      <a:pt x="7815" y="2105"/>
                      <a:pt x="7538" y="1597"/>
                      <a:pt x="6972" y="1424"/>
                    </a:cubicBezTo>
                    <a:cubicBezTo>
                      <a:pt x="6775" y="1360"/>
                      <a:pt x="6566" y="1328"/>
                      <a:pt x="6356" y="1328"/>
                    </a:cubicBezTo>
                    <a:cubicBezTo>
                      <a:pt x="6037" y="1328"/>
                      <a:pt x="5713" y="1400"/>
                      <a:pt x="5414" y="1539"/>
                    </a:cubicBezTo>
                    <a:cubicBezTo>
                      <a:pt x="5564" y="1378"/>
                      <a:pt x="5610" y="1043"/>
                      <a:pt x="5472" y="870"/>
                    </a:cubicBezTo>
                    <a:cubicBezTo>
                      <a:pt x="5372" y="716"/>
                      <a:pt x="5184" y="649"/>
                      <a:pt x="4992" y="649"/>
                    </a:cubicBezTo>
                    <a:cubicBezTo>
                      <a:pt x="4896" y="649"/>
                      <a:pt x="4798" y="666"/>
                      <a:pt x="4710" y="697"/>
                    </a:cubicBezTo>
                    <a:cubicBezTo>
                      <a:pt x="4444" y="789"/>
                      <a:pt x="4237" y="985"/>
                      <a:pt x="4029" y="1193"/>
                    </a:cubicBezTo>
                    <a:cubicBezTo>
                      <a:pt x="4087" y="812"/>
                      <a:pt x="4006" y="397"/>
                      <a:pt x="3683" y="177"/>
                    </a:cubicBezTo>
                    <a:cubicBezTo>
                      <a:pt x="3513" y="58"/>
                      <a:pt x="3306" y="0"/>
                      <a:pt x="3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92637" y="4437292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24" y="6802"/>
                    </a:moveTo>
                    <a:cubicBezTo>
                      <a:pt x="16" y="6817"/>
                      <a:pt x="8" y="6831"/>
                      <a:pt x="0" y="6845"/>
                    </a:cubicBezTo>
                    <a:cubicBezTo>
                      <a:pt x="8" y="6831"/>
                      <a:pt x="16" y="6817"/>
                      <a:pt x="24" y="6802"/>
                    </a:cubicBezTo>
                    <a:close/>
                    <a:moveTo>
                      <a:pt x="17107" y="1"/>
                    </a:moveTo>
                    <a:lnTo>
                      <a:pt x="17107" y="1"/>
                    </a:lnTo>
                    <a:cubicBezTo>
                      <a:pt x="17084" y="1247"/>
                      <a:pt x="16091" y="2309"/>
                      <a:pt x="14937" y="2771"/>
                    </a:cubicBezTo>
                    <a:cubicBezTo>
                      <a:pt x="14257" y="3031"/>
                      <a:pt x="13542" y="3125"/>
                      <a:pt x="12819" y="3125"/>
                    </a:cubicBezTo>
                    <a:cubicBezTo>
                      <a:pt x="12291" y="3125"/>
                      <a:pt x="11758" y="3075"/>
                      <a:pt x="11231" y="3002"/>
                    </a:cubicBezTo>
                    <a:cubicBezTo>
                      <a:pt x="9996" y="2817"/>
                      <a:pt x="8773" y="2528"/>
                      <a:pt x="7526" y="2494"/>
                    </a:cubicBezTo>
                    <a:cubicBezTo>
                      <a:pt x="7477" y="2493"/>
                      <a:pt x="7428" y="2492"/>
                      <a:pt x="7379" y="2492"/>
                    </a:cubicBezTo>
                    <a:cubicBezTo>
                      <a:pt x="4409" y="2492"/>
                      <a:pt x="1475" y="4192"/>
                      <a:pt x="24" y="6802"/>
                    </a:cubicBezTo>
                    <a:lnTo>
                      <a:pt x="24" y="6802"/>
                    </a:lnTo>
                    <a:cubicBezTo>
                      <a:pt x="620" y="5750"/>
                      <a:pt x="2608" y="4254"/>
                      <a:pt x="5957" y="4254"/>
                    </a:cubicBezTo>
                    <a:cubicBezTo>
                      <a:pt x="7135" y="4254"/>
                      <a:pt x="8482" y="4440"/>
                      <a:pt x="9996" y="4895"/>
                    </a:cubicBezTo>
                    <a:cubicBezTo>
                      <a:pt x="14625" y="6280"/>
                      <a:pt x="16414" y="5645"/>
                      <a:pt x="19127" y="7665"/>
                    </a:cubicBezTo>
                    <a:cubicBezTo>
                      <a:pt x="18942" y="6141"/>
                      <a:pt x="17314" y="4560"/>
                      <a:pt x="15802" y="4375"/>
                    </a:cubicBezTo>
                    <a:cubicBezTo>
                      <a:pt x="17211" y="3567"/>
                      <a:pt x="17672" y="1513"/>
                      <a:pt x="17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20888" y="4504099"/>
                <a:ext cx="587411" cy="236840"/>
              </a:xfrm>
              <a:custGeom>
                <a:avLst/>
                <a:gdLst/>
                <a:ahLst/>
                <a:cxnLst/>
                <a:rect l="l" t="t" r="r" b="b"/>
                <a:pathLst>
                  <a:path w="18227" h="7349" extrusionOk="0">
                    <a:moveTo>
                      <a:pt x="0" y="2302"/>
                    </a:moveTo>
                    <a:lnTo>
                      <a:pt x="0" y="2302"/>
                    </a:lnTo>
                    <a:cubicBezTo>
                      <a:pt x="8" y="2312"/>
                      <a:pt x="16" y="2321"/>
                      <a:pt x="23" y="2331"/>
                    </a:cubicBezTo>
                    <a:lnTo>
                      <a:pt x="23" y="2331"/>
                    </a:lnTo>
                    <a:cubicBezTo>
                      <a:pt x="16" y="2321"/>
                      <a:pt x="8" y="2312"/>
                      <a:pt x="0" y="2302"/>
                    </a:cubicBezTo>
                    <a:close/>
                    <a:moveTo>
                      <a:pt x="17741" y="825"/>
                    </a:moveTo>
                    <a:lnTo>
                      <a:pt x="17741" y="825"/>
                    </a:lnTo>
                    <a:cubicBezTo>
                      <a:pt x="17753" y="1448"/>
                      <a:pt x="17695" y="2083"/>
                      <a:pt x="17522" y="2695"/>
                    </a:cubicBezTo>
                    <a:cubicBezTo>
                      <a:pt x="17361" y="3295"/>
                      <a:pt x="17095" y="3884"/>
                      <a:pt x="16703" y="4380"/>
                    </a:cubicBezTo>
                    <a:cubicBezTo>
                      <a:pt x="16310" y="4865"/>
                      <a:pt x="15860" y="5315"/>
                      <a:pt x="15364" y="5696"/>
                    </a:cubicBezTo>
                    <a:cubicBezTo>
                      <a:pt x="14856" y="6065"/>
                      <a:pt x="14302" y="6365"/>
                      <a:pt x="13701" y="6573"/>
                    </a:cubicBezTo>
                    <a:cubicBezTo>
                      <a:pt x="14279" y="6331"/>
                      <a:pt x="14798" y="5996"/>
                      <a:pt x="15283" y="5603"/>
                    </a:cubicBezTo>
                    <a:cubicBezTo>
                      <a:pt x="15768" y="5211"/>
                      <a:pt x="16206" y="4784"/>
                      <a:pt x="16587" y="4288"/>
                    </a:cubicBezTo>
                    <a:cubicBezTo>
                      <a:pt x="16957" y="3803"/>
                      <a:pt x="17234" y="3249"/>
                      <a:pt x="17418" y="2660"/>
                    </a:cubicBezTo>
                    <a:cubicBezTo>
                      <a:pt x="17591" y="2071"/>
                      <a:pt x="17684" y="1448"/>
                      <a:pt x="17741" y="825"/>
                    </a:cubicBezTo>
                    <a:close/>
                    <a:moveTo>
                      <a:pt x="17525" y="1"/>
                    </a:moveTo>
                    <a:cubicBezTo>
                      <a:pt x="17355" y="1"/>
                      <a:pt x="17190" y="114"/>
                      <a:pt x="17107" y="294"/>
                    </a:cubicBezTo>
                    <a:cubicBezTo>
                      <a:pt x="17014" y="490"/>
                      <a:pt x="17060" y="721"/>
                      <a:pt x="16980" y="883"/>
                    </a:cubicBezTo>
                    <a:cubicBezTo>
                      <a:pt x="16793" y="529"/>
                      <a:pt x="16543" y="375"/>
                      <a:pt x="16276" y="375"/>
                    </a:cubicBezTo>
                    <a:cubicBezTo>
                      <a:pt x="15654" y="375"/>
                      <a:pt x="14937" y="1212"/>
                      <a:pt x="14694" y="2302"/>
                    </a:cubicBezTo>
                    <a:cubicBezTo>
                      <a:pt x="14332" y="3900"/>
                      <a:pt x="13680" y="5386"/>
                      <a:pt x="12248" y="6368"/>
                    </a:cubicBezTo>
                    <a:lnTo>
                      <a:pt x="12248" y="6368"/>
                    </a:lnTo>
                    <a:cubicBezTo>
                      <a:pt x="12497" y="6165"/>
                      <a:pt x="12466" y="5797"/>
                      <a:pt x="12224" y="5534"/>
                    </a:cubicBezTo>
                    <a:cubicBezTo>
                      <a:pt x="12020" y="5303"/>
                      <a:pt x="11698" y="5205"/>
                      <a:pt x="11382" y="5205"/>
                    </a:cubicBezTo>
                    <a:cubicBezTo>
                      <a:pt x="11304" y="5205"/>
                      <a:pt x="11226" y="5211"/>
                      <a:pt x="11151" y="5223"/>
                    </a:cubicBezTo>
                    <a:cubicBezTo>
                      <a:pt x="10758" y="5280"/>
                      <a:pt x="10400" y="5396"/>
                      <a:pt x="10019" y="5511"/>
                    </a:cubicBezTo>
                    <a:cubicBezTo>
                      <a:pt x="9662" y="5627"/>
                      <a:pt x="9315" y="5730"/>
                      <a:pt x="8923" y="5765"/>
                    </a:cubicBezTo>
                    <a:cubicBezTo>
                      <a:pt x="8633" y="5794"/>
                      <a:pt x="8341" y="5807"/>
                      <a:pt x="8049" y="5807"/>
                    </a:cubicBezTo>
                    <a:cubicBezTo>
                      <a:pt x="7529" y="5807"/>
                      <a:pt x="7009" y="5767"/>
                      <a:pt x="6499" y="5707"/>
                    </a:cubicBezTo>
                    <a:cubicBezTo>
                      <a:pt x="4144" y="5397"/>
                      <a:pt x="1562" y="4219"/>
                      <a:pt x="23" y="2331"/>
                    </a:cubicBezTo>
                    <a:lnTo>
                      <a:pt x="23" y="2331"/>
                    </a:lnTo>
                    <a:cubicBezTo>
                      <a:pt x="2456" y="5325"/>
                      <a:pt x="5553" y="6874"/>
                      <a:pt x="9419" y="7277"/>
                    </a:cubicBezTo>
                    <a:cubicBezTo>
                      <a:pt x="9853" y="7324"/>
                      <a:pt x="10292" y="7349"/>
                      <a:pt x="10732" y="7349"/>
                    </a:cubicBezTo>
                    <a:cubicBezTo>
                      <a:pt x="12472" y="7349"/>
                      <a:pt x="14220" y="6959"/>
                      <a:pt x="15629" y="5973"/>
                    </a:cubicBezTo>
                    <a:cubicBezTo>
                      <a:pt x="17418" y="4772"/>
                      <a:pt x="18226" y="2822"/>
                      <a:pt x="18018" y="698"/>
                    </a:cubicBezTo>
                    <a:cubicBezTo>
                      <a:pt x="17995" y="513"/>
                      <a:pt x="17961" y="305"/>
                      <a:pt x="17845" y="167"/>
                    </a:cubicBezTo>
                    <a:cubicBezTo>
                      <a:pt x="17753" y="51"/>
                      <a:pt x="17638" y="1"/>
                      <a:pt x="17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69816" y="4685024"/>
                <a:ext cx="247411" cy="99744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095" extrusionOk="0">
                    <a:moveTo>
                      <a:pt x="5806" y="2910"/>
                    </a:moveTo>
                    <a:cubicBezTo>
                      <a:pt x="5816" y="2915"/>
                      <a:pt x="5826" y="2920"/>
                      <a:pt x="5836" y="2925"/>
                    </a:cubicBezTo>
                    <a:lnTo>
                      <a:pt x="5836" y="2925"/>
                    </a:lnTo>
                    <a:cubicBezTo>
                      <a:pt x="5826" y="2920"/>
                      <a:pt x="5816" y="2915"/>
                      <a:pt x="5806" y="2910"/>
                    </a:cubicBezTo>
                    <a:close/>
                    <a:moveTo>
                      <a:pt x="6529" y="0"/>
                    </a:moveTo>
                    <a:cubicBezTo>
                      <a:pt x="6205" y="0"/>
                      <a:pt x="5442" y="521"/>
                      <a:pt x="5345" y="578"/>
                    </a:cubicBezTo>
                    <a:cubicBezTo>
                      <a:pt x="4136" y="1312"/>
                      <a:pt x="2331" y="2139"/>
                      <a:pt x="756" y="2139"/>
                    </a:cubicBezTo>
                    <a:cubicBezTo>
                      <a:pt x="497" y="2139"/>
                      <a:pt x="244" y="2116"/>
                      <a:pt x="0" y="2067"/>
                    </a:cubicBezTo>
                    <a:lnTo>
                      <a:pt x="0" y="2067"/>
                    </a:lnTo>
                    <a:cubicBezTo>
                      <a:pt x="745" y="2220"/>
                      <a:pt x="1474" y="2309"/>
                      <a:pt x="2199" y="2309"/>
                    </a:cubicBezTo>
                    <a:cubicBezTo>
                      <a:pt x="3002" y="2309"/>
                      <a:pt x="3799" y="2200"/>
                      <a:pt x="4606" y="1952"/>
                    </a:cubicBezTo>
                    <a:cubicBezTo>
                      <a:pt x="4860" y="1871"/>
                      <a:pt x="5125" y="1779"/>
                      <a:pt x="5379" y="1755"/>
                    </a:cubicBezTo>
                    <a:cubicBezTo>
                      <a:pt x="5444" y="1747"/>
                      <a:pt x="5508" y="1743"/>
                      <a:pt x="5573" y="1743"/>
                    </a:cubicBezTo>
                    <a:cubicBezTo>
                      <a:pt x="5786" y="1743"/>
                      <a:pt x="5996" y="1790"/>
                      <a:pt x="6164" y="1906"/>
                    </a:cubicBezTo>
                    <a:cubicBezTo>
                      <a:pt x="6383" y="2067"/>
                      <a:pt x="6522" y="2356"/>
                      <a:pt x="6453" y="2621"/>
                    </a:cubicBezTo>
                    <a:cubicBezTo>
                      <a:pt x="6400" y="2813"/>
                      <a:pt x="6196" y="2959"/>
                      <a:pt x="5995" y="2959"/>
                    </a:cubicBezTo>
                    <a:cubicBezTo>
                      <a:pt x="5941" y="2959"/>
                      <a:pt x="5887" y="2948"/>
                      <a:pt x="5836" y="2925"/>
                    </a:cubicBezTo>
                    <a:lnTo>
                      <a:pt x="5836" y="2925"/>
                    </a:lnTo>
                    <a:cubicBezTo>
                      <a:pt x="6045" y="3029"/>
                      <a:pt x="6289" y="3095"/>
                      <a:pt x="6526" y="3095"/>
                    </a:cubicBezTo>
                    <a:cubicBezTo>
                      <a:pt x="6784" y="3095"/>
                      <a:pt x="7032" y="3017"/>
                      <a:pt x="7215" y="2829"/>
                    </a:cubicBezTo>
                    <a:cubicBezTo>
                      <a:pt x="7572" y="2471"/>
                      <a:pt x="7676" y="1882"/>
                      <a:pt x="7445" y="1421"/>
                    </a:cubicBezTo>
                    <a:cubicBezTo>
                      <a:pt x="7215" y="959"/>
                      <a:pt x="6730" y="740"/>
                      <a:pt x="6233" y="740"/>
                    </a:cubicBezTo>
                    <a:cubicBezTo>
                      <a:pt x="6395" y="659"/>
                      <a:pt x="6568" y="520"/>
                      <a:pt x="6626" y="347"/>
                    </a:cubicBezTo>
                    <a:cubicBezTo>
                      <a:pt x="6725" y="92"/>
                      <a:pt x="6666" y="0"/>
                      <a:pt x="65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119" y="4599331"/>
                <a:ext cx="461691" cy="251278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7797" extrusionOk="0">
                    <a:moveTo>
                      <a:pt x="4065" y="497"/>
                    </a:moveTo>
                    <a:cubicBezTo>
                      <a:pt x="4130" y="497"/>
                      <a:pt x="4195" y="498"/>
                      <a:pt x="4260" y="502"/>
                    </a:cubicBezTo>
                    <a:cubicBezTo>
                      <a:pt x="4756" y="548"/>
                      <a:pt x="5241" y="663"/>
                      <a:pt x="5703" y="859"/>
                    </a:cubicBezTo>
                    <a:cubicBezTo>
                      <a:pt x="6626" y="1240"/>
                      <a:pt x="7411" y="1887"/>
                      <a:pt x="8115" y="2568"/>
                    </a:cubicBezTo>
                    <a:cubicBezTo>
                      <a:pt x="8842" y="3226"/>
                      <a:pt x="9489" y="3964"/>
                      <a:pt x="10216" y="4622"/>
                    </a:cubicBezTo>
                    <a:cubicBezTo>
                      <a:pt x="10931" y="5292"/>
                      <a:pt x="11774" y="5811"/>
                      <a:pt x="12651" y="6238"/>
                    </a:cubicBezTo>
                    <a:cubicBezTo>
                      <a:pt x="12201" y="6054"/>
                      <a:pt x="11751" y="5834"/>
                      <a:pt x="11324" y="5592"/>
                    </a:cubicBezTo>
                    <a:cubicBezTo>
                      <a:pt x="10908" y="5349"/>
                      <a:pt x="10504" y="5049"/>
                      <a:pt x="10124" y="4726"/>
                    </a:cubicBezTo>
                    <a:cubicBezTo>
                      <a:pt x="9373" y="4080"/>
                      <a:pt x="8727" y="3329"/>
                      <a:pt x="8011" y="2660"/>
                    </a:cubicBezTo>
                    <a:cubicBezTo>
                      <a:pt x="7319" y="1991"/>
                      <a:pt x="6557" y="1356"/>
                      <a:pt x="5668" y="963"/>
                    </a:cubicBezTo>
                    <a:cubicBezTo>
                      <a:pt x="5101" y="713"/>
                      <a:pt x="4483" y="552"/>
                      <a:pt x="3860" y="552"/>
                    </a:cubicBezTo>
                    <a:cubicBezTo>
                      <a:pt x="3507" y="552"/>
                      <a:pt x="3152" y="604"/>
                      <a:pt x="2805" y="721"/>
                    </a:cubicBezTo>
                    <a:cubicBezTo>
                      <a:pt x="3036" y="629"/>
                      <a:pt x="3279" y="571"/>
                      <a:pt x="3533" y="525"/>
                    </a:cubicBezTo>
                    <a:cubicBezTo>
                      <a:pt x="3710" y="508"/>
                      <a:pt x="3888" y="497"/>
                      <a:pt x="4065" y="497"/>
                    </a:cubicBezTo>
                    <a:close/>
                    <a:moveTo>
                      <a:pt x="4401" y="0"/>
                    </a:moveTo>
                    <a:cubicBezTo>
                      <a:pt x="3819" y="0"/>
                      <a:pt x="3235" y="101"/>
                      <a:pt x="2655" y="317"/>
                    </a:cubicBezTo>
                    <a:cubicBezTo>
                      <a:pt x="2309" y="444"/>
                      <a:pt x="1963" y="605"/>
                      <a:pt x="1628" y="813"/>
                    </a:cubicBezTo>
                    <a:cubicBezTo>
                      <a:pt x="1005" y="1194"/>
                      <a:pt x="555" y="1760"/>
                      <a:pt x="1" y="2175"/>
                    </a:cubicBezTo>
                    <a:cubicBezTo>
                      <a:pt x="1003" y="1438"/>
                      <a:pt x="2249" y="927"/>
                      <a:pt x="3516" y="927"/>
                    </a:cubicBezTo>
                    <a:cubicBezTo>
                      <a:pt x="3737" y="927"/>
                      <a:pt x="3958" y="942"/>
                      <a:pt x="4179" y="975"/>
                    </a:cubicBezTo>
                    <a:cubicBezTo>
                      <a:pt x="4975" y="1090"/>
                      <a:pt x="6303" y="1379"/>
                      <a:pt x="6499" y="2302"/>
                    </a:cubicBezTo>
                    <a:cubicBezTo>
                      <a:pt x="6580" y="2625"/>
                      <a:pt x="6545" y="2983"/>
                      <a:pt x="6349" y="3237"/>
                    </a:cubicBezTo>
                    <a:cubicBezTo>
                      <a:pt x="6231" y="3382"/>
                      <a:pt x="6022" y="3463"/>
                      <a:pt x="5822" y="3463"/>
                    </a:cubicBezTo>
                    <a:cubicBezTo>
                      <a:pt x="5671" y="3463"/>
                      <a:pt x="5525" y="3417"/>
                      <a:pt x="5426" y="3318"/>
                    </a:cubicBezTo>
                    <a:lnTo>
                      <a:pt x="5426" y="3318"/>
                    </a:lnTo>
                    <a:cubicBezTo>
                      <a:pt x="5548" y="3676"/>
                      <a:pt x="5916" y="3943"/>
                      <a:pt x="6295" y="3943"/>
                    </a:cubicBezTo>
                    <a:cubicBezTo>
                      <a:pt x="6344" y="3943"/>
                      <a:pt x="6393" y="3939"/>
                      <a:pt x="6441" y="3930"/>
                    </a:cubicBezTo>
                    <a:cubicBezTo>
                      <a:pt x="6880" y="3860"/>
                      <a:pt x="7169" y="3410"/>
                      <a:pt x="7169" y="2983"/>
                    </a:cubicBezTo>
                    <a:cubicBezTo>
                      <a:pt x="7988" y="4103"/>
                      <a:pt x="8254" y="5396"/>
                      <a:pt x="8150" y="6769"/>
                    </a:cubicBezTo>
                    <a:cubicBezTo>
                      <a:pt x="8150" y="6769"/>
                      <a:pt x="8484" y="6504"/>
                      <a:pt x="8669" y="6250"/>
                    </a:cubicBezTo>
                    <a:cubicBezTo>
                      <a:pt x="8669" y="6250"/>
                      <a:pt x="8923" y="6769"/>
                      <a:pt x="8923" y="7796"/>
                    </a:cubicBezTo>
                    <a:cubicBezTo>
                      <a:pt x="9442" y="7150"/>
                      <a:pt x="9593" y="6942"/>
                      <a:pt x="9823" y="6157"/>
                    </a:cubicBezTo>
                    <a:cubicBezTo>
                      <a:pt x="10207" y="6781"/>
                      <a:pt x="10644" y="6960"/>
                      <a:pt x="11114" y="6960"/>
                    </a:cubicBezTo>
                    <a:cubicBezTo>
                      <a:pt x="11746" y="6960"/>
                      <a:pt x="12436" y="6636"/>
                      <a:pt x="13130" y="6636"/>
                    </a:cubicBezTo>
                    <a:cubicBezTo>
                      <a:pt x="13332" y="6636"/>
                      <a:pt x="13535" y="6663"/>
                      <a:pt x="13736" y="6735"/>
                    </a:cubicBezTo>
                    <a:cubicBezTo>
                      <a:pt x="12432" y="6273"/>
                      <a:pt x="13471" y="3930"/>
                      <a:pt x="12213" y="3618"/>
                    </a:cubicBezTo>
                    <a:cubicBezTo>
                      <a:pt x="12986" y="3560"/>
                      <a:pt x="13713" y="3399"/>
                      <a:pt x="14325" y="2925"/>
                    </a:cubicBezTo>
                    <a:lnTo>
                      <a:pt x="14325" y="2925"/>
                    </a:lnTo>
                    <a:cubicBezTo>
                      <a:pt x="14014" y="2980"/>
                      <a:pt x="13700" y="3005"/>
                      <a:pt x="13384" y="3005"/>
                    </a:cubicBezTo>
                    <a:cubicBezTo>
                      <a:pt x="11370" y="3005"/>
                      <a:pt x="9300" y="1974"/>
                      <a:pt x="7653" y="986"/>
                    </a:cubicBezTo>
                    <a:cubicBezTo>
                      <a:pt x="6597" y="360"/>
                      <a:pt x="5501" y="0"/>
                      <a:pt x="4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338532" y="4596882"/>
                <a:ext cx="164070" cy="4843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1" y="1016"/>
                      <a:pt x="2689" y="1503"/>
                      <a:pt x="4238" y="1503"/>
                    </a:cubicBezTo>
                    <a:cubicBezTo>
                      <a:pt x="4520" y="1503"/>
                      <a:pt x="4804" y="1487"/>
                      <a:pt x="5090" y="1455"/>
                    </a:cubicBezTo>
                    <a:cubicBezTo>
                      <a:pt x="3394" y="970"/>
                      <a:pt x="1697" y="48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24981" y="4602103"/>
                <a:ext cx="282732" cy="21615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07" extrusionOk="0">
                    <a:moveTo>
                      <a:pt x="1466" y="1881"/>
                    </a:moveTo>
                    <a:lnTo>
                      <a:pt x="1466" y="1881"/>
                    </a:lnTo>
                    <a:cubicBezTo>
                      <a:pt x="1813" y="2228"/>
                      <a:pt x="2170" y="2562"/>
                      <a:pt x="2574" y="2874"/>
                    </a:cubicBezTo>
                    <a:cubicBezTo>
                      <a:pt x="2967" y="3186"/>
                      <a:pt x="3382" y="3474"/>
                      <a:pt x="3821" y="3728"/>
                    </a:cubicBezTo>
                    <a:cubicBezTo>
                      <a:pt x="4248" y="3994"/>
                      <a:pt x="4710" y="4202"/>
                      <a:pt x="5183" y="4409"/>
                    </a:cubicBezTo>
                    <a:cubicBezTo>
                      <a:pt x="5668" y="4594"/>
                      <a:pt x="6153" y="4767"/>
                      <a:pt x="6649" y="4940"/>
                    </a:cubicBezTo>
                    <a:cubicBezTo>
                      <a:pt x="6129" y="4825"/>
                      <a:pt x="5622" y="4675"/>
                      <a:pt x="5148" y="4502"/>
                    </a:cubicBezTo>
                    <a:cubicBezTo>
                      <a:pt x="4652" y="4305"/>
                      <a:pt x="4190" y="4098"/>
                      <a:pt x="3729" y="3832"/>
                    </a:cubicBezTo>
                    <a:cubicBezTo>
                      <a:pt x="3278" y="3578"/>
                      <a:pt x="2863" y="3290"/>
                      <a:pt x="2494" y="2955"/>
                    </a:cubicBezTo>
                    <a:cubicBezTo>
                      <a:pt x="2113" y="2620"/>
                      <a:pt x="1766" y="2274"/>
                      <a:pt x="1466" y="1881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947" y="1985"/>
                      <a:pt x="4063" y="6325"/>
                      <a:pt x="6499" y="6706"/>
                    </a:cubicBezTo>
                    <a:cubicBezTo>
                      <a:pt x="6499" y="6602"/>
                      <a:pt x="5321" y="5598"/>
                      <a:pt x="5114" y="5160"/>
                    </a:cubicBezTo>
                    <a:lnTo>
                      <a:pt x="5114" y="5160"/>
                    </a:lnTo>
                    <a:cubicBezTo>
                      <a:pt x="5664" y="5501"/>
                      <a:pt x="6398" y="5673"/>
                      <a:pt x="7120" y="5673"/>
                    </a:cubicBezTo>
                    <a:cubicBezTo>
                      <a:pt x="7716" y="5673"/>
                      <a:pt x="8303" y="5556"/>
                      <a:pt x="8773" y="5321"/>
                    </a:cubicBezTo>
                    <a:cubicBezTo>
                      <a:pt x="5425" y="4444"/>
                      <a:pt x="2332" y="256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2890" y="4523597"/>
                <a:ext cx="315088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9166" extrusionOk="0">
                    <a:moveTo>
                      <a:pt x="4155" y="5379"/>
                    </a:moveTo>
                    <a:cubicBezTo>
                      <a:pt x="4155" y="5379"/>
                      <a:pt x="2055" y="6815"/>
                      <a:pt x="1466" y="6815"/>
                    </a:cubicBezTo>
                    <a:cubicBezTo>
                      <a:pt x="1361" y="6815"/>
                      <a:pt x="1304" y="6769"/>
                      <a:pt x="1316" y="6661"/>
                    </a:cubicBezTo>
                    <a:cubicBezTo>
                      <a:pt x="1385" y="5922"/>
                      <a:pt x="4155" y="5379"/>
                      <a:pt x="4155" y="5379"/>
                    </a:cubicBezTo>
                    <a:close/>
                    <a:moveTo>
                      <a:pt x="4005" y="5783"/>
                    </a:moveTo>
                    <a:cubicBezTo>
                      <a:pt x="4005" y="5783"/>
                      <a:pt x="2444" y="8031"/>
                      <a:pt x="1906" y="8031"/>
                    </a:cubicBezTo>
                    <a:cubicBezTo>
                      <a:pt x="1864" y="8031"/>
                      <a:pt x="1829" y="8017"/>
                      <a:pt x="1801" y="7988"/>
                    </a:cubicBezTo>
                    <a:cubicBezTo>
                      <a:pt x="1397" y="7584"/>
                      <a:pt x="4005" y="5783"/>
                      <a:pt x="4005" y="5783"/>
                    </a:cubicBezTo>
                    <a:close/>
                    <a:moveTo>
                      <a:pt x="4432" y="5633"/>
                    </a:moveTo>
                    <a:cubicBezTo>
                      <a:pt x="4432" y="5633"/>
                      <a:pt x="3867" y="8404"/>
                      <a:pt x="3140" y="8473"/>
                    </a:cubicBezTo>
                    <a:cubicBezTo>
                      <a:pt x="3130" y="8474"/>
                      <a:pt x="3120" y="8474"/>
                      <a:pt x="3111" y="8474"/>
                    </a:cubicBezTo>
                    <a:cubicBezTo>
                      <a:pt x="2467" y="8474"/>
                      <a:pt x="4432" y="5633"/>
                      <a:pt x="4432" y="5633"/>
                    </a:cubicBezTo>
                    <a:close/>
                    <a:moveTo>
                      <a:pt x="5310" y="1"/>
                    </a:moveTo>
                    <a:cubicBezTo>
                      <a:pt x="3948" y="1178"/>
                      <a:pt x="5621" y="2551"/>
                      <a:pt x="5621" y="2551"/>
                    </a:cubicBezTo>
                    <a:cubicBezTo>
                      <a:pt x="5488" y="2495"/>
                      <a:pt x="5355" y="2471"/>
                      <a:pt x="5227" y="2471"/>
                    </a:cubicBezTo>
                    <a:cubicBezTo>
                      <a:pt x="4570" y="2471"/>
                      <a:pt x="4028" y="3094"/>
                      <a:pt x="4028" y="3094"/>
                    </a:cubicBezTo>
                    <a:cubicBezTo>
                      <a:pt x="5852" y="3336"/>
                      <a:pt x="5010" y="4779"/>
                      <a:pt x="2493" y="4998"/>
                    </a:cubicBezTo>
                    <a:cubicBezTo>
                      <a:pt x="0" y="5206"/>
                      <a:pt x="716" y="7030"/>
                      <a:pt x="889" y="7699"/>
                    </a:cubicBezTo>
                    <a:cubicBezTo>
                      <a:pt x="1050" y="8242"/>
                      <a:pt x="750" y="8911"/>
                      <a:pt x="646" y="9108"/>
                    </a:cubicBezTo>
                    <a:lnTo>
                      <a:pt x="600" y="9154"/>
                    </a:lnTo>
                    <a:cubicBezTo>
                      <a:pt x="600" y="9154"/>
                      <a:pt x="623" y="9154"/>
                      <a:pt x="635" y="9142"/>
                    </a:cubicBezTo>
                    <a:lnTo>
                      <a:pt x="635" y="9142"/>
                    </a:lnTo>
                    <a:cubicBezTo>
                      <a:pt x="623" y="9154"/>
                      <a:pt x="623" y="9165"/>
                      <a:pt x="623" y="9165"/>
                    </a:cubicBezTo>
                    <a:lnTo>
                      <a:pt x="658" y="9131"/>
                    </a:lnTo>
                    <a:cubicBezTo>
                      <a:pt x="826" y="9047"/>
                      <a:pt x="1286" y="8836"/>
                      <a:pt x="1748" y="8836"/>
                    </a:cubicBezTo>
                    <a:cubicBezTo>
                      <a:pt x="1859" y="8836"/>
                      <a:pt x="1970" y="8848"/>
                      <a:pt x="2078" y="8877"/>
                    </a:cubicBezTo>
                    <a:cubicBezTo>
                      <a:pt x="2345" y="8952"/>
                      <a:pt x="2805" y="9114"/>
                      <a:pt x="3272" y="9114"/>
                    </a:cubicBezTo>
                    <a:cubicBezTo>
                      <a:pt x="3957" y="9114"/>
                      <a:pt x="4655" y="8766"/>
                      <a:pt x="4779" y="7284"/>
                    </a:cubicBezTo>
                    <a:cubicBezTo>
                      <a:pt x="4903" y="5697"/>
                      <a:pt x="5533" y="4772"/>
                      <a:pt x="6042" y="4772"/>
                    </a:cubicBezTo>
                    <a:cubicBezTo>
                      <a:pt x="6336" y="4772"/>
                      <a:pt x="6590" y="5081"/>
                      <a:pt x="6683" y="5749"/>
                    </a:cubicBezTo>
                    <a:cubicBezTo>
                      <a:pt x="6683" y="5749"/>
                      <a:pt x="7572" y="4975"/>
                      <a:pt x="7226" y="4144"/>
                    </a:cubicBezTo>
                    <a:lnTo>
                      <a:pt x="7226" y="4144"/>
                    </a:lnTo>
                    <a:cubicBezTo>
                      <a:pt x="7226" y="4144"/>
                      <a:pt x="7925" y="5008"/>
                      <a:pt x="8754" y="5008"/>
                    </a:cubicBezTo>
                    <a:cubicBezTo>
                      <a:pt x="9086" y="5008"/>
                      <a:pt x="9439" y="4869"/>
                      <a:pt x="9777" y="4479"/>
                    </a:cubicBezTo>
                    <a:lnTo>
                      <a:pt x="9777" y="4479"/>
                    </a:lnTo>
                    <a:cubicBezTo>
                      <a:pt x="9777" y="4479"/>
                      <a:pt x="9634" y="4539"/>
                      <a:pt x="9425" y="4539"/>
                    </a:cubicBezTo>
                    <a:cubicBezTo>
                      <a:pt x="9176" y="4539"/>
                      <a:pt x="8832" y="4453"/>
                      <a:pt x="8530" y="4075"/>
                    </a:cubicBezTo>
                    <a:cubicBezTo>
                      <a:pt x="7964" y="3371"/>
                      <a:pt x="8565" y="2817"/>
                      <a:pt x="7791" y="2009"/>
                    </a:cubicBezTo>
                    <a:lnTo>
                      <a:pt x="7780" y="2009"/>
                    </a:lnTo>
                    <a:lnTo>
                      <a:pt x="7780" y="1997"/>
                    </a:lnTo>
                    <a:cubicBezTo>
                      <a:pt x="6972" y="1201"/>
                      <a:pt x="6418" y="1824"/>
                      <a:pt x="5714" y="1259"/>
                    </a:cubicBezTo>
                    <a:cubicBezTo>
                      <a:pt x="5010" y="693"/>
                      <a:pt x="5310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7435073" y="3440363"/>
              <a:ext cx="1510696" cy="1504347"/>
              <a:chOff x="7435073" y="3345875"/>
              <a:chExt cx="1510696" cy="1504347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612440" y="4150854"/>
                <a:ext cx="155143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8070" extrusionOk="0">
                    <a:moveTo>
                      <a:pt x="2066" y="1548"/>
                    </a:moveTo>
                    <a:lnTo>
                      <a:pt x="2066" y="1548"/>
                    </a:lnTo>
                    <a:cubicBezTo>
                      <a:pt x="2216" y="1905"/>
                      <a:pt x="2470" y="2229"/>
                      <a:pt x="2724" y="2517"/>
                    </a:cubicBezTo>
                    <a:cubicBezTo>
                      <a:pt x="2990" y="2806"/>
                      <a:pt x="3278" y="3071"/>
                      <a:pt x="3521" y="3394"/>
                    </a:cubicBezTo>
                    <a:cubicBezTo>
                      <a:pt x="3763" y="3706"/>
                      <a:pt x="3971" y="4075"/>
                      <a:pt x="4063" y="4456"/>
                    </a:cubicBezTo>
                    <a:cubicBezTo>
                      <a:pt x="4167" y="4849"/>
                      <a:pt x="4179" y="5253"/>
                      <a:pt x="4121" y="5645"/>
                    </a:cubicBezTo>
                    <a:cubicBezTo>
                      <a:pt x="4109" y="5253"/>
                      <a:pt x="4063" y="4849"/>
                      <a:pt x="3948" y="4491"/>
                    </a:cubicBezTo>
                    <a:cubicBezTo>
                      <a:pt x="3879" y="4260"/>
                      <a:pt x="3775" y="4052"/>
                      <a:pt x="3648" y="3856"/>
                    </a:cubicBezTo>
                    <a:cubicBezTo>
                      <a:pt x="3463" y="3671"/>
                      <a:pt x="3255" y="3510"/>
                      <a:pt x="3047" y="3383"/>
                    </a:cubicBezTo>
                    <a:cubicBezTo>
                      <a:pt x="2736" y="3210"/>
                      <a:pt x="2413" y="3094"/>
                      <a:pt x="2032" y="3060"/>
                    </a:cubicBezTo>
                    <a:cubicBezTo>
                      <a:pt x="2126" y="3038"/>
                      <a:pt x="2222" y="3028"/>
                      <a:pt x="2319" y="3028"/>
                    </a:cubicBezTo>
                    <a:cubicBezTo>
                      <a:pt x="2591" y="3028"/>
                      <a:pt x="2870" y="3108"/>
                      <a:pt x="3117" y="3244"/>
                    </a:cubicBezTo>
                    <a:cubicBezTo>
                      <a:pt x="3186" y="3290"/>
                      <a:pt x="3244" y="3337"/>
                      <a:pt x="3313" y="3383"/>
                    </a:cubicBezTo>
                    <a:cubicBezTo>
                      <a:pt x="3105" y="3106"/>
                      <a:pt x="2851" y="2863"/>
                      <a:pt x="2644" y="2586"/>
                    </a:cubicBezTo>
                    <a:cubicBezTo>
                      <a:pt x="2378" y="2286"/>
                      <a:pt x="2159" y="1940"/>
                      <a:pt x="2066" y="1548"/>
                    </a:cubicBezTo>
                    <a:close/>
                    <a:moveTo>
                      <a:pt x="2678" y="1"/>
                    </a:moveTo>
                    <a:cubicBezTo>
                      <a:pt x="2147" y="266"/>
                      <a:pt x="1639" y="532"/>
                      <a:pt x="1466" y="1097"/>
                    </a:cubicBezTo>
                    <a:cubicBezTo>
                      <a:pt x="1316" y="1605"/>
                      <a:pt x="1351" y="2171"/>
                      <a:pt x="1582" y="2656"/>
                    </a:cubicBezTo>
                    <a:cubicBezTo>
                      <a:pt x="1492" y="2573"/>
                      <a:pt x="1338" y="2523"/>
                      <a:pt x="1190" y="2523"/>
                    </a:cubicBezTo>
                    <a:cubicBezTo>
                      <a:pt x="1090" y="2523"/>
                      <a:pt x="994" y="2547"/>
                      <a:pt x="924" y="2598"/>
                    </a:cubicBezTo>
                    <a:cubicBezTo>
                      <a:pt x="693" y="2760"/>
                      <a:pt x="647" y="3106"/>
                      <a:pt x="751" y="3360"/>
                    </a:cubicBezTo>
                    <a:cubicBezTo>
                      <a:pt x="831" y="3625"/>
                      <a:pt x="1039" y="3845"/>
                      <a:pt x="1235" y="4041"/>
                    </a:cubicBezTo>
                    <a:cubicBezTo>
                      <a:pt x="1167" y="4030"/>
                      <a:pt x="1097" y="4025"/>
                      <a:pt x="1028" y="4025"/>
                    </a:cubicBezTo>
                    <a:cubicBezTo>
                      <a:pt x="719" y="4025"/>
                      <a:pt x="410" y="4133"/>
                      <a:pt x="231" y="4387"/>
                    </a:cubicBezTo>
                    <a:cubicBezTo>
                      <a:pt x="12" y="4710"/>
                      <a:pt x="0" y="5137"/>
                      <a:pt x="173" y="5472"/>
                    </a:cubicBezTo>
                    <a:cubicBezTo>
                      <a:pt x="593" y="5060"/>
                      <a:pt x="1201" y="4842"/>
                      <a:pt x="1793" y="4842"/>
                    </a:cubicBezTo>
                    <a:cubicBezTo>
                      <a:pt x="2081" y="4842"/>
                      <a:pt x="2364" y="4893"/>
                      <a:pt x="2620" y="4999"/>
                    </a:cubicBezTo>
                    <a:cubicBezTo>
                      <a:pt x="3417" y="5310"/>
                      <a:pt x="3994" y="6130"/>
                      <a:pt x="4006" y="6984"/>
                    </a:cubicBezTo>
                    <a:cubicBezTo>
                      <a:pt x="4017" y="7377"/>
                      <a:pt x="3994" y="7734"/>
                      <a:pt x="3890" y="8069"/>
                    </a:cubicBezTo>
                    <a:cubicBezTo>
                      <a:pt x="4340" y="7400"/>
                      <a:pt x="4629" y="6626"/>
                      <a:pt x="4698" y="5830"/>
                    </a:cubicBezTo>
                    <a:cubicBezTo>
                      <a:pt x="4814" y="4629"/>
                      <a:pt x="4444" y="3394"/>
                      <a:pt x="3705" y="2436"/>
                    </a:cubicBezTo>
                    <a:cubicBezTo>
                      <a:pt x="3417" y="2079"/>
                      <a:pt x="3071" y="1744"/>
                      <a:pt x="2840" y="1340"/>
                    </a:cubicBezTo>
                    <a:cubicBezTo>
                      <a:pt x="2586" y="936"/>
                      <a:pt x="2470" y="416"/>
                      <a:pt x="2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530228" y="3345875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7653" y="1"/>
                    </a:moveTo>
                    <a:lnTo>
                      <a:pt x="7653" y="1"/>
                    </a:lnTo>
                    <a:cubicBezTo>
                      <a:pt x="6141" y="197"/>
                      <a:pt x="4560" y="1824"/>
                      <a:pt x="4363" y="3336"/>
                    </a:cubicBezTo>
                    <a:cubicBezTo>
                      <a:pt x="3780" y="2311"/>
                      <a:pt x="2552" y="1786"/>
                      <a:pt x="1346" y="1786"/>
                    </a:cubicBezTo>
                    <a:cubicBezTo>
                      <a:pt x="882" y="1786"/>
                      <a:pt x="420" y="1863"/>
                      <a:pt x="0" y="2021"/>
                    </a:cubicBezTo>
                    <a:cubicBezTo>
                      <a:pt x="1235" y="2055"/>
                      <a:pt x="2309" y="3048"/>
                      <a:pt x="2771" y="4202"/>
                    </a:cubicBezTo>
                    <a:cubicBezTo>
                      <a:pt x="3209" y="5368"/>
                      <a:pt x="3175" y="6649"/>
                      <a:pt x="3001" y="7896"/>
                    </a:cubicBezTo>
                    <a:cubicBezTo>
                      <a:pt x="2805" y="9142"/>
                      <a:pt x="2517" y="10366"/>
                      <a:pt x="2494" y="11601"/>
                    </a:cubicBezTo>
                    <a:cubicBezTo>
                      <a:pt x="2436" y="14648"/>
                      <a:pt x="4167" y="17661"/>
                      <a:pt x="6834" y="19138"/>
                    </a:cubicBezTo>
                    <a:cubicBezTo>
                      <a:pt x="5425" y="18353"/>
                      <a:pt x="3128" y="14994"/>
                      <a:pt x="4883" y="9131"/>
                    </a:cubicBezTo>
                    <a:cubicBezTo>
                      <a:pt x="6268" y="4502"/>
                      <a:pt x="5633" y="2713"/>
                      <a:pt x="7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587142" y="3952590"/>
                <a:ext cx="251858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8042" extrusionOk="0">
                    <a:moveTo>
                      <a:pt x="1283" y="311"/>
                    </a:moveTo>
                    <a:cubicBezTo>
                      <a:pt x="1858" y="311"/>
                      <a:pt x="2438" y="373"/>
                      <a:pt x="2990" y="532"/>
                    </a:cubicBezTo>
                    <a:cubicBezTo>
                      <a:pt x="3602" y="682"/>
                      <a:pt x="4190" y="959"/>
                      <a:pt x="4675" y="1351"/>
                    </a:cubicBezTo>
                    <a:cubicBezTo>
                      <a:pt x="5171" y="1744"/>
                      <a:pt x="5622" y="2182"/>
                      <a:pt x="5991" y="2690"/>
                    </a:cubicBezTo>
                    <a:cubicBezTo>
                      <a:pt x="6372" y="3198"/>
                      <a:pt x="6672" y="3740"/>
                      <a:pt x="6868" y="4352"/>
                    </a:cubicBezTo>
                    <a:cubicBezTo>
                      <a:pt x="6626" y="3775"/>
                      <a:pt x="6291" y="3256"/>
                      <a:pt x="5910" y="2759"/>
                    </a:cubicBezTo>
                    <a:cubicBezTo>
                      <a:pt x="5518" y="2286"/>
                      <a:pt x="5079" y="1836"/>
                      <a:pt x="4594" y="1467"/>
                    </a:cubicBezTo>
                    <a:cubicBezTo>
                      <a:pt x="4098" y="1086"/>
                      <a:pt x="3555" y="820"/>
                      <a:pt x="2967" y="624"/>
                    </a:cubicBezTo>
                    <a:cubicBezTo>
                      <a:pt x="2367" y="439"/>
                      <a:pt x="1755" y="358"/>
                      <a:pt x="1132" y="312"/>
                    </a:cubicBezTo>
                    <a:cubicBezTo>
                      <a:pt x="1182" y="311"/>
                      <a:pt x="1233" y="311"/>
                      <a:pt x="1283" y="311"/>
                    </a:cubicBezTo>
                    <a:close/>
                    <a:moveTo>
                      <a:pt x="1676" y="0"/>
                    </a:moveTo>
                    <a:cubicBezTo>
                      <a:pt x="1455" y="0"/>
                      <a:pt x="1231" y="12"/>
                      <a:pt x="1005" y="35"/>
                    </a:cubicBezTo>
                    <a:cubicBezTo>
                      <a:pt x="808" y="47"/>
                      <a:pt x="612" y="93"/>
                      <a:pt x="462" y="208"/>
                    </a:cubicBezTo>
                    <a:cubicBezTo>
                      <a:pt x="173" y="439"/>
                      <a:pt x="289" y="797"/>
                      <a:pt x="601" y="947"/>
                    </a:cubicBezTo>
                    <a:cubicBezTo>
                      <a:pt x="797" y="1028"/>
                      <a:pt x="1028" y="993"/>
                      <a:pt x="1189" y="1074"/>
                    </a:cubicBezTo>
                    <a:cubicBezTo>
                      <a:pt x="0" y="1697"/>
                      <a:pt x="1039" y="3013"/>
                      <a:pt x="2597" y="3360"/>
                    </a:cubicBezTo>
                    <a:cubicBezTo>
                      <a:pt x="4212" y="3723"/>
                      <a:pt x="5703" y="4378"/>
                      <a:pt x="6685" y="5810"/>
                    </a:cubicBezTo>
                    <a:lnTo>
                      <a:pt x="6685" y="5810"/>
                    </a:lnTo>
                    <a:cubicBezTo>
                      <a:pt x="6588" y="5687"/>
                      <a:pt x="6448" y="5630"/>
                      <a:pt x="6298" y="5630"/>
                    </a:cubicBezTo>
                    <a:cubicBezTo>
                      <a:pt x="6138" y="5630"/>
                      <a:pt x="5968" y="5696"/>
                      <a:pt x="5829" y="5818"/>
                    </a:cubicBezTo>
                    <a:cubicBezTo>
                      <a:pt x="5541" y="6084"/>
                      <a:pt x="5472" y="6511"/>
                      <a:pt x="5529" y="6903"/>
                    </a:cubicBezTo>
                    <a:cubicBezTo>
                      <a:pt x="5587" y="7296"/>
                      <a:pt x="5702" y="7653"/>
                      <a:pt x="5818" y="8034"/>
                    </a:cubicBezTo>
                    <a:cubicBezTo>
                      <a:pt x="5933" y="8392"/>
                      <a:pt x="6037" y="8738"/>
                      <a:pt x="6060" y="9131"/>
                    </a:cubicBezTo>
                    <a:cubicBezTo>
                      <a:pt x="6153" y="9939"/>
                      <a:pt x="6106" y="10758"/>
                      <a:pt x="6003" y="11555"/>
                    </a:cubicBezTo>
                    <a:cubicBezTo>
                      <a:pt x="5703" y="13913"/>
                      <a:pt x="4510" y="16502"/>
                      <a:pt x="2616" y="18027"/>
                    </a:cubicBezTo>
                    <a:lnTo>
                      <a:pt x="2616" y="18027"/>
                    </a:lnTo>
                    <a:cubicBezTo>
                      <a:pt x="5628" y="15605"/>
                      <a:pt x="7181" y="12493"/>
                      <a:pt x="7584" y="8634"/>
                    </a:cubicBezTo>
                    <a:cubicBezTo>
                      <a:pt x="7815" y="6488"/>
                      <a:pt x="7503" y="4191"/>
                      <a:pt x="6280" y="2413"/>
                    </a:cubicBezTo>
                    <a:cubicBezTo>
                      <a:pt x="5197" y="815"/>
                      <a:pt x="3526" y="0"/>
                      <a:pt x="1676" y="0"/>
                    </a:cubicBezTo>
                    <a:close/>
                    <a:moveTo>
                      <a:pt x="2616" y="18027"/>
                    </a:moveTo>
                    <a:cubicBezTo>
                      <a:pt x="2610" y="18032"/>
                      <a:pt x="2604" y="18037"/>
                      <a:pt x="2597" y="18042"/>
                    </a:cubicBezTo>
                    <a:cubicBezTo>
                      <a:pt x="2604" y="18037"/>
                      <a:pt x="2610" y="18032"/>
                      <a:pt x="2616" y="18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767519" y="3940827"/>
                <a:ext cx="112571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7569" extrusionOk="0">
                    <a:moveTo>
                      <a:pt x="3255" y="1706"/>
                    </a:moveTo>
                    <a:cubicBezTo>
                      <a:pt x="3244" y="1729"/>
                      <a:pt x="3233" y="1751"/>
                      <a:pt x="3222" y="1774"/>
                    </a:cubicBezTo>
                    <a:cubicBezTo>
                      <a:pt x="3236" y="1752"/>
                      <a:pt x="3247" y="1729"/>
                      <a:pt x="3255" y="1706"/>
                    </a:cubicBezTo>
                    <a:close/>
                    <a:moveTo>
                      <a:pt x="2268" y="0"/>
                    </a:moveTo>
                    <a:cubicBezTo>
                      <a:pt x="2084" y="0"/>
                      <a:pt x="1899" y="40"/>
                      <a:pt x="1733" y="123"/>
                    </a:cubicBezTo>
                    <a:cubicBezTo>
                      <a:pt x="1271" y="354"/>
                      <a:pt x="1063" y="850"/>
                      <a:pt x="1063" y="1335"/>
                    </a:cubicBezTo>
                    <a:cubicBezTo>
                      <a:pt x="971" y="1185"/>
                      <a:pt x="844" y="1012"/>
                      <a:pt x="671" y="954"/>
                    </a:cubicBezTo>
                    <a:cubicBezTo>
                      <a:pt x="583" y="920"/>
                      <a:pt x="514" y="905"/>
                      <a:pt x="462" y="905"/>
                    </a:cubicBezTo>
                    <a:cubicBezTo>
                      <a:pt x="1" y="905"/>
                      <a:pt x="819" y="2101"/>
                      <a:pt x="902" y="2236"/>
                    </a:cubicBezTo>
                    <a:cubicBezTo>
                      <a:pt x="1749" y="3621"/>
                      <a:pt x="2721" y="5834"/>
                      <a:pt x="2399" y="7526"/>
                    </a:cubicBezTo>
                    <a:lnTo>
                      <a:pt x="2399" y="7526"/>
                    </a:lnTo>
                    <a:cubicBezTo>
                      <a:pt x="2703" y="5971"/>
                      <a:pt x="2744" y="4484"/>
                      <a:pt x="2275" y="2974"/>
                    </a:cubicBezTo>
                    <a:cubicBezTo>
                      <a:pt x="2183" y="2709"/>
                      <a:pt x="2102" y="2455"/>
                      <a:pt x="2068" y="2189"/>
                    </a:cubicBezTo>
                    <a:cubicBezTo>
                      <a:pt x="2045" y="1935"/>
                      <a:pt x="2068" y="1624"/>
                      <a:pt x="2229" y="1416"/>
                    </a:cubicBezTo>
                    <a:cubicBezTo>
                      <a:pt x="2351" y="1238"/>
                      <a:pt x="2565" y="1105"/>
                      <a:pt x="2783" y="1105"/>
                    </a:cubicBezTo>
                    <a:cubicBezTo>
                      <a:pt x="2833" y="1105"/>
                      <a:pt x="2884" y="1112"/>
                      <a:pt x="2933" y="1127"/>
                    </a:cubicBezTo>
                    <a:cubicBezTo>
                      <a:pt x="3175" y="1190"/>
                      <a:pt x="3340" y="1473"/>
                      <a:pt x="3255" y="1706"/>
                    </a:cubicBezTo>
                    <a:lnTo>
                      <a:pt x="3255" y="1706"/>
                    </a:lnTo>
                    <a:cubicBezTo>
                      <a:pt x="3457" y="1265"/>
                      <a:pt x="3493" y="705"/>
                      <a:pt x="3153" y="354"/>
                    </a:cubicBezTo>
                    <a:cubicBezTo>
                      <a:pt x="2924" y="125"/>
                      <a:pt x="2596" y="0"/>
                      <a:pt x="2268" y="0"/>
                    </a:cubicBezTo>
                    <a:close/>
                    <a:moveTo>
                      <a:pt x="2399" y="7526"/>
                    </a:moveTo>
                    <a:cubicBezTo>
                      <a:pt x="2396" y="7540"/>
                      <a:pt x="2394" y="7554"/>
                      <a:pt x="2391" y="7568"/>
                    </a:cubicBezTo>
                    <a:cubicBezTo>
                      <a:pt x="2394" y="7554"/>
                      <a:pt x="2397" y="7540"/>
                      <a:pt x="2399" y="75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681987" y="3499149"/>
                <a:ext cx="263782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25" extrusionOk="0">
                    <a:moveTo>
                      <a:pt x="6557" y="1674"/>
                    </a:moveTo>
                    <a:lnTo>
                      <a:pt x="6557" y="1674"/>
                    </a:lnTo>
                    <a:cubicBezTo>
                      <a:pt x="6372" y="2113"/>
                      <a:pt x="6153" y="2563"/>
                      <a:pt x="5911" y="3001"/>
                    </a:cubicBezTo>
                    <a:cubicBezTo>
                      <a:pt x="5657" y="3417"/>
                      <a:pt x="5357" y="3821"/>
                      <a:pt x="5045" y="4190"/>
                    </a:cubicBezTo>
                    <a:cubicBezTo>
                      <a:pt x="4387" y="4940"/>
                      <a:pt x="3637" y="5598"/>
                      <a:pt x="2979" y="6302"/>
                    </a:cubicBezTo>
                    <a:cubicBezTo>
                      <a:pt x="2298" y="6995"/>
                      <a:pt x="1663" y="7757"/>
                      <a:pt x="1270" y="8657"/>
                    </a:cubicBezTo>
                    <a:cubicBezTo>
                      <a:pt x="889" y="9534"/>
                      <a:pt x="716" y="10562"/>
                      <a:pt x="1028" y="11508"/>
                    </a:cubicBezTo>
                    <a:cubicBezTo>
                      <a:pt x="947" y="11277"/>
                      <a:pt x="889" y="11035"/>
                      <a:pt x="843" y="10793"/>
                    </a:cubicBezTo>
                    <a:cubicBezTo>
                      <a:pt x="809" y="10539"/>
                      <a:pt x="797" y="10296"/>
                      <a:pt x="809" y="10054"/>
                    </a:cubicBezTo>
                    <a:cubicBezTo>
                      <a:pt x="855" y="9557"/>
                      <a:pt x="970" y="9073"/>
                      <a:pt x="1178" y="8611"/>
                    </a:cubicBezTo>
                    <a:cubicBezTo>
                      <a:pt x="1547" y="7688"/>
                      <a:pt x="2194" y="6903"/>
                      <a:pt x="2875" y="6199"/>
                    </a:cubicBezTo>
                    <a:cubicBezTo>
                      <a:pt x="3544" y="5483"/>
                      <a:pt x="4271" y="4825"/>
                      <a:pt x="4941" y="4109"/>
                    </a:cubicBezTo>
                    <a:cubicBezTo>
                      <a:pt x="5599" y="3382"/>
                      <a:pt x="6118" y="2551"/>
                      <a:pt x="6557" y="1674"/>
                    </a:cubicBezTo>
                    <a:close/>
                    <a:moveTo>
                      <a:pt x="3233" y="0"/>
                    </a:moveTo>
                    <a:lnTo>
                      <a:pt x="3233" y="0"/>
                    </a:lnTo>
                    <a:cubicBezTo>
                      <a:pt x="3637" y="2286"/>
                      <a:pt x="2448" y="4756"/>
                      <a:pt x="1305" y="6660"/>
                    </a:cubicBezTo>
                    <a:cubicBezTo>
                      <a:pt x="335" y="8276"/>
                      <a:pt x="1" y="9996"/>
                      <a:pt x="624" y="11670"/>
                    </a:cubicBezTo>
                    <a:cubicBezTo>
                      <a:pt x="751" y="12016"/>
                      <a:pt x="913" y="12362"/>
                      <a:pt x="1132" y="12697"/>
                    </a:cubicBezTo>
                    <a:cubicBezTo>
                      <a:pt x="1501" y="13309"/>
                      <a:pt x="2067" y="13759"/>
                      <a:pt x="2482" y="14325"/>
                    </a:cubicBezTo>
                    <a:cubicBezTo>
                      <a:pt x="1617" y="13136"/>
                      <a:pt x="1074" y="11624"/>
                      <a:pt x="1293" y="10135"/>
                    </a:cubicBezTo>
                    <a:cubicBezTo>
                      <a:pt x="1409" y="9350"/>
                      <a:pt x="1697" y="8022"/>
                      <a:pt x="2621" y="7815"/>
                    </a:cubicBezTo>
                    <a:cubicBezTo>
                      <a:pt x="2722" y="7792"/>
                      <a:pt x="2827" y="7779"/>
                      <a:pt x="2933" y="7779"/>
                    </a:cubicBezTo>
                    <a:cubicBezTo>
                      <a:pt x="3154" y="7779"/>
                      <a:pt x="3376" y="7835"/>
                      <a:pt x="3556" y="7976"/>
                    </a:cubicBezTo>
                    <a:cubicBezTo>
                      <a:pt x="3798" y="8172"/>
                      <a:pt x="3856" y="8669"/>
                      <a:pt x="3625" y="8900"/>
                    </a:cubicBezTo>
                    <a:cubicBezTo>
                      <a:pt x="4029" y="8749"/>
                      <a:pt x="4318" y="8311"/>
                      <a:pt x="4248" y="7872"/>
                    </a:cubicBezTo>
                    <a:cubicBezTo>
                      <a:pt x="4179" y="7445"/>
                      <a:pt x="3729" y="7157"/>
                      <a:pt x="3290" y="7157"/>
                    </a:cubicBezTo>
                    <a:cubicBezTo>
                      <a:pt x="4264" y="6441"/>
                      <a:pt x="5349" y="6154"/>
                      <a:pt x="6516" y="6154"/>
                    </a:cubicBezTo>
                    <a:cubicBezTo>
                      <a:pt x="6704" y="6154"/>
                      <a:pt x="6895" y="6161"/>
                      <a:pt x="7088" y="6176"/>
                    </a:cubicBezTo>
                    <a:cubicBezTo>
                      <a:pt x="7088" y="6176"/>
                      <a:pt x="6811" y="5841"/>
                      <a:pt x="6568" y="5656"/>
                    </a:cubicBezTo>
                    <a:cubicBezTo>
                      <a:pt x="6568" y="5656"/>
                      <a:pt x="7088" y="5391"/>
                      <a:pt x="8115" y="5391"/>
                    </a:cubicBezTo>
                    <a:cubicBezTo>
                      <a:pt x="7469" y="4871"/>
                      <a:pt x="7261" y="4733"/>
                      <a:pt x="6465" y="4502"/>
                    </a:cubicBezTo>
                    <a:cubicBezTo>
                      <a:pt x="8184" y="3440"/>
                      <a:pt x="6557" y="1986"/>
                      <a:pt x="7042" y="589"/>
                    </a:cubicBezTo>
                    <a:lnTo>
                      <a:pt x="7042" y="589"/>
                    </a:lnTo>
                    <a:cubicBezTo>
                      <a:pt x="6580" y="1882"/>
                      <a:pt x="4248" y="843"/>
                      <a:pt x="3925" y="2101"/>
                    </a:cubicBezTo>
                    <a:cubicBezTo>
                      <a:pt x="3867" y="1351"/>
                      <a:pt x="3717" y="600"/>
                      <a:pt x="3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689432" y="3551970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466" y="0"/>
                    </a:moveTo>
                    <a:cubicBezTo>
                      <a:pt x="970" y="1697"/>
                      <a:pt x="497" y="3394"/>
                      <a:pt x="1" y="5091"/>
                    </a:cubicBezTo>
                    <a:cubicBezTo>
                      <a:pt x="1201" y="3648"/>
                      <a:pt x="1663" y="1882"/>
                      <a:pt x="1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694653" y="4247214"/>
                <a:ext cx="216150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73" extrusionOk="0">
                    <a:moveTo>
                      <a:pt x="4952" y="2124"/>
                    </a:moveTo>
                    <a:cubicBezTo>
                      <a:pt x="4837" y="2644"/>
                      <a:pt x="4675" y="3140"/>
                      <a:pt x="4502" y="3625"/>
                    </a:cubicBezTo>
                    <a:cubicBezTo>
                      <a:pt x="4317" y="4110"/>
                      <a:pt x="4098" y="4571"/>
                      <a:pt x="3844" y="5033"/>
                    </a:cubicBezTo>
                    <a:cubicBezTo>
                      <a:pt x="3578" y="5483"/>
                      <a:pt x="3290" y="5899"/>
                      <a:pt x="2955" y="6280"/>
                    </a:cubicBezTo>
                    <a:cubicBezTo>
                      <a:pt x="2632" y="6649"/>
                      <a:pt x="2286" y="6995"/>
                      <a:pt x="1893" y="7295"/>
                    </a:cubicBezTo>
                    <a:cubicBezTo>
                      <a:pt x="2239" y="6949"/>
                      <a:pt x="2574" y="6591"/>
                      <a:pt x="2886" y="6187"/>
                    </a:cubicBezTo>
                    <a:cubicBezTo>
                      <a:pt x="3186" y="5795"/>
                      <a:pt x="3474" y="5379"/>
                      <a:pt x="3740" y="4941"/>
                    </a:cubicBezTo>
                    <a:cubicBezTo>
                      <a:pt x="3994" y="4514"/>
                      <a:pt x="4213" y="4052"/>
                      <a:pt x="4421" y="3579"/>
                    </a:cubicBezTo>
                    <a:cubicBezTo>
                      <a:pt x="4606" y="3105"/>
                      <a:pt x="4779" y="2609"/>
                      <a:pt x="4952" y="2124"/>
                    </a:cubicBezTo>
                    <a:close/>
                    <a:moveTo>
                      <a:pt x="5321" y="0"/>
                    </a:moveTo>
                    <a:cubicBezTo>
                      <a:pt x="4444" y="3348"/>
                      <a:pt x="2574" y="6430"/>
                      <a:pt x="0" y="8773"/>
                    </a:cubicBezTo>
                    <a:cubicBezTo>
                      <a:pt x="1997" y="7815"/>
                      <a:pt x="6337" y="4698"/>
                      <a:pt x="6706" y="2263"/>
                    </a:cubicBezTo>
                    <a:lnTo>
                      <a:pt x="6706" y="2263"/>
                    </a:lnTo>
                    <a:cubicBezTo>
                      <a:pt x="6614" y="2263"/>
                      <a:pt x="5598" y="3452"/>
                      <a:pt x="5171" y="3648"/>
                    </a:cubicBezTo>
                    <a:cubicBezTo>
                      <a:pt x="5783" y="2667"/>
                      <a:pt x="5841" y="1039"/>
                      <a:pt x="5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240084" y="4520181"/>
                <a:ext cx="259657" cy="150696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4676" extrusionOk="0">
                    <a:moveTo>
                      <a:pt x="3070" y="2023"/>
                    </a:moveTo>
                    <a:lnTo>
                      <a:pt x="3070" y="2023"/>
                    </a:lnTo>
                    <a:cubicBezTo>
                      <a:pt x="3093" y="2380"/>
                      <a:pt x="3209" y="2727"/>
                      <a:pt x="3382" y="3027"/>
                    </a:cubicBezTo>
                    <a:cubicBezTo>
                      <a:pt x="3521" y="3258"/>
                      <a:pt x="3671" y="3465"/>
                      <a:pt x="3867" y="3639"/>
                    </a:cubicBezTo>
                    <a:cubicBezTo>
                      <a:pt x="4063" y="3766"/>
                      <a:pt x="4282" y="3869"/>
                      <a:pt x="4502" y="3939"/>
                    </a:cubicBezTo>
                    <a:cubicBezTo>
                      <a:pt x="4859" y="4054"/>
                      <a:pt x="5263" y="4100"/>
                      <a:pt x="5656" y="4112"/>
                    </a:cubicBezTo>
                    <a:cubicBezTo>
                      <a:pt x="5502" y="4134"/>
                      <a:pt x="5347" y="4146"/>
                      <a:pt x="5191" y="4146"/>
                    </a:cubicBezTo>
                    <a:cubicBezTo>
                      <a:pt x="4949" y="4146"/>
                      <a:pt x="4706" y="4117"/>
                      <a:pt x="4467" y="4054"/>
                    </a:cubicBezTo>
                    <a:cubicBezTo>
                      <a:pt x="4075" y="3950"/>
                      <a:pt x="3717" y="3754"/>
                      <a:pt x="3405" y="3500"/>
                    </a:cubicBezTo>
                    <a:cubicBezTo>
                      <a:pt x="3082" y="3258"/>
                      <a:pt x="2805" y="2969"/>
                      <a:pt x="2516" y="2715"/>
                    </a:cubicBezTo>
                    <a:cubicBezTo>
                      <a:pt x="2228" y="2450"/>
                      <a:pt x="1916" y="2207"/>
                      <a:pt x="1558" y="2046"/>
                    </a:cubicBezTo>
                    <a:lnTo>
                      <a:pt x="1558" y="2046"/>
                    </a:lnTo>
                    <a:cubicBezTo>
                      <a:pt x="1939" y="2150"/>
                      <a:pt x="2285" y="2369"/>
                      <a:pt x="2597" y="2623"/>
                    </a:cubicBezTo>
                    <a:cubicBezTo>
                      <a:pt x="2863" y="2842"/>
                      <a:pt x="3128" y="3085"/>
                      <a:pt x="3382" y="3304"/>
                    </a:cubicBezTo>
                    <a:cubicBezTo>
                      <a:pt x="3347" y="3246"/>
                      <a:pt x="3301" y="3177"/>
                      <a:pt x="3255" y="3096"/>
                    </a:cubicBezTo>
                    <a:cubicBezTo>
                      <a:pt x="3070" y="2784"/>
                      <a:pt x="2978" y="2380"/>
                      <a:pt x="3070" y="2023"/>
                    </a:cubicBezTo>
                    <a:close/>
                    <a:moveTo>
                      <a:pt x="4980" y="1"/>
                    </a:moveTo>
                    <a:cubicBezTo>
                      <a:pt x="4769" y="1"/>
                      <a:pt x="4554" y="66"/>
                      <a:pt x="4375" y="187"/>
                    </a:cubicBezTo>
                    <a:cubicBezTo>
                      <a:pt x="4063" y="395"/>
                      <a:pt x="3982" y="822"/>
                      <a:pt x="4028" y="1192"/>
                    </a:cubicBezTo>
                    <a:cubicBezTo>
                      <a:pt x="3832" y="995"/>
                      <a:pt x="3624" y="799"/>
                      <a:pt x="3359" y="707"/>
                    </a:cubicBezTo>
                    <a:cubicBezTo>
                      <a:pt x="3274" y="677"/>
                      <a:pt x="3180" y="662"/>
                      <a:pt x="3088" y="662"/>
                    </a:cubicBezTo>
                    <a:cubicBezTo>
                      <a:pt x="2890" y="662"/>
                      <a:pt x="2695" y="731"/>
                      <a:pt x="2586" y="880"/>
                    </a:cubicBezTo>
                    <a:cubicBezTo>
                      <a:pt x="2470" y="1053"/>
                      <a:pt x="2505" y="1376"/>
                      <a:pt x="2643" y="1538"/>
                    </a:cubicBezTo>
                    <a:cubicBezTo>
                      <a:pt x="2352" y="1410"/>
                      <a:pt x="2025" y="1343"/>
                      <a:pt x="1699" y="1343"/>
                    </a:cubicBezTo>
                    <a:cubicBezTo>
                      <a:pt x="1495" y="1343"/>
                      <a:pt x="1292" y="1369"/>
                      <a:pt x="1097" y="1422"/>
                    </a:cubicBezTo>
                    <a:cubicBezTo>
                      <a:pt x="519" y="1596"/>
                      <a:pt x="254" y="2103"/>
                      <a:pt x="0" y="2634"/>
                    </a:cubicBezTo>
                    <a:cubicBezTo>
                      <a:pt x="147" y="2571"/>
                      <a:pt x="304" y="2543"/>
                      <a:pt x="462" y="2543"/>
                    </a:cubicBezTo>
                    <a:cubicBezTo>
                      <a:pt x="764" y="2543"/>
                      <a:pt x="1074" y="2645"/>
                      <a:pt x="1339" y="2796"/>
                    </a:cubicBezTo>
                    <a:cubicBezTo>
                      <a:pt x="1743" y="3027"/>
                      <a:pt x="2055" y="3373"/>
                      <a:pt x="2436" y="3662"/>
                    </a:cubicBezTo>
                    <a:cubicBezTo>
                      <a:pt x="3265" y="4319"/>
                      <a:pt x="4308" y="4676"/>
                      <a:pt x="5369" y="4676"/>
                    </a:cubicBezTo>
                    <a:cubicBezTo>
                      <a:pt x="5519" y="4676"/>
                      <a:pt x="5668" y="4669"/>
                      <a:pt x="5818" y="4654"/>
                    </a:cubicBezTo>
                    <a:cubicBezTo>
                      <a:pt x="6614" y="4585"/>
                      <a:pt x="7399" y="4296"/>
                      <a:pt x="8057" y="3846"/>
                    </a:cubicBezTo>
                    <a:lnTo>
                      <a:pt x="8057" y="3846"/>
                    </a:lnTo>
                    <a:cubicBezTo>
                      <a:pt x="7792" y="3934"/>
                      <a:pt x="7478" y="3964"/>
                      <a:pt x="7149" y="3964"/>
                    </a:cubicBezTo>
                    <a:cubicBezTo>
                      <a:pt x="7090" y="3964"/>
                      <a:pt x="7031" y="3963"/>
                      <a:pt x="6972" y="3962"/>
                    </a:cubicBezTo>
                    <a:cubicBezTo>
                      <a:pt x="6129" y="3939"/>
                      <a:pt x="5310" y="3373"/>
                      <a:pt x="4986" y="2577"/>
                    </a:cubicBezTo>
                    <a:cubicBezTo>
                      <a:pt x="4663" y="1780"/>
                      <a:pt x="4871" y="730"/>
                      <a:pt x="5460" y="130"/>
                    </a:cubicBezTo>
                    <a:cubicBezTo>
                      <a:pt x="5316" y="42"/>
                      <a:pt x="5149" y="1"/>
                      <a:pt x="4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35073" y="4437292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19103" y="6803"/>
                    </a:moveTo>
                    <a:cubicBezTo>
                      <a:pt x="19111" y="6817"/>
                      <a:pt x="19119" y="6831"/>
                      <a:pt x="19127" y="6845"/>
                    </a:cubicBezTo>
                    <a:cubicBezTo>
                      <a:pt x="19119" y="6831"/>
                      <a:pt x="19111" y="6817"/>
                      <a:pt x="19103" y="6803"/>
                    </a:cubicBezTo>
                    <a:close/>
                    <a:moveTo>
                      <a:pt x="2021" y="1"/>
                    </a:moveTo>
                    <a:cubicBezTo>
                      <a:pt x="1455" y="1513"/>
                      <a:pt x="1917" y="3567"/>
                      <a:pt x="3337" y="4375"/>
                    </a:cubicBezTo>
                    <a:cubicBezTo>
                      <a:pt x="1813" y="4560"/>
                      <a:pt x="185" y="6141"/>
                      <a:pt x="1" y="7665"/>
                    </a:cubicBezTo>
                    <a:cubicBezTo>
                      <a:pt x="2713" y="5645"/>
                      <a:pt x="4502" y="6280"/>
                      <a:pt x="9131" y="4895"/>
                    </a:cubicBezTo>
                    <a:cubicBezTo>
                      <a:pt x="10645" y="4440"/>
                      <a:pt x="11992" y="4254"/>
                      <a:pt x="13170" y="4254"/>
                    </a:cubicBezTo>
                    <a:cubicBezTo>
                      <a:pt x="16519" y="4254"/>
                      <a:pt x="18507" y="5750"/>
                      <a:pt x="19103" y="6803"/>
                    </a:cubicBezTo>
                    <a:lnTo>
                      <a:pt x="19103" y="6803"/>
                    </a:lnTo>
                    <a:cubicBezTo>
                      <a:pt x="17653" y="4192"/>
                      <a:pt x="14729" y="2492"/>
                      <a:pt x="11749" y="2492"/>
                    </a:cubicBezTo>
                    <a:cubicBezTo>
                      <a:pt x="11700" y="2492"/>
                      <a:pt x="11650" y="2493"/>
                      <a:pt x="11601" y="2494"/>
                    </a:cubicBezTo>
                    <a:cubicBezTo>
                      <a:pt x="10354" y="2528"/>
                      <a:pt x="9131" y="2817"/>
                      <a:pt x="7896" y="3002"/>
                    </a:cubicBezTo>
                    <a:cubicBezTo>
                      <a:pt x="7369" y="3075"/>
                      <a:pt x="6837" y="3125"/>
                      <a:pt x="6309" y="3125"/>
                    </a:cubicBezTo>
                    <a:cubicBezTo>
                      <a:pt x="5588" y="3125"/>
                      <a:pt x="4876" y="3031"/>
                      <a:pt x="4202" y="2771"/>
                    </a:cubicBezTo>
                    <a:cubicBezTo>
                      <a:pt x="3048" y="2309"/>
                      <a:pt x="2044" y="1247"/>
                      <a:pt x="2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035858" y="4504873"/>
                <a:ext cx="587378" cy="23716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7359" extrusionOk="0">
                    <a:moveTo>
                      <a:pt x="508" y="801"/>
                    </a:moveTo>
                    <a:cubicBezTo>
                      <a:pt x="543" y="1424"/>
                      <a:pt x="635" y="2047"/>
                      <a:pt x="820" y="2636"/>
                    </a:cubicBezTo>
                    <a:cubicBezTo>
                      <a:pt x="993" y="3225"/>
                      <a:pt x="1270" y="3790"/>
                      <a:pt x="1662" y="4264"/>
                    </a:cubicBezTo>
                    <a:cubicBezTo>
                      <a:pt x="2032" y="4760"/>
                      <a:pt x="2482" y="5187"/>
                      <a:pt x="2955" y="5579"/>
                    </a:cubicBezTo>
                    <a:cubicBezTo>
                      <a:pt x="3451" y="5972"/>
                      <a:pt x="3971" y="6307"/>
                      <a:pt x="4548" y="6549"/>
                    </a:cubicBezTo>
                    <a:cubicBezTo>
                      <a:pt x="3948" y="6341"/>
                      <a:pt x="3394" y="6041"/>
                      <a:pt x="2886" y="5672"/>
                    </a:cubicBezTo>
                    <a:cubicBezTo>
                      <a:pt x="2378" y="5291"/>
                      <a:pt x="1928" y="4841"/>
                      <a:pt x="1547" y="4356"/>
                    </a:cubicBezTo>
                    <a:cubicBezTo>
                      <a:pt x="1154" y="3860"/>
                      <a:pt x="877" y="3271"/>
                      <a:pt x="716" y="2671"/>
                    </a:cubicBezTo>
                    <a:cubicBezTo>
                      <a:pt x="566" y="2059"/>
                      <a:pt x="485" y="1424"/>
                      <a:pt x="508" y="801"/>
                    </a:cubicBezTo>
                    <a:close/>
                    <a:moveTo>
                      <a:pt x="710" y="0"/>
                    </a:moveTo>
                    <a:cubicBezTo>
                      <a:pt x="598" y="0"/>
                      <a:pt x="484" y="51"/>
                      <a:pt x="393" y="166"/>
                    </a:cubicBezTo>
                    <a:cubicBezTo>
                      <a:pt x="277" y="316"/>
                      <a:pt x="231" y="512"/>
                      <a:pt x="219" y="708"/>
                    </a:cubicBezTo>
                    <a:cubicBezTo>
                      <a:pt x="0" y="2798"/>
                      <a:pt x="808" y="4748"/>
                      <a:pt x="2597" y="5983"/>
                    </a:cubicBezTo>
                    <a:cubicBezTo>
                      <a:pt x="4021" y="6963"/>
                      <a:pt x="5770" y="7358"/>
                      <a:pt x="7518" y="7358"/>
                    </a:cubicBezTo>
                    <a:cubicBezTo>
                      <a:pt x="7954" y="7358"/>
                      <a:pt x="8389" y="7334"/>
                      <a:pt x="8819" y="7288"/>
                    </a:cubicBezTo>
                    <a:cubicBezTo>
                      <a:pt x="12662" y="6884"/>
                      <a:pt x="15802" y="5326"/>
                      <a:pt x="18226" y="2301"/>
                    </a:cubicBezTo>
                    <a:lnTo>
                      <a:pt x="18226" y="2301"/>
                    </a:lnTo>
                    <a:cubicBezTo>
                      <a:pt x="16691" y="4206"/>
                      <a:pt x="14094" y="5406"/>
                      <a:pt x="11727" y="5706"/>
                    </a:cubicBezTo>
                    <a:cubicBezTo>
                      <a:pt x="11225" y="5771"/>
                      <a:pt x="10723" y="5809"/>
                      <a:pt x="10221" y="5809"/>
                    </a:cubicBezTo>
                    <a:cubicBezTo>
                      <a:pt x="9915" y="5809"/>
                      <a:pt x="9609" y="5795"/>
                      <a:pt x="9303" y="5764"/>
                    </a:cubicBezTo>
                    <a:cubicBezTo>
                      <a:pt x="8934" y="5730"/>
                      <a:pt x="8565" y="5626"/>
                      <a:pt x="8207" y="5522"/>
                    </a:cubicBezTo>
                    <a:cubicBezTo>
                      <a:pt x="7838" y="5406"/>
                      <a:pt x="7468" y="5291"/>
                      <a:pt x="7087" y="5233"/>
                    </a:cubicBezTo>
                    <a:cubicBezTo>
                      <a:pt x="7004" y="5221"/>
                      <a:pt x="6920" y="5214"/>
                      <a:pt x="6835" y="5214"/>
                    </a:cubicBezTo>
                    <a:cubicBezTo>
                      <a:pt x="6518" y="5214"/>
                      <a:pt x="6203" y="5306"/>
                      <a:pt x="6002" y="5533"/>
                    </a:cubicBezTo>
                    <a:cubicBezTo>
                      <a:pt x="5746" y="5812"/>
                      <a:pt x="5726" y="6198"/>
                      <a:pt x="6026" y="6411"/>
                    </a:cubicBezTo>
                    <a:lnTo>
                      <a:pt x="6026" y="6411"/>
                    </a:lnTo>
                    <a:cubicBezTo>
                      <a:pt x="4561" y="5430"/>
                      <a:pt x="3910" y="3940"/>
                      <a:pt x="3532" y="2301"/>
                    </a:cubicBezTo>
                    <a:cubicBezTo>
                      <a:pt x="3289" y="1225"/>
                      <a:pt x="2570" y="393"/>
                      <a:pt x="1951" y="393"/>
                    </a:cubicBezTo>
                    <a:cubicBezTo>
                      <a:pt x="1687" y="393"/>
                      <a:pt x="1441" y="545"/>
                      <a:pt x="1258" y="893"/>
                    </a:cubicBezTo>
                    <a:cubicBezTo>
                      <a:pt x="1177" y="720"/>
                      <a:pt x="1212" y="489"/>
                      <a:pt x="1120" y="304"/>
                    </a:cubicBezTo>
                    <a:cubicBezTo>
                      <a:pt x="1043" y="117"/>
                      <a:pt x="879" y="0"/>
                      <a:pt x="7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026931" y="4685024"/>
                <a:ext cx="247378" cy="9974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3095" extrusionOk="0">
                    <a:moveTo>
                      <a:pt x="1870" y="2910"/>
                    </a:moveTo>
                    <a:cubicBezTo>
                      <a:pt x="1860" y="2915"/>
                      <a:pt x="1850" y="2920"/>
                      <a:pt x="1840" y="2925"/>
                    </a:cubicBezTo>
                    <a:lnTo>
                      <a:pt x="1840" y="2925"/>
                    </a:lnTo>
                    <a:cubicBezTo>
                      <a:pt x="1850" y="2920"/>
                      <a:pt x="1860" y="2915"/>
                      <a:pt x="1870" y="2910"/>
                    </a:cubicBezTo>
                    <a:close/>
                    <a:moveTo>
                      <a:pt x="1152" y="0"/>
                    </a:moveTo>
                    <a:cubicBezTo>
                      <a:pt x="1016" y="0"/>
                      <a:pt x="955" y="92"/>
                      <a:pt x="1050" y="347"/>
                    </a:cubicBezTo>
                    <a:cubicBezTo>
                      <a:pt x="1108" y="520"/>
                      <a:pt x="1281" y="659"/>
                      <a:pt x="1443" y="740"/>
                    </a:cubicBezTo>
                    <a:cubicBezTo>
                      <a:pt x="958" y="740"/>
                      <a:pt x="462" y="959"/>
                      <a:pt x="231" y="1421"/>
                    </a:cubicBezTo>
                    <a:cubicBezTo>
                      <a:pt x="0" y="1882"/>
                      <a:pt x="104" y="2471"/>
                      <a:pt x="462" y="2829"/>
                    </a:cubicBezTo>
                    <a:cubicBezTo>
                      <a:pt x="644" y="3017"/>
                      <a:pt x="892" y="3095"/>
                      <a:pt x="1150" y="3095"/>
                    </a:cubicBezTo>
                    <a:cubicBezTo>
                      <a:pt x="1387" y="3095"/>
                      <a:pt x="1632" y="3029"/>
                      <a:pt x="1840" y="2925"/>
                    </a:cubicBezTo>
                    <a:lnTo>
                      <a:pt x="1840" y="2925"/>
                    </a:lnTo>
                    <a:cubicBezTo>
                      <a:pt x="1790" y="2948"/>
                      <a:pt x="1735" y="2959"/>
                      <a:pt x="1681" y="2959"/>
                    </a:cubicBezTo>
                    <a:cubicBezTo>
                      <a:pt x="1480" y="2959"/>
                      <a:pt x="1276" y="2813"/>
                      <a:pt x="1224" y="2621"/>
                    </a:cubicBezTo>
                    <a:cubicBezTo>
                      <a:pt x="1154" y="2356"/>
                      <a:pt x="1293" y="2067"/>
                      <a:pt x="1512" y="1906"/>
                    </a:cubicBezTo>
                    <a:cubicBezTo>
                      <a:pt x="1681" y="1790"/>
                      <a:pt x="1890" y="1743"/>
                      <a:pt x="2103" y="1743"/>
                    </a:cubicBezTo>
                    <a:cubicBezTo>
                      <a:pt x="2168" y="1743"/>
                      <a:pt x="2233" y="1747"/>
                      <a:pt x="2297" y="1755"/>
                    </a:cubicBezTo>
                    <a:cubicBezTo>
                      <a:pt x="2551" y="1779"/>
                      <a:pt x="2816" y="1871"/>
                      <a:pt x="3070" y="1952"/>
                    </a:cubicBezTo>
                    <a:cubicBezTo>
                      <a:pt x="3877" y="2200"/>
                      <a:pt x="4674" y="2309"/>
                      <a:pt x="5477" y="2309"/>
                    </a:cubicBezTo>
                    <a:cubicBezTo>
                      <a:pt x="6202" y="2309"/>
                      <a:pt x="6931" y="2220"/>
                      <a:pt x="7676" y="2067"/>
                    </a:cubicBezTo>
                    <a:lnTo>
                      <a:pt x="7676" y="2067"/>
                    </a:lnTo>
                    <a:cubicBezTo>
                      <a:pt x="7433" y="2116"/>
                      <a:pt x="7180" y="2139"/>
                      <a:pt x="6920" y="2139"/>
                    </a:cubicBezTo>
                    <a:cubicBezTo>
                      <a:pt x="5346" y="2139"/>
                      <a:pt x="3542" y="1312"/>
                      <a:pt x="2343" y="578"/>
                    </a:cubicBezTo>
                    <a:cubicBezTo>
                      <a:pt x="2238" y="521"/>
                      <a:pt x="1478" y="0"/>
                      <a:pt x="1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588702" y="4598751"/>
                <a:ext cx="462046" cy="25147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803" extrusionOk="0">
                    <a:moveTo>
                      <a:pt x="14315" y="2166"/>
                    </a:moveTo>
                    <a:lnTo>
                      <a:pt x="14315" y="2166"/>
                    </a:lnTo>
                    <a:cubicBezTo>
                      <a:pt x="14322" y="2171"/>
                      <a:pt x="14330" y="2176"/>
                      <a:pt x="14337" y="2182"/>
                    </a:cubicBezTo>
                    <a:cubicBezTo>
                      <a:pt x="14330" y="2176"/>
                      <a:pt x="14322" y="2171"/>
                      <a:pt x="14315" y="2166"/>
                    </a:cubicBezTo>
                    <a:close/>
                    <a:moveTo>
                      <a:pt x="10203" y="481"/>
                    </a:moveTo>
                    <a:cubicBezTo>
                      <a:pt x="10389" y="481"/>
                      <a:pt x="10577" y="494"/>
                      <a:pt x="10759" y="520"/>
                    </a:cubicBezTo>
                    <a:cubicBezTo>
                      <a:pt x="11001" y="543"/>
                      <a:pt x="11243" y="623"/>
                      <a:pt x="11474" y="704"/>
                    </a:cubicBezTo>
                    <a:cubicBezTo>
                      <a:pt x="11139" y="597"/>
                      <a:pt x="10791" y="548"/>
                      <a:pt x="10443" y="548"/>
                    </a:cubicBezTo>
                    <a:cubicBezTo>
                      <a:pt x="9820" y="548"/>
                      <a:pt x="9193" y="702"/>
                      <a:pt x="8623" y="947"/>
                    </a:cubicBezTo>
                    <a:cubicBezTo>
                      <a:pt x="7723" y="1339"/>
                      <a:pt x="6961" y="1974"/>
                      <a:pt x="6268" y="2655"/>
                    </a:cubicBezTo>
                    <a:cubicBezTo>
                      <a:pt x="5564" y="3336"/>
                      <a:pt x="4918" y="4086"/>
                      <a:pt x="4168" y="4721"/>
                    </a:cubicBezTo>
                    <a:cubicBezTo>
                      <a:pt x="3787" y="5033"/>
                      <a:pt x="3383" y="5333"/>
                      <a:pt x="2967" y="5587"/>
                    </a:cubicBezTo>
                    <a:cubicBezTo>
                      <a:pt x="2552" y="5829"/>
                      <a:pt x="2102" y="6048"/>
                      <a:pt x="1640" y="6233"/>
                    </a:cubicBezTo>
                    <a:cubicBezTo>
                      <a:pt x="2517" y="5795"/>
                      <a:pt x="3371" y="5275"/>
                      <a:pt x="4075" y="4617"/>
                    </a:cubicBezTo>
                    <a:cubicBezTo>
                      <a:pt x="4826" y="3982"/>
                      <a:pt x="5472" y="3244"/>
                      <a:pt x="6165" y="2551"/>
                    </a:cubicBezTo>
                    <a:cubicBezTo>
                      <a:pt x="6880" y="1870"/>
                      <a:pt x="7654" y="1224"/>
                      <a:pt x="8577" y="854"/>
                    </a:cubicBezTo>
                    <a:cubicBezTo>
                      <a:pt x="9039" y="658"/>
                      <a:pt x="9512" y="531"/>
                      <a:pt x="10020" y="485"/>
                    </a:cubicBezTo>
                    <a:cubicBezTo>
                      <a:pt x="10080" y="482"/>
                      <a:pt x="10142" y="481"/>
                      <a:pt x="10203" y="481"/>
                    </a:cubicBezTo>
                    <a:close/>
                    <a:moveTo>
                      <a:pt x="9936" y="1"/>
                    </a:moveTo>
                    <a:cubicBezTo>
                      <a:pt x="8832" y="1"/>
                      <a:pt x="7730" y="358"/>
                      <a:pt x="6672" y="993"/>
                    </a:cubicBezTo>
                    <a:cubicBezTo>
                      <a:pt x="5026" y="1981"/>
                      <a:pt x="2956" y="3012"/>
                      <a:pt x="942" y="3012"/>
                    </a:cubicBezTo>
                    <a:cubicBezTo>
                      <a:pt x="626" y="3012"/>
                      <a:pt x="312" y="2987"/>
                      <a:pt x="1" y="2932"/>
                    </a:cubicBezTo>
                    <a:lnTo>
                      <a:pt x="1" y="2932"/>
                    </a:lnTo>
                    <a:cubicBezTo>
                      <a:pt x="601" y="3417"/>
                      <a:pt x="1340" y="3578"/>
                      <a:pt x="2113" y="3624"/>
                    </a:cubicBezTo>
                    <a:cubicBezTo>
                      <a:pt x="855" y="3936"/>
                      <a:pt x="1894" y="6279"/>
                      <a:pt x="601" y="6741"/>
                    </a:cubicBezTo>
                    <a:cubicBezTo>
                      <a:pt x="801" y="6670"/>
                      <a:pt x="1002" y="6642"/>
                      <a:pt x="1203" y="6642"/>
                    </a:cubicBezTo>
                    <a:cubicBezTo>
                      <a:pt x="1894" y="6642"/>
                      <a:pt x="2582" y="6967"/>
                      <a:pt x="3215" y="6967"/>
                    </a:cubicBezTo>
                    <a:cubicBezTo>
                      <a:pt x="3686" y="6967"/>
                      <a:pt x="4126" y="6788"/>
                      <a:pt x="4514" y="6164"/>
                    </a:cubicBezTo>
                    <a:cubicBezTo>
                      <a:pt x="4745" y="6949"/>
                      <a:pt x="4883" y="7157"/>
                      <a:pt x="5403" y="7803"/>
                    </a:cubicBezTo>
                    <a:cubicBezTo>
                      <a:pt x="5403" y="6764"/>
                      <a:pt x="5668" y="6256"/>
                      <a:pt x="5668" y="6256"/>
                    </a:cubicBezTo>
                    <a:cubicBezTo>
                      <a:pt x="5853" y="6510"/>
                      <a:pt x="6188" y="6776"/>
                      <a:pt x="6188" y="6776"/>
                    </a:cubicBezTo>
                    <a:cubicBezTo>
                      <a:pt x="6084" y="5391"/>
                      <a:pt x="6338" y="4109"/>
                      <a:pt x="7169" y="2990"/>
                    </a:cubicBezTo>
                    <a:cubicBezTo>
                      <a:pt x="7169" y="3417"/>
                      <a:pt x="7469" y="3867"/>
                      <a:pt x="7884" y="3936"/>
                    </a:cubicBezTo>
                    <a:cubicBezTo>
                      <a:pt x="7931" y="3944"/>
                      <a:pt x="7978" y="3947"/>
                      <a:pt x="8024" y="3947"/>
                    </a:cubicBezTo>
                    <a:cubicBezTo>
                      <a:pt x="8413" y="3947"/>
                      <a:pt x="8778" y="3694"/>
                      <a:pt x="8912" y="3313"/>
                    </a:cubicBezTo>
                    <a:lnTo>
                      <a:pt x="8912" y="3313"/>
                    </a:lnTo>
                    <a:cubicBezTo>
                      <a:pt x="8814" y="3416"/>
                      <a:pt x="8660" y="3466"/>
                      <a:pt x="8501" y="3466"/>
                    </a:cubicBezTo>
                    <a:cubicBezTo>
                      <a:pt x="8306" y="3466"/>
                      <a:pt x="8103" y="3390"/>
                      <a:pt x="7988" y="3244"/>
                    </a:cubicBezTo>
                    <a:cubicBezTo>
                      <a:pt x="7781" y="3001"/>
                      <a:pt x="7757" y="2643"/>
                      <a:pt x="7827" y="2309"/>
                    </a:cubicBezTo>
                    <a:cubicBezTo>
                      <a:pt x="8035" y="1385"/>
                      <a:pt x="9350" y="1097"/>
                      <a:pt x="10147" y="981"/>
                    </a:cubicBezTo>
                    <a:cubicBezTo>
                      <a:pt x="10372" y="948"/>
                      <a:pt x="10598" y="932"/>
                      <a:pt x="10823" y="932"/>
                    </a:cubicBezTo>
                    <a:cubicBezTo>
                      <a:pt x="12071" y="932"/>
                      <a:pt x="13311" y="1421"/>
                      <a:pt x="14315" y="2166"/>
                    </a:cubicBezTo>
                    <a:lnTo>
                      <a:pt x="14315" y="2166"/>
                    </a:lnTo>
                    <a:cubicBezTo>
                      <a:pt x="13748" y="1741"/>
                      <a:pt x="13302" y="1207"/>
                      <a:pt x="12698" y="820"/>
                    </a:cubicBezTo>
                    <a:cubicBezTo>
                      <a:pt x="12375" y="600"/>
                      <a:pt x="12028" y="450"/>
                      <a:pt x="11682" y="312"/>
                    </a:cubicBezTo>
                    <a:cubicBezTo>
                      <a:pt x="11104" y="100"/>
                      <a:pt x="10520" y="1"/>
                      <a:pt x="9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641522" y="4596882"/>
                <a:ext cx="164102" cy="48438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503" extrusionOk="0">
                    <a:moveTo>
                      <a:pt x="5091" y="0"/>
                    </a:moveTo>
                    <a:cubicBezTo>
                      <a:pt x="3394" y="485"/>
                      <a:pt x="1698" y="970"/>
                      <a:pt x="1" y="1455"/>
                    </a:cubicBezTo>
                    <a:cubicBezTo>
                      <a:pt x="287" y="1487"/>
                      <a:pt x="571" y="1503"/>
                      <a:pt x="853" y="1503"/>
                    </a:cubicBezTo>
                    <a:cubicBezTo>
                      <a:pt x="2402" y="1503"/>
                      <a:pt x="3870" y="1016"/>
                      <a:pt x="5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336798" y="4602103"/>
                <a:ext cx="282732" cy="21615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07" extrusionOk="0">
                    <a:moveTo>
                      <a:pt x="7295" y="1870"/>
                    </a:moveTo>
                    <a:lnTo>
                      <a:pt x="7295" y="1870"/>
                    </a:lnTo>
                    <a:cubicBezTo>
                      <a:pt x="6995" y="2251"/>
                      <a:pt x="6649" y="2609"/>
                      <a:pt x="6268" y="2943"/>
                    </a:cubicBezTo>
                    <a:cubicBezTo>
                      <a:pt x="5898" y="3267"/>
                      <a:pt x="5483" y="3555"/>
                      <a:pt x="5033" y="3821"/>
                    </a:cubicBezTo>
                    <a:cubicBezTo>
                      <a:pt x="4583" y="4075"/>
                      <a:pt x="4109" y="4294"/>
                      <a:pt x="3613" y="4479"/>
                    </a:cubicBezTo>
                    <a:cubicBezTo>
                      <a:pt x="3128" y="4675"/>
                      <a:pt x="2620" y="4813"/>
                      <a:pt x="2112" y="4929"/>
                    </a:cubicBezTo>
                    <a:cubicBezTo>
                      <a:pt x="2609" y="4767"/>
                      <a:pt x="3094" y="4594"/>
                      <a:pt x="3578" y="4398"/>
                    </a:cubicBezTo>
                    <a:cubicBezTo>
                      <a:pt x="4052" y="4190"/>
                      <a:pt x="4513" y="3982"/>
                      <a:pt x="4940" y="3717"/>
                    </a:cubicBezTo>
                    <a:cubicBezTo>
                      <a:pt x="5391" y="3474"/>
                      <a:pt x="5795" y="3186"/>
                      <a:pt x="6187" y="2863"/>
                    </a:cubicBezTo>
                    <a:cubicBezTo>
                      <a:pt x="6579" y="2562"/>
                      <a:pt x="6937" y="2216"/>
                      <a:pt x="7295" y="1870"/>
                    </a:cubicBezTo>
                    <a:close/>
                    <a:moveTo>
                      <a:pt x="8773" y="0"/>
                    </a:moveTo>
                    <a:lnTo>
                      <a:pt x="8773" y="0"/>
                    </a:lnTo>
                    <a:cubicBezTo>
                      <a:pt x="6429" y="2562"/>
                      <a:pt x="3347" y="4421"/>
                      <a:pt x="0" y="5321"/>
                    </a:cubicBezTo>
                    <a:cubicBezTo>
                      <a:pt x="470" y="5556"/>
                      <a:pt x="1057" y="5673"/>
                      <a:pt x="1652" y="5673"/>
                    </a:cubicBezTo>
                    <a:cubicBezTo>
                      <a:pt x="2373" y="5673"/>
                      <a:pt x="3104" y="5501"/>
                      <a:pt x="3648" y="5160"/>
                    </a:cubicBezTo>
                    <a:lnTo>
                      <a:pt x="3648" y="5160"/>
                    </a:lnTo>
                    <a:cubicBezTo>
                      <a:pt x="3440" y="5598"/>
                      <a:pt x="2262" y="6602"/>
                      <a:pt x="2262" y="6706"/>
                    </a:cubicBezTo>
                    <a:cubicBezTo>
                      <a:pt x="4698" y="6325"/>
                      <a:pt x="7815" y="1985"/>
                      <a:pt x="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616533" y="4523210"/>
                <a:ext cx="315475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9166" extrusionOk="0">
                    <a:moveTo>
                      <a:pt x="5610" y="5391"/>
                    </a:moveTo>
                    <a:cubicBezTo>
                      <a:pt x="5610" y="5391"/>
                      <a:pt x="8380" y="5945"/>
                      <a:pt x="8461" y="6673"/>
                    </a:cubicBezTo>
                    <a:cubicBezTo>
                      <a:pt x="8471" y="6781"/>
                      <a:pt x="8413" y="6827"/>
                      <a:pt x="8306" y="6827"/>
                    </a:cubicBezTo>
                    <a:cubicBezTo>
                      <a:pt x="7710" y="6827"/>
                      <a:pt x="5610" y="5391"/>
                      <a:pt x="5610" y="5391"/>
                    </a:cubicBezTo>
                    <a:close/>
                    <a:moveTo>
                      <a:pt x="5772" y="5795"/>
                    </a:moveTo>
                    <a:cubicBezTo>
                      <a:pt x="5772" y="5796"/>
                      <a:pt x="8369" y="7596"/>
                      <a:pt x="7976" y="8000"/>
                    </a:cubicBezTo>
                    <a:cubicBezTo>
                      <a:pt x="7949" y="8028"/>
                      <a:pt x="7916" y="8040"/>
                      <a:pt x="7876" y="8040"/>
                    </a:cubicBezTo>
                    <a:cubicBezTo>
                      <a:pt x="7348" y="8040"/>
                      <a:pt x="5772" y="5796"/>
                      <a:pt x="5772" y="5795"/>
                    </a:cubicBezTo>
                    <a:close/>
                    <a:moveTo>
                      <a:pt x="5344" y="5645"/>
                    </a:moveTo>
                    <a:cubicBezTo>
                      <a:pt x="5345" y="5646"/>
                      <a:pt x="7310" y="8486"/>
                      <a:pt x="6654" y="8486"/>
                    </a:cubicBezTo>
                    <a:cubicBezTo>
                      <a:pt x="6645" y="8486"/>
                      <a:pt x="6636" y="8486"/>
                      <a:pt x="6626" y="8485"/>
                    </a:cubicBezTo>
                    <a:cubicBezTo>
                      <a:pt x="5899" y="8416"/>
                      <a:pt x="5345" y="5646"/>
                      <a:pt x="5344" y="5645"/>
                    </a:cubicBezTo>
                    <a:close/>
                    <a:moveTo>
                      <a:pt x="4479" y="1"/>
                    </a:moveTo>
                    <a:cubicBezTo>
                      <a:pt x="4479" y="1"/>
                      <a:pt x="4767" y="694"/>
                      <a:pt x="4075" y="1259"/>
                    </a:cubicBezTo>
                    <a:cubicBezTo>
                      <a:pt x="3359" y="1825"/>
                      <a:pt x="2817" y="1213"/>
                      <a:pt x="2009" y="1998"/>
                    </a:cubicBezTo>
                    <a:lnTo>
                      <a:pt x="2009" y="2009"/>
                    </a:lnTo>
                    <a:lnTo>
                      <a:pt x="1997" y="2009"/>
                    </a:lnTo>
                    <a:cubicBezTo>
                      <a:pt x="1201" y="2817"/>
                      <a:pt x="1824" y="3371"/>
                      <a:pt x="1258" y="4076"/>
                    </a:cubicBezTo>
                    <a:cubicBezTo>
                      <a:pt x="953" y="4456"/>
                      <a:pt x="611" y="4543"/>
                      <a:pt x="360" y="4543"/>
                    </a:cubicBezTo>
                    <a:cubicBezTo>
                      <a:pt x="147" y="4543"/>
                      <a:pt x="0" y="4480"/>
                      <a:pt x="0" y="4480"/>
                    </a:cubicBezTo>
                    <a:lnTo>
                      <a:pt x="0" y="4480"/>
                    </a:lnTo>
                    <a:cubicBezTo>
                      <a:pt x="344" y="4866"/>
                      <a:pt x="699" y="5004"/>
                      <a:pt x="1032" y="5004"/>
                    </a:cubicBezTo>
                    <a:cubicBezTo>
                      <a:pt x="1863" y="5004"/>
                      <a:pt x="2551" y="4145"/>
                      <a:pt x="2551" y="4145"/>
                    </a:cubicBezTo>
                    <a:lnTo>
                      <a:pt x="2551" y="4145"/>
                    </a:lnTo>
                    <a:cubicBezTo>
                      <a:pt x="2205" y="4964"/>
                      <a:pt x="3105" y="5749"/>
                      <a:pt x="3105" y="5749"/>
                    </a:cubicBezTo>
                    <a:cubicBezTo>
                      <a:pt x="3194" y="5075"/>
                      <a:pt x="3445" y="4764"/>
                      <a:pt x="3738" y="4764"/>
                    </a:cubicBezTo>
                    <a:cubicBezTo>
                      <a:pt x="4242" y="4764"/>
                      <a:pt x="4871" y="5688"/>
                      <a:pt x="5010" y="7273"/>
                    </a:cubicBezTo>
                    <a:cubicBezTo>
                      <a:pt x="5126" y="8762"/>
                      <a:pt x="5822" y="9109"/>
                      <a:pt x="6508" y="9109"/>
                    </a:cubicBezTo>
                    <a:cubicBezTo>
                      <a:pt x="6976" y="9109"/>
                      <a:pt x="7439" y="8947"/>
                      <a:pt x="7711" y="8877"/>
                    </a:cubicBezTo>
                    <a:cubicBezTo>
                      <a:pt x="7819" y="8845"/>
                      <a:pt x="7933" y="8832"/>
                      <a:pt x="8047" y="8832"/>
                    </a:cubicBezTo>
                    <a:cubicBezTo>
                      <a:pt x="8502" y="8832"/>
                      <a:pt x="8962" y="9046"/>
                      <a:pt x="9119" y="9120"/>
                    </a:cubicBezTo>
                    <a:lnTo>
                      <a:pt x="9165" y="9166"/>
                    </a:lnTo>
                    <a:cubicBezTo>
                      <a:pt x="9165" y="9166"/>
                      <a:pt x="9165" y="9154"/>
                      <a:pt x="9154" y="9143"/>
                    </a:cubicBezTo>
                    <a:lnTo>
                      <a:pt x="9154" y="9143"/>
                    </a:lnTo>
                    <a:cubicBezTo>
                      <a:pt x="9165" y="9154"/>
                      <a:pt x="9177" y="9154"/>
                      <a:pt x="9177" y="9154"/>
                    </a:cubicBezTo>
                    <a:lnTo>
                      <a:pt x="9130" y="9108"/>
                    </a:lnTo>
                    <a:cubicBezTo>
                      <a:pt x="9038" y="8912"/>
                      <a:pt x="8726" y="8242"/>
                      <a:pt x="8888" y="7700"/>
                    </a:cubicBezTo>
                    <a:cubicBezTo>
                      <a:pt x="9073" y="7030"/>
                      <a:pt x="9788" y="5195"/>
                      <a:pt x="7284" y="4999"/>
                    </a:cubicBezTo>
                    <a:cubicBezTo>
                      <a:pt x="4790" y="4791"/>
                      <a:pt x="3936" y="3337"/>
                      <a:pt x="5760" y="3094"/>
                    </a:cubicBezTo>
                    <a:cubicBezTo>
                      <a:pt x="5760" y="3094"/>
                      <a:pt x="5208" y="2461"/>
                      <a:pt x="4546" y="2461"/>
                    </a:cubicBezTo>
                    <a:cubicBezTo>
                      <a:pt x="4420" y="2461"/>
                      <a:pt x="4289" y="2484"/>
                      <a:pt x="4158" y="2539"/>
                    </a:cubicBezTo>
                    <a:lnTo>
                      <a:pt x="4158" y="2539"/>
                    </a:lnTo>
                    <a:cubicBezTo>
                      <a:pt x="4230" y="2491"/>
                      <a:pt x="5782" y="1158"/>
                      <a:pt x="4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198356" y="198863"/>
              <a:ext cx="1510696" cy="1504347"/>
              <a:chOff x="198356" y="293351"/>
              <a:chExt cx="1510696" cy="1504347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376542" y="732644"/>
                <a:ext cx="155175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8070" extrusionOk="0">
                    <a:moveTo>
                      <a:pt x="693" y="2425"/>
                    </a:moveTo>
                    <a:lnTo>
                      <a:pt x="693" y="2425"/>
                    </a:lnTo>
                    <a:cubicBezTo>
                      <a:pt x="705" y="2817"/>
                      <a:pt x="751" y="3221"/>
                      <a:pt x="867" y="3579"/>
                    </a:cubicBezTo>
                    <a:cubicBezTo>
                      <a:pt x="936" y="3810"/>
                      <a:pt x="1040" y="4018"/>
                      <a:pt x="1167" y="4214"/>
                    </a:cubicBezTo>
                    <a:cubicBezTo>
                      <a:pt x="1351" y="4410"/>
                      <a:pt x="1559" y="4560"/>
                      <a:pt x="1778" y="4699"/>
                    </a:cubicBezTo>
                    <a:cubicBezTo>
                      <a:pt x="2078" y="4872"/>
                      <a:pt x="2413" y="4987"/>
                      <a:pt x="2783" y="5010"/>
                    </a:cubicBezTo>
                    <a:cubicBezTo>
                      <a:pt x="2687" y="5035"/>
                      <a:pt x="2588" y="5047"/>
                      <a:pt x="2489" y="5047"/>
                    </a:cubicBezTo>
                    <a:cubicBezTo>
                      <a:pt x="2219" y="5047"/>
                      <a:pt x="1943" y="4961"/>
                      <a:pt x="1698" y="4826"/>
                    </a:cubicBezTo>
                    <a:cubicBezTo>
                      <a:pt x="1628" y="4780"/>
                      <a:pt x="1571" y="4733"/>
                      <a:pt x="1501" y="4699"/>
                    </a:cubicBezTo>
                    <a:lnTo>
                      <a:pt x="1501" y="4699"/>
                    </a:lnTo>
                    <a:cubicBezTo>
                      <a:pt x="1721" y="4964"/>
                      <a:pt x="1963" y="5218"/>
                      <a:pt x="2182" y="5484"/>
                    </a:cubicBezTo>
                    <a:cubicBezTo>
                      <a:pt x="2436" y="5795"/>
                      <a:pt x="2656" y="6142"/>
                      <a:pt x="2760" y="6522"/>
                    </a:cubicBezTo>
                    <a:cubicBezTo>
                      <a:pt x="2598" y="6165"/>
                      <a:pt x="2356" y="5853"/>
                      <a:pt x="2090" y="5564"/>
                    </a:cubicBezTo>
                    <a:cubicBezTo>
                      <a:pt x="1836" y="5276"/>
                      <a:pt x="1548" y="4999"/>
                      <a:pt x="1294" y="4676"/>
                    </a:cubicBezTo>
                    <a:cubicBezTo>
                      <a:pt x="1051" y="4364"/>
                      <a:pt x="855" y="4006"/>
                      <a:pt x="751" y="3614"/>
                    </a:cubicBezTo>
                    <a:cubicBezTo>
                      <a:pt x="647" y="3221"/>
                      <a:pt x="636" y="2817"/>
                      <a:pt x="693" y="2425"/>
                    </a:cubicBezTo>
                    <a:close/>
                    <a:moveTo>
                      <a:pt x="924" y="1"/>
                    </a:moveTo>
                    <a:cubicBezTo>
                      <a:pt x="474" y="670"/>
                      <a:pt x="185" y="1444"/>
                      <a:pt x="116" y="2240"/>
                    </a:cubicBezTo>
                    <a:cubicBezTo>
                      <a:pt x="1" y="3441"/>
                      <a:pt x="370" y="4676"/>
                      <a:pt x="1109" y="5634"/>
                    </a:cubicBezTo>
                    <a:cubicBezTo>
                      <a:pt x="1397" y="5992"/>
                      <a:pt x="1744" y="6326"/>
                      <a:pt x="1975" y="6730"/>
                    </a:cubicBezTo>
                    <a:cubicBezTo>
                      <a:pt x="2240" y="7134"/>
                      <a:pt x="2356" y="7654"/>
                      <a:pt x="2136" y="8069"/>
                    </a:cubicBezTo>
                    <a:cubicBezTo>
                      <a:pt x="2667" y="7815"/>
                      <a:pt x="3175" y="7538"/>
                      <a:pt x="3348" y="6973"/>
                    </a:cubicBezTo>
                    <a:cubicBezTo>
                      <a:pt x="3510" y="6465"/>
                      <a:pt x="3464" y="5911"/>
                      <a:pt x="3233" y="5414"/>
                    </a:cubicBezTo>
                    <a:lnTo>
                      <a:pt x="3233" y="5414"/>
                    </a:lnTo>
                    <a:cubicBezTo>
                      <a:pt x="3327" y="5502"/>
                      <a:pt x="3476" y="5550"/>
                      <a:pt x="3618" y="5550"/>
                    </a:cubicBezTo>
                    <a:cubicBezTo>
                      <a:pt x="3720" y="5550"/>
                      <a:pt x="3818" y="5525"/>
                      <a:pt x="3891" y="5472"/>
                    </a:cubicBezTo>
                    <a:cubicBezTo>
                      <a:pt x="4122" y="5311"/>
                      <a:pt x="4168" y="4964"/>
                      <a:pt x="4064" y="4710"/>
                    </a:cubicBezTo>
                    <a:cubicBezTo>
                      <a:pt x="3983" y="4445"/>
                      <a:pt x="3775" y="4237"/>
                      <a:pt x="3579" y="4029"/>
                    </a:cubicBezTo>
                    <a:lnTo>
                      <a:pt x="3579" y="4029"/>
                    </a:lnTo>
                    <a:cubicBezTo>
                      <a:pt x="3651" y="4041"/>
                      <a:pt x="3725" y="4046"/>
                      <a:pt x="3799" y="4046"/>
                    </a:cubicBezTo>
                    <a:cubicBezTo>
                      <a:pt x="4106" y="4046"/>
                      <a:pt x="4416" y="3943"/>
                      <a:pt x="4583" y="3683"/>
                    </a:cubicBezTo>
                    <a:cubicBezTo>
                      <a:pt x="4803" y="3371"/>
                      <a:pt x="4814" y="2933"/>
                      <a:pt x="4641" y="2598"/>
                    </a:cubicBezTo>
                    <a:lnTo>
                      <a:pt x="4641" y="2598"/>
                    </a:lnTo>
                    <a:cubicBezTo>
                      <a:pt x="4226" y="3013"/>
                      <a:pt x="3614" y="3232"/>
                      <a:pt x="3014" y="3232"/>
                    </a:cubicBezTo>
                    <a:cubicBezTo>
                      <a:pt x="2730" y="3232"/>
                      <a:pt x="2450" y="3183"/>
                      <a:pt x="2194" y="3083"/>
                    </a:cubicBezTo>
                    <a:cubicBezTo>
                      <a:pt x="1397" y="2760"/>
                      <a:pt x="820" y="1940"/>
                      <a:pt x="809" y="1086"/>
                    </a:cubicBezTo>
                    <a:cubicBezTo>
                      <a:pt x="797" y="693"/>
                      <a:pt x="820" y="336"/>
                      <a:pt x="9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260" y="1180896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820" y="1"/>
                    </a:moveTo>
                    <a:lnTo>
                      <a:pt x="820" y="1"/>
                    </a:lnTo>
                    <a:cubicBezTo>
                      <a:pt x="822" y="2"/>
                      <a:pt x="823" y="3"/>
                      <a:pt x="825" y="4"/>
                    </a:cubicBezTo>
                    <a:lnTo>
                      <a:pt x="825" y="4"/>
                    </a:lnTo>
                    <a:cubicBezTo>
                      <a:pt x="823" y="3"/>
                      <a:pt x="822" y="2"/>
                      <a:pt x="820" y="1"/>
                    </a:cubicBezTo>
                    <a:close/>
                    <a:moveTo>
                      <a:pt x="825" y="4"/>
                    </a:moveTo>
                    <a:cubicBezTo>
                      <a:pt x="2245" y="794"/>
                      <a:pt x="4523" y="4152"/>
                      <a:pt x="2770" y="10008"/>
                    </a:cubicBezTo>
                    <a:cubicBezTo>
                      <a:pt x="1385" y="14637"/>
                      <a:pt x="2020" y="16426"/>
                      <a:pt x="0" y="19138"/>
                    </a:cubicBezTo>
                    <a:cubicBezTo>
                      <a:pt x="1512" y="18954"/>
                      <a:pt x="3094" y="17315"/>
                      <a:pt x="3290" y="15803"/>
                    </a:cubicBezTo>
                    <a:cubicBezTo>
                      <a:pt x="3873" y="16828"/>
                      <a:pt x="5101" y="17353"/>
                      <a:pt x="6307" y="17353"/>
                    </a:cubicBezTo>
                    <a:cubicBezTo>
                      <a:pt x="6772" y="17353"/>
                      <a:pt x="7233" y="17276"/>
                      <a:pt x="7653" y="17118"/>
                    </a:cubicBezTo>
                    <a:cubicBezTo>
                      <a:pt x="6418" y="17084"/>
                      <a:pt x="5356" y="16091"/>
                      <a:pt x="4894" y="14937"/>
                    </a:cubicBezTo>
                    <a:cubicBezTo>
                      <a:pt x="4444" y="13771"/>
                      <a:pt x="4490" y="12490"/>
                      <a:pt x="4663" y="11243"/>
                    </a:cubicBezTo>
                    <a:cubicBezTo>
                      <a:pt x="4848" y="10008"/>
                      <a:pt x="5137" y="8773"/>
                      <a:pt x="5160" y="7538"/>
                    </a:cubicBezTo>
                    <a:cubicBezTo>
                      <a:pt x="5217" y="4493"/>
                      <a:pt x="3489" y="1482"/>
                      <a:pt x="82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05512" y="609535"/>
                <a:ext cx="251471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18042" extrusionOk="0">
                    <a:moveTo>
                      <a:pt x="935" y="13690"/>
                    </a:moveTo>
                    <a:cubicBezTo>
                      <a:pt x="1178" y="14267"/>
                      <a:pt x="1512" y="14786"/>
                      <a:pt x="1905" y="15283"/>
                    </a:cubicBezTo>
                    <a:cubicBezTo>
                      <a:pt x="2286" y="15756"/>
                      <a:pt x="2724" y="16206"/>
                      <a:pt x="3209" y="16575"/>
                    </a:cubicBezTo>
                    <a:cubicBezTo>
                      <a:pt x="3705" y="16956"/>
                      <a:pt x="4248" y="17233"/>
                      <a:pt x="4848" y="17418"/>
                    </a:cubicBezTo>
                    <a:cubicBezTo>
                      <a:pt x="5437" y="17603"/>
                      <a:pt x="6060" y="17695"/>
                      <a:pt x="6672" y="17730"/>
                    </a:cubicBezTo>
                    <a:cubicBezTo>
                      <a:pt x="6587" y="17733"/>
                      <a:pt x="6502" y="17735"/>
                      <a:pt x="6416" y="17735"/>
                    </a:cubicBezTo>
                    <a:cubicBezTo>
                      <a:pt x="5884" y="17735"/>
                      <a:pt x="5340" y="17671"/>
                      <a:pt x="4813" y="17522"/>
                    </a:cubicBezTo>
                    <a:cubicBezTo>
                      <a:pt x="4213" y="17360"/>
                      <a:pt x="3613" y="17083"/>
                      <a:pt x="3128" y="16691"/>
                    </a:cubicBezTo>
                    <a:cubicBezTo>
                      <a:pt x="2632" y="16310"/>
                      <a:pt x="2193" y="15860"/>
                      <a:pt x="1812" y="15352"/>
                    </a:cubicBezTo>
                    <a:cubicBezTo>
                      <a:pt x="1443" y="14844"/>
                      <a:pt x="1131" y="14302"/>
                      <a:pt x="935" y="13690"/>
                    </a:cubicBezTo>
                    <a:close/>
                    <a:moveTo>
                      <a:pt x="5206" y="0"/>
                    </a:moveTo>
                    <a:cubicBezTo>
                      <a:pt x="2193" y="2424"/>
                      <a:pt x="635" y="5541"/>
                      <a:pt x="231" y="9408"/>
                    </a:cubicBezTo>
                    <a:cubicBezTo>
                      <a:pt x="0" y="11554"/>
                      <a:pt x="300" y="13851"/>
                      <a:pt x="1524" y="15629"/>
                    </a:cubicBezTo>
                    <a:cubicBezTo>
                      <a:pt x="2606" y="17227"/>
                      <a:pt x="4277" y="18042"/>
                      <a:pt x="6135" y="18042"/>
                    </a:cubicBezTo>
                    <a:cubicBezTo>
                      <a:pt x="6358" y="18042"/>
                      <a:pt x="6583" y="18030"/>
                      <a:pt x="6810" y="18007"/>
                    </a:cubicBezTo>
                    <a:cubicBezTo>
                      <a:pt x="6995" y="17995"/>
                      <a:pt x="7191" y="17949"/>
                      <a:pt x="7341" y="17834"/>
                    </a:cubicBezTo>
                    <a:cubicBezTo>
                      <a:pt x="7630" y="17603"/>
                      <a:pt x="7514" y="17245"/>
                      <a:pt x="7214" y="17095"/>
                    </a:cubicBezTo>
                    <a:cubicBezTo>
                      <a:pt x="7007" y="17014"/>
                      <a:pt x="6776" y="17060"/>
                      <a:pt x="6614" y="16968"/>
                    </a:cubicBezTo>
                    <a:cubicBezTo>
                      <a:pt x="7803" y="16345"/>
                      <a:pt x="6764" y="15040"/>
                      <a:pt x="5206" y="14694"/>
                    </a:cubicBezTo>
                    <a:cubicBezTo>
                      <a:pt x="3599" y="14318"/>
                      <a:pt x="2094" y="13672"/>
                      <a:pt x="1112" y="12224"/>
                    </a:cubicBezTo>
                    <a:lnTo>
                      <a:pt x="1112" y="12224"/>
                    </a:lnTo>
                    <a:cubicBezTo>
                      <a:pt x="1213" y="12356"/>
                      <a:pt x="1354" y="12416"/>
                      <a:pt x="1504" y="12416"/>
                    </a:cubicBezTo>
                    <a:cubicBezTo>
                      <a:pt x="1664" y="12416"/>
                      <a:pt x="1834" y="12347"/>
                      <a:pt x="1974" y="12224"/>
                    </a:cubicBezTo>
                    <a:cubicBezTo>
                      <a:pt x="2263" y="11958"/>
                      <a:pt x="2332" y="11531"/>
                      <a:pt x="2274" y="11139"/>
                    </a:cubicBezTo>
                    <a:cubicBezTo>
                      <a:pt x="2216" y="10746"/>
                      <a:pt x="2101" y="10389"/>
                      <a:pt x="1985" y="10019"/>
                    </a:cubicBezTo>
                    <a:cubicBezTo>
                      <a:pt x="1870" y="9650"/>
                      <a:pt x="1766" y="9304"/>
                      <a:pt x="1743" y="8923"/>
                    </a:cubicBezTo>
                    <a:cubicBezTo>
                      <a:pt x="1651" y="8115"/>
                      <a:pt x="1697" y="7284"/>
                      <a:pt x="1801" y="6499"/>
                    </a:cubicBezTo>
                    <a:cubicBezTo>
                      <a:pt x="2101" y="4133"/>
                      <a:pt x="3301" y="1535"/>
                      <a:pt x="5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63681" y="958816"/>
                <a:ext cx="113119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7569" extrusionOk="0">
                    <a:moveTo>
                      <a:pt x="282" y="5795"/>
                    </a:moveTo>
                    <a:cubicBezTo>
                      <a:pt x="278" y="5803"/>
                      <a:pt x="274" y="5811"/>
                      <a:pt x="270" y="5820"/>
                    </a:cubicBezTo>
                    <a:lnTo>
                      <a:pt x="270" y="5820"/>
                    </a:lnTo>
                    <a:cubicBezTo>
                      <a:pt x="274" y="5811"/>
                      <a:pt x="278" y="5803"/>
                      <a:pt x="282" y="5795"/>
                    </a:cubicBezTo>
                    <a:close/>
                    <a:moveTo>
                      <a:pt x="1125" y="1"/>
                    </a:moveTo>
                    <a:cubicBezTo>
                      <a:pt x="802" y="1571"/>
                      <a:pt x="756" y="3071"/>
                      <a:pt x="1240" y="4606"/>
                    </a:cubicBezTo>
                    <a:cubicBezTo>
                      <a:pt x="1321" y="4860"/>
                      <a:pt x="1414" y="5126"/>
                      <a:pt x="1437" y="5380"/>
                    </a:cubicBezTo>
                    <a:cubicBezTo>
                      <a:pt x="1471" y="5657"/>
                      <a:pt x="1437" y="5945"/>
                      <a:pt x="1275" y="6165"/>
                    </a:cubicBezTo>
                    <a:cubicBezTo>
                      <a:pt x="1150" y="6337"/>
                      <a:pt x="930" y="6470"/>
                      <a:pt x="706" y="6470"/>
                    </a:cubicBezTo>
                    <a:cubicBezTo>
                      <a:pt x="661" y="6470"/>
                      <a:pt x="616" y="6465"/>
                      <a:pt x="571" y="6453"/>
                    </a:cubicBezTo>
                    <a:cubicBezTo>
                      <a:pt x="325" y="6375"/>
                      <a:pt x="155" y="6069"/>
                      <a:pt x="270" y="5820"/>
                    </a:cubicBezTo>
                    <a:lnTo>
                      <a:pt x="270" y="5820"/>
                    </a:lnTo>
                    <a:cubicBezTo>
                      <a:pt x="50" y="6267"/>
                      <a:pt x="0" y="6864"/>
                      <a:pt x="352" y="7215"/>
                    </a:cubicBezTo>
                    <a:cubicBezTo>
                      <a:pt x="588" y="7444"/>
                      <a:pt x="914" y="7569"/>
                      <a:pt x="1239" y="7569"/>
                    </a:cubicBezTo>
                    <a:cubicBezTo>
                      <a:pt x="1422" y="7569"/>
                      <a:pt x="1605" y="7529"/>
                      <a:pt x="1771" y="7446"/>
                    </a:cubicBezTo>
                    <a:cubicBezTo>
                      <a:pt x="2233" y="7215"/>
                      <a:pt x="2452" y="6719"/>
                      <a:pt x="2452" y="6234"/>
                    </a:cubicBezTo>
                    <a:cubicBezTo>
                      <a:pt x="2533" y="6395"/>
                      <a:pt x="2660" y="6569"/>
                      <a:pt x="2833" y="6626"/>
                    </a:cubicBezTo>
                    <a:cubicBezTo>
                      <a:pt x="2919" y="6658"/>
                      <a:pt x="2986" y="6673"/>
                      <a:pt x="3038" y="6673"/>
                    </a:cubicBezTo>
                    <a:cubicBezTo>
                      <a:pt x="3510" y="6673"/>
                      <a:pt x="2686" y="5469"/>
                      <a:pt x="2602" y="5334"/>
                    </a:cubicBezTo>
                    <a:cubicBezTo>
                      <a:pt x="1748" y="3937"/>
                      <a:pt x="779" y="1698"/>
                      <a:pt x="1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98356" y="1182765"/>
                <a:ext cx="263782" cy="462046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37" extrusionOk="0">
                    <a:moveTo>
                      <a:pt x="7157" y="2817"/>
                    </a:moveTo>
                    <a:lnTo>
                      <a:pt x="7157" y="2817"/>
                    </a:lnTo>
                    <a:cubicBezTo>
                      <a:pt x="7250" y="3048"/>
                      <a:pt x="7307" y="3290"/>
                      <a:pt x="7342" y="3533"/>
                    </a:cubicBezTo>
                    <a:cubicBezTo>
                      <a:pt x="7377" y="3786"/>
                      <a:pt x="7388" y="4029"/>
                      <a:pt x="7377" y="4271"/>
                    </a:cubicBezTo>
                    <a:cubicBezTo>
                      <a:pt x="7330" y="4768"/>
                      <a:pt x="7215" y="5252"/>
                      <a:pt x="7019" y="5714"/>
                    </a:cubicBezTo>
                    <a:cubicBezTo>
                      <a:pt x="6638" y="6637"/>
                      <a:pt x="5992" y="7422"/>
                      <a:pt x="5310" y="8126"/>
                    </a:cubicBezTo>
                    <a:cubicBezTo>
                      <a:pt x="4653" y="8854"/>
                      <a:pt x="3914" y="9500"/>
                      <a:pt x="3244" y="10216"/>
                    </a:cubicBezTo>
                    <a:cubicBezTo>
                      <a:pt x="2586" y="10943"/>
                      <a:pt x="2067" y="11774"/>
                      <a:pt x="1628" y="12663"/>
                    </a:cubicBezTo>
                    <a:cubicBezTo>
                      <a:pt x="1825" y="12213"/>
                      <a:pt x="2032" y="11762"/>
                      <a:pt x="2286" y="11335"/>
                    </a:cubicBezTo>
                    <a:cubicBezTo>
                      <a:pt x="2529" y="10908"/>
                      <a:pt x="2829" y="10504"/>
                      <a:pt x="3152" y="10135"/>
                    </a:cubicBezTo>
                    <a:cubicBezTo>
                      <a:pt x="3798" y="9385"/>
                      <a:pt x="4549" y="8738"/>
                      <a:pt x="5207" y="8023"/>
                    </a:cubicBezTo>
                    <a:cubicBezTo>
                      <a:pt x="5888" y="7330"/>
                      <a:pt x="6522" y="6568"/>
                      <a:pt x="6915" y="5668"/>
                    </a:cubicBezTo>
                    <a:cubicBezTo>
                      <a:pt x="7307" y="4791"/>
                      <a:pt x="7481" y="3763"/>
                      <a:pt x="7157" y="2817"/>
                    </a:cubicBezTo>
                    <a:close/>
                    <a:moveTo>
                      <a:pt x="5703" y="0"/>
                    </a:moveTo>
                    <a:cubicBezTo>
                      <a:pt x="6569" y="1189"/>
                      <a:pt x="7111" y="2701"/>
                      <a:pt x="6903" y="4190"/>
                    </a:cubicBezTo>
                    <a:cubicBezTo>
                      <a:pt x="6788" y="4987"/>
                      <a:pt x="6499" y="6314"/>
                      <a:pt x="5576" y="6510"/>
                    </a:cubicBezTo>
                    <a:cubicBezTo>
                      <a:pt x="5472" y="6533"/>
                      <a:pt x="5364" y="6546"/>
                      <a:pt x="5256" y="6546"/>
                    </a:cubicBezTo>
                    <a:cubicBezTo>
                      <a:pt x="5031" y="6546"/>
                      <a:pt x="4809" y="6490"/>
                      <a:pt x="4629" y="6349"/>
                    </a:cubicBezTo>
                    <a:cubicBezTo>
                      <a:pt x="4387" y="6153"/>
                      <a:pt x="4329" y="5656"/>
                      <a:pt x="4560" y="5425"/>
                    </a:cubicBezTo>
                    <a:lnTo>
                      <a:pt x="4560" y="5425"/>
                    </a:lnTo>
                    <a:cubicBezTo>
                      <a:pt x="4156" y="5576"/>
                      <a:pt x="3868" y="6026"/>
                      <a:pt x="3937" y="6453"/>
                    </a:cubicBezTo>
                    <a:cubicBezTo>
                      <a:pt x="4018" y="6891"/>
                      <a:pt x="4456" y="7180"/>
                      <a:pt x="4895" y="7180"/>
                    </a:cubicBezTo>
                    <a:cubicBezTo>
                      <a:pt x="3909" y="7894"/>
                      <a:pt x="2808" y="8179"/>
                      <a:pt x="1625" y="8179"/>
                    </a:cubicBezTo>
                    <a:cubicBezTo>
                      <a:pt x="1451" y="8179"/>
                      <a:pt x="1275" y="8173"/>
                      <a:pt x="1097" y="8161"/>
                    </a:cubicBezTo>
                    <a:lnTo>
                      <a:pt x="1097" y="8161"/>
                    </a:lnTo>
                    <a:cubicBezTo>
                      <a:pt x="1097" y="8161"/>
                      <a:pt x="1374" y="8484"/>
                      <a:pt x="1617" y="8681"/>
                    </a:cubicBezTo>
                    <a:cubicBezTo>
                      <a:pt x="1617" y="8681"/>
                      <a:pt x="1097" y="8934"/>
                      <a:pt x="70" y="8934"/>
                    </a:cubicBezTo>
                    <a:cubicBezTo>
                      <a:pt x="728" y="9454"/>
                      <a:pt x="924" y="9604"/>
                      <a:pt x="1721" y="9835"/>
                    </a:cubicBezTo>
                    <a:cubicBezTo>
                      <a:pt x="1" y="10885"/>
                      <a:pt x="1628" y="12340"/>
                      <a:pt x="1144" y="13736"/>
                    </a:cubicBezTo>
                    <a:cubicBezTo>
                      <a:pt x="1605" y="12443"/>
                      <a:pt x="3937" y="13482"/>
                      <a:pt x="4260" y="12224"/>
                    </a:cubicBezTo>
                    <a:cubicBezTo>
                      <a:pt x="4318" y="12974"/>
                      <a:pt x="4479" y="13725"/>
                      <a:pt x="4953" y="14336"/>
                    </a:cubicBezTo>
                    <a:cubicBezTo>
                      <a:pt x="4549" y="12039"/>
                      <a:pt x="5749" y="9569"/>
                      <a:pt x="6880" y="7665"/>
                    </a:cubicBezTo>
                    <a:cubicBezTo>
                      <a:pt x="7850" y="6049"/>
                      <a:pt x="8185" y="4329"/>
                      <a:pt x="7561" y="2655"/>
                    </a:cubicBezTo>
                    <a:cubicBezTo>
                      <a:pt x="7434" y="2309"/>
                      <a:pt x="7273" y="1963"/>
                      <a:pt x="7053" y="1640"/>
                    </a:cubicBezTo>
                    <a:cubicBezTo>
                      <a:pt x="6684" y="1016"/>
                      <a:pt x="6118" y="566"/>
                      <a:pt x="5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01099" y="1427533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462" y="1443"/>
                      <a:pt x="1" y="3221"/>
                      <a:pt x="208" y="5091"/>
                    </a:cubicBezTo>
                    <a:cubicBezTo>
                      <a:pt x="693" y="3382"/>
                      <a:pt x="1166" y="1697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33323" y="613628"/>
                <a:ext cx="216182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8773" extrusionOk="0">
                    <a:moveTo>
                      <a:pt x="4814" y="1478"/>
                    </a:moveTo>
                    <a:lnTo>
                      <a:pt x="4814" y="1478"/>
                    </a:lnTo>
                    <a:cubicBezTo>
                      <a:pt x="4468" y="1824"/>
                      <a:pt x="4133" y="2182"/>
                      <a:pt x="3822" y="2586"/>
                    </a:cubicBezTo>
                    <a:cubicBezTo>
                      <a:pt x="3521" y="2978"/>
                      <a:pt x="3233" y="3394"/>
                      <a:pt x="2967" y="3821"/>
                    </a:cubicBezTo>
                    <a:cubicBezTo>
                      <a:pt x="2713" y="4260"/>
                      <a:pt x="2494" y="4721"/>
                      <a:pt x="2286" y="5194"/>
                    </a:cubicBezTo>
                    <a:cubicBezTo>
                      <a:pt x="2102" y="5668"/>
                      <a:pt x="1929" y="6164"/>
                      <a:pt x="1755" y="6660"/>
                    </a:cubicBezTo>
                    <a:cubicBezTo>
                      <a:pt x="1871" y="6141"/>
                      <a:pt x="2032" y="5633"/>
                      <a:pt x="2206" y="5160"/>
                    </a:cubicBezTo>
                    <a:cubicBezTo>
                      <a:pt x="2390" y="4664"/>
                      <a:pt x="2610" y="4202"/>
                      <a:pt x="2863" y="3740"/>
                    </a:cubicBezTo>
                    <a:cubicBezTo>
                      <a:pt x="3129" y="3290"/>
                      <a:pt x="3418" y="2874"/>
                      <a:pt x="3752" y="2493"/>
                    </a:cubicBezTo>
                    <a:cubicBezTo>
                      <a:pt x="4075" y="2124"/>
                      <a:pt x="4422" y="1778"/>
                      <a:pt x="4814" y="1478"/>
                    </a:cubicBezTo>
                    <a:close/>
                    <a:moveTo>
                      <a:pt x="6707" y="0"/>
                    </a:moveTo>
                    <a:lnTo>
                      <a:pt x="6707" y="0"/>
                    </a:lnTo>
                    <a:cubicBezTo>
                      <a:pt x="4722" y="958"/>
                      <a:pt x="370" y="4075"/>
                      <a:pt x="1" y="6510"/>
                    </a:cubicBezTo>
                    <a:cubicBezTo>
                      <a:pt x="105" y="6510"/>
                      <a:pt x="1109" y="5333"/>
                      <a:pt x="1548" y="5125"/>
                    </a:cubicBezTo>
                    <a:lnTo>
                      <a:pt x="1548" y="5125"/>
                    </a:lnTo>
                    <a:cubicBezTo>
                      <a:pt x="924" y="6106"/>
                      <a:pt x="867" y="7734"/>
                      <a:pt x="1386" y="8773"/>
                    </a:cubicBezTo>
                    <a:cubicBezTo>
                      <a:pt x="2263" y="5425"/>
                      <a:pt x="4145" y="2343"/>
                      <a:pt x="6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44384" y="472697"/>
                <a:ext cx="260044" cy="15053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1" extrusionOk="0">
                    <a:moveTo>
                      <a:pt x="2840" y="533"/>
                    </a:moveTo>
                    <a:cubicBezTo>
                      <a:pt x="3089" y="533"/>
                      <a:pt x="3342" y="563"/>
                      <a:pt x="3590" y="622"/>
                    </a:cubicBezTo>
                    <a:cubicBezTo>
                      <a:pt x="3983" y="726"/>
                      <a:pt x="4341" y="934"/>
                      <a:pt x="4664" y="1176"/>
                    </a:cubicBezTo>
                    <a:cubicBezTo>
                      <a:pt x="4975" y="1418"/>
                      <a:pt x="5252" y="1707"/>
                      <a:pt x="5541" y="1972"/>
                    </a:cubicBezTo>
                    <a:cubicBezTo>
                      <a:pt x="5830" y="2226"/>
                      <a:pt x="6141" y="2469"/>
                      <a:pt x="6499" y="2630"/>
                    </a:cubicBezTo>
                    <a:cubicBezTo>
                      <a:pt x="6118" y="2526"/>
                      <a:pt x="5772" y="2319"/>
                      <a:pt x="5472" y="2053"/>
                    </a:cubicBezTo>
                    <a:cubicBezTo>
                      <a:pt x="5195" y="1834"/>
                      <a:pt x="4929" y="1592"/>
                      <a:pt x="4675" y="1372"/>
                    </a:cubicBezTo>
                    <a:lnTo>
                      <a:pt x="4675" y="1372"/>
                    </a:lnTo>
                    <a:cubicBezTo>
                      <a:pt x="4721" y="1430"/>
                      <a:pt x="4756" y="1511"/>
                      <a:pt x="4802" y="1580"/>
                    </a:cubicBezTo>
                    <a:cubicBezTo>
                      <a:pt x="4987" y="1892"/>
                      <a:pt x="5079" y="2296"/>
                      <a:pt x="4987" y="2665"/>
                    </a:cubicBezTo>
                    <a:cubicBezTo>
                      <a:pt x="4964" y="2296"/>
                      <a:pt x="4848" y="1949"/>
                      <a:pt x="4675" y="1649"/>
                    </a:cubicBezTo>
                    <a:cubicBezTo>
                      <a:pt x="4548" y="1418"/>
                      <a:pt x="4387" y="1222"/>
                      <a:pt x="4202" y="1049"/>
                    </a:cubicBezTo>
                    <a:cubicBezTo>
                      <a:pt x="3994" y="911"/>
                      <a:pt x="3775" y="818"/>
                      <a:pt x="3567" y="737"/>
                    </a:cubicBezTo>
                    <a:cubicBezTo>
                      <a:pt x="3198" y="622"/>
                      <a:pt x="2794" y="587"/>
                      <a:pt x="2413" y="564"/>
                    </a:cubicBezTo>
                    <a:cubicBezTo>
                      <a:pt x="2553" y="543"/>
                      <a:pt x="2695" y="533"/>
                      <a:pt x="2840" y="533"/>
                    </a:cubicBezTo>
                    <a:close/>
                    <a:moveTo>
                      <a:pt x="2688" y="0"/>
                    </a:moveTo>
                    <a:cubicBezTo>
                      <a:pt x="2539" y="0"/>
                      <a:pt x="2389" y="8"/>
                      <a:pt x="2240" y="22"/>
                    </a:cubicBezTo>
                    <a:cubicBezTo>
                      <a:pt x="1443" y="91"/>
                      <a:pt x="658" y="380"/>
                      <a:pt x="1" y="830"/>
                    </a:cubicBezTo>
                    <a:cubicBezTo>
                      <a:pt x="251" y="746"/>
                      <a:pt x="546" y="707"/>
                      <a:pt x="856" y="707"/>
                    </a:cubicBezTo>
                    <a:cubicBezTo>
                      <a:pt x="932" y="707"/>
                      <a:pt x="1009" y="710"/>
                      <a:pt x="1086" y="714"/>
                    </a:cubicBezTo>
                    <a:cubicBezTo>
                      <a:pt x="1928" y="737"/>
                      <a:pt x="2759" y="1303"/>
                      <a:pt x="3071" y="2099"/>
                    </a:cubicBezTo>
                    <a:cubicBezTo>
                      <a:pt x="3394" y="2884"/>
                      <a:pt x="3186" y="3946"/>
                      <a:pt x="2598" y="4546"/>
                    </a:cubicBezTo>
                    <a:cubicBezTo>
                      <a:pt x="2748" y="4630"/>
                      <a:pt x="2918" y="4671"/>
                      <a:pt x="3088" y="4671"/>
                    </a:cubicBezTo>
                    <a:cubicBezTo>
                      <a:pt x="3296" y="4671"/>
                      <a:pt x="3505" y="4609"/>
                      <a:pt x="3683" y="4489"/>
                    </a:cubicBezTo>
                    <a:cubicBezTo>
                      <a:pt x="3994" y="4269"/>
                      <a:pt x="4087" y="3854"/>
                      <a:pt x="4029" y="3485"/>
                    </a:cubicBezTo>
                    <a:lnTo>
                      <a:pt x="4029" y="3485"/>
                    </a:lnTo>
                    <a:cubicBezTo>
                      <a:pt x="4225" y="3681"/>
                      <a:pt x="4433" y="3865"/>
                      <a:pt x="4698" y="3969"/>
                    </a:cubicBezTo>
                    <a:cubicBezTo>
                      <a:pt x="4783" y="3999"/>
                      <a:pt x="4877" y="4014"/>
                      <a:pt x="4970" y="4014"/>
                    </a:cubicBezTo>
                    <a:cubicBezTo>
                      <a:pt x="5167" y="4014"/>
                      <a:pt x="5362" y="3945"/>
                      <a:pt x="5472" y="3796"/>
                    </a:cubicBezTo>
                    <a:cubicBezTo>
                      <a:pt x="5587" y="3623"/>
                      <a:pt x="5553" y="3288"/>
                      <a:pt x="5414" y="3138"/>
                    </a:cubicBezTo>
                    <a:lnTo>
                      <a:pt x="5414" y="3138"/>
                    </a:lnTo>
                    <a:cubicBezTo>
                      <a:pt x="5705" y="3266"/>
                      <a:pt x="6032" y="3333"/>
                      <a:pt x="6361" y="3333"/>
                    </a:cubicBezTo>
                    <a:cubicBezTo>
                      <a:pt x="6566" y="3333"/>
                      <a:pt x="6773" y="3307"/>
                      <a:pt x="6972" y="3254"/>
                    </a:cubicBezTo>
                    <a:cubicBezTo>
                      <a:pt x="7549" y="3081"/>
                      <a:pt x="7803" y="2573"/>
                      <a:pt x="8069" y="2042"/>
                    </a:cubicBezTo>
                    <a:lnTo>
                      <a:pt x="8069" y="2042"/>
                    </a:lnTo>
                    <a:cubicBezTo>
                      <a:pt x="7918" y="2105"/>
                      <a:pt x="7759" y="2133"/>
                      <a:pt x="7598" y="2133"/>
                    </a:cubicBezTo>
                    <a:cubicBezTo>
                      <a:pt x="7293" y="2133"/>
                      <a:pt x="6983" y="2032"/>
                      <a:pt x="6718" y="1880"/>
                    </a:cubicBezTo>
                    <a:cubicBezTo>
                      <a:pt x="6314" y="1649"/>
                      <a:pt x="6003" y="1303"/>
                      <a:pt x="5622" y="1014"/>
                    </a:cubicBezTo>
                    <a:cubicBezTo>
                      <a:pt x="4792" y="357"/>
                      <a:pt x="3749" y="0"/>
                      <a:pt x="26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92637" y="459258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0" y="831"/>
                    </a:moveTo>
                    <a:cubicBezTo>
                      <a:pt x="7" y="843"/>
                      <a:pt x="13" y="854"/>
                      <a:pt x="19" y="866"/>
                    </a:cubicBezTo>
                    <a:lnTo>
                      <a:pt x="19" y="866"/>
                    </a:lnTo>
                    <a:cubicBezTo>
                      <a:pt x="13" y="854"/>
                      <a:pt x="7" y="843"/>
                      <a:pt x="0" y="831"/>
                    </a:cubicBezTo>
                    <a:close/>
                    <a:moveTo>
                      <a:pt x="19127" y="0"/>
                    </a:moveTo>
                    <a:cubicBezTo>
                      <a:pt x="16414" y="2020"/>
                      <a:pt x="14625" y="1385"/>
                      <a:pt x="9996" y="2770"/>
                    </a:cubicBezTo>
                    <a:cubicBezTo>
                      <a:pt x="8481" y="3226"/>
                      <a:pt x="7134" y="3411"/>
                      <a:pt x="5955" y="3411"/>
                    </a:cubicBezTo>
                    <a:cubicBezTo>
                      <a:pt x="2599" y="3411"/>
                      <a:pt x="610" y="1910"/>
                      <a:pt x="19" y="866"/>
                    </a:cubicBezTo>
                    <a:lnTo>
                      <a:pt x="19" y="866"/>
                    </a:lnTo>
                    <a:cubicBezTo>
                      <a:pt x="1468" y="3469"/>
                      <a:pt x="4406" y="5173"/>
                      <a:pt x="7379" y="5173"/>
                    </a:cubicBezTo>
                    <a:cubicBezTo>
                      <a:pt x="7428" y="5173"/>
                      <a:pt x="7477" y="5172"/>
                      <a:pt x="7526" y="5171"/>
                    </a:cubicBezTo>
                    <a:cubicBezTo>
                      <a:pt x="8773" y="5137"/>
                      <a:pt x="9996" y="4848"/>
                      <a:pt x="11231" y="4663"/>
                    </a:cubicBezTo>
                    <a:cubicBezTo>
                      <a:pt x="11758" y="4590"/>
                      <a:pt x="12291" y="4540"/>
                      <a:pt x="12819" y="4540"/>
                    </a:cubicBezTo>
                    <a:cubicBezTo>
                      <a:pt x="13542" y="4540"/>
                      <a:pt x="14257" y="4634"/>
                      <a:pt x="14937" y="4894"/>
                    </a:cubicBezTo>
                    <a:cubicBezTo>
                      <a:pt x="16091" y="5356"/>
                      <a:pt x="17084" y="6418"/>
                      <a:pt x="17107" y="7664"/>
                    </a:cubicBezTo>
                    <a:cubicBezTo>
                      <a:pt x="17672" y="6152"/>
                      <a:pt x="17211" y="4098"/>
                      <a:pt x="15802" y="3290"/>
                    </a:cubicBezTo>
                    <a:cubicBezTo>
                      <a:pt x="17314" y="3105"/>
                      <a:pt x="18942" y="1512"/>
                      <a:pt x="19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1243" y="401893"/>
                <a:ext cx="587056" cy="236808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7348" extrusionOk="0">
                    <a:moveTo>
                      <a:pt x="46" y="4991"/>
                    </a:moveTo>
                    <a:lnTo>
                      <a:pt x="46" y="4991"/>
                    </a:lnTo>
                    <a:cubicBezTo>
                      <a:pt x="31" y="5009"/>
                      <a:pt x="16" y="5028"/>
                      <a:pt x="1" y="5047"/>
                    </a:cubicBezTo>
                    <a:cubicBezTo>
                      <a:pt x="16" y="5028"/>
                      <a:pt x="31" y="5009"/>
                      <a:pt x="46" y="4991"/>
                    </a:cubicBezTo>
                    <a:close/>
                    <a:moveTo>
                      <a:pt x="13679" y="799"/>
                    </a:moveTo>
                    <a:lnTo>
                      <a:pt x="13679" y="799"/>
                    </a:lnTo>
                    <a:cubicBezTo>
                      <a:pt x="14268" y="1007"/>
                      <a:pt x="14833" y="1307"/>
                      <a:pt x="15330" y="1688"/>
                    </a:cubicBezTo>
                    <a:cubicBezTo>
                      <a:pt x="15837" y="2057"/>
                      <a:pt x="16288" y="2507"/>
                      <a:pt x="16680" y="2992"/>
                    </a:cubicBezTo>
                    <a:cubicBezTo>
                      <a:pt x="17061" y="3488"/>
                      <a:pt x="17338" y="4077"/>
                      <a:pt x="17500" y="4689"/>
                    </a:cubicBezTo>
                    <a:cubicBezTo>
                      <a:pt x="17661" y="5289"/>
                      <a:pt x="17730" y="5924"/>
                      <a:pt x="17719" y="6547"/>
                    </a:cubicBezTo>
                    <a:cubicBezTo>
                      <a:pt x="17673" y="5924"/>
                      <a:pt x="17580" y="5301"/>
                      <a:pt x="17396" y="4712"/>
                    </a:cubicBezTo>
                    <a:cubicBezTo>
                      <a:pt x="17223" y="4123"/>
                      <a:pt x="16946" y="3558"/>
                      <a:pt x="16565" y="3084"/>
                    </a:cubicBezTo>
                    <a:cubicBezTo>
                      <a:pt x="16184" y="2588"/>
                      <a:pt x="15734" y="2161"/>
                      <a:pt x="15260" y="1769"/>
                    </a:cubicBezTo>
                    <a:cubicBezTo>
                      <a:pt x="14776" y="1376"/>
                      <a:pt x="14256" y="1053"/>
                      <a:pt x="13679" y="799"/>
                    </a:cubicBezTo>
                    <a:close/>
                    <a:moveTo>
                      <a:pt x="10724" y="0"/>
                    </a:moveTo>
                    <a:cubicBezTo>
                      <a:pt x="10283" y="0"/>
                      <a:pt x="9842" y="25"/>
                      <a:pt x="9408" y="72"/>
                    </a:cubicBezTo>
                    <a:cubicBezTo>
                      <a:pt x="5577" y="462"/>
                      <a:pt x="2464" y="2015"/>
                      <a:pt x="46" y="4991"/>
                    </a:cubicBezTo>
                    <a:lnTo>
                      <a:pt x="46" y="4991"/>
                    </a:lnTo>
                    <a:cubicBezTo>
                      <a:pt x="1575" y="3119"/>
                      <a:pt x="4145" y="1939"/>
                      <a:pt x="6488" y="1642"/>
                    </a:cubicBezTo>
                    <a:cubicBezTo>
                      <a:pt x="6990" y="1577"/>
                      <a:pt x="7492" y="1539"/>
                      <a:pt x="7994" y="1539"/>
                    </a:cubicBezTo>
                    <a:cubicBezTo>
                      <a:pt x="8300" y="1539"/>
                      <a:pt x="8606" y="1553"/>
                      <a:pt x="8912" y="1584"/>
                    </a:cubicBezTo>
                    <a:cubicBezTo>
                      <a:pt x="9293" y="1619"/>
                      <a:pt x="9651" y="1722"/>
                      <a:pt x="10008" y="1826"/>
                    </a:cubicBezTo>
                    <a:cubicBezTo>
                      <a:pt x="10389" y="1942"/>
                      <a:pt x="10747" y="2057"/>
                      <a:pt x="11140" y="2115"/>
                    </a:cubicBezTo>
                    <a:cubicBezTo>
                      <a:pt x="11220" y="2127"/>
                      <a:pt x="11303" y="2134"/>
                      <a:pt x="11386" y="2134"/>
                    </a:cubicBezTo>
                    <a:cubicBezTo>
                      <a:pt x="11697" y="2134"/>
                      <a:pt x="12013" y="2042"/>
                      <a:pt x="12213" y="1815"/>
                    </a:cubicBezTo>
                    <a:cubicBezTo>
                      <a:pt x="12469" y="1536"/>
                      <a:pt x="12489" y="1150"/>
                      <a:pt x="12189" y="937"/>
                    </a:cubicBezTo>
                    <a:lnTo>
                      <a:pt x="12189" y="937"/>
                    </a:lnTo>
                    <a:cubicBezTo>
                      <a:pt x="13654" y="1918"/>
                      <a:pt x="14317" y="3409"/>
                      <a:pt x="14683" y="5047"/>
                    </a:cubicBezTo>
                    <a:cubicBezTo>
                      <a:pt x="14926" y="6123"/>
                      <a:pt x="15645" y="6955"/>
                      <a:pt x="16268" y="6955"/>
                    </a:cubicBezTo>
                    <a:cubicBezTo>
                      <a:pt x="16534" y="6955"/>
                      <a:pt x="16782" y="6803"/>
                      <a:pt x="16969" y="6455"/>
                    </a:cubicBezTo>
                    <a:cubicBezTo>
                      <a:pt x="17038" y="6628"/>
                      <a:pt x="17003" y="6859"/>
                      <a:pt x="17096" y="7044"/>
                    </a:cubicBezTo>
                    <a:cubicBezTo>
                      <a:pt x="17172" y="7231"/>
                      <a:pt x="17341" y="7348"/>
                      <a:pt x="17513" y="7348"/>
                    </a:cubicBezTo>
                    <a:cubicBezTo>
                      <a:pt x="17627" y="7348"/>
                      <a:pt x="17742" y="7297"/>
                      <a:pt x="17834" y="7182"/>
                    </a:cubicBezTo>
                    <a:cubicBezTo>
                      <a:pt x="17950" y="7032"/>
                      <a:pt x="17984" y="6836"/>
                      <a:pt x="18007" y="6640"/>
                    </a:cubicBezTo>
                    <a:cubicBezTo>
                      <a:pt x="18215" y="4550"/>
                      <a:pt x="17407" y="2611"/>
                      <a:pt x="15618" y="1365"/>
                    </a:cubicBezTo>
                    <a:cubicBezTo>
                      <a:pt x="14209" y="389"/>
                      <a:pt x="12463" y="0"/>
                      <a:pt x="10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69816" y="359127"/>
                <a:ext cx="247411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086" extrusionOk="0">
                    <a:moveTo>
                      <a:pt x="5867" y="157"/>
                    </a:moveTo>
                    <a:cubicBezTo>
                      <a:pt x="5846" y="165"/>
                      <a:pt x="5826" y="175"/>
                      <a:pt x="5806" y="187"/>
                    </a:cubicBezTo>
                    <a:cubicBezTo>
                      <a:pt x="5826" y="176"/>
                      <a:pt x="5846" y="166"/>
                      <a:pt x="5867" y="157"/>
                    </a:cubicBezTo>
                    <a:close/>
                    <a:moveTo>
                      <a:pt x="23" y="1013"/>
                    </a:moveTo>
                    <a:cubicBezTo>
                      <a:pt x="15" y="1015"/>
                      <a:pt x="8" y="1016"/>
                      <a:pt x="0" y="1018"/>
                    </a:cubicBezTo>
                    <a:cubicBezTo>
                      <a:pt x="8" y="1016"/>
                      <a:pt x="15" y="1015"/>
                      <a:pt x="23" y="1013"/>
                    </a:cubicBezTo>
                    <a:close/>
                    <a:moveTo>
                      <a:pt x="6533" y="1"/>
                    </a:moveTo>
                    <a:cubicBezTo>
                      <a:pt x="6306" y="1"/>
                      <a:pt x="6071" y="60"/>
                      <a:pt x="5867" y="157"/>
                    </a:cubicBezTo>
                    <a:lnTo>
                      <a:pt x="5867" y="157"/>
                    </a:lnTo>
                    <a:cubicBezTo>
                      <a:pt x="5911" y="139"/>
                      <a:pt x="5958" y="131"/>
                      <a:pt x="6004" y="131"/>
                    </a:cubicBezTo>
                    <a:cubicBezTo>
                      <a:pt x="6202" y="131"/>
                      <a:pt x="6401" y="278"/>
                      <a:pt x="6453" y="475"/>
                    </a:cubicBezTo>
                    <a:cubicBezTo>
                      <a:pt x="6522" y="729"/>
                      <a:pt x="6383" y="1018"/>
                      <a:pt x="6164" y="1180"/>
                    </a:cubicBezTo>
                    <a:cubicBezTo>
                      <a:pt x="5990" y="1308"/>
                      <a:pt x="5773" y="1349"/>
                      <a:pt x="5552" y="1349"/>
                    </a:cubicBezTo>
                    <a:cubicBezTo>
                      <a:pt x="5494" y="1349"/>
                      <a:pt x="5437" y="1346"/>
                      <a:pt x="5379" y="1341"/>
                    </a:cubicBezTo>
                    <a:cubicBezTo>
                      <a:pt x="5125" y="1306"/>
                      <a:pt x="4860" y="1214"/>
                      <a:pt x="4606" y="1133"/>
                    </a:cubicBezTo>
                    <a:cubicBezTo>
                      <a:pt x="3804" y="886"/>
                      <a:pt x="3012" y="781"/>
                      <a:pt x="2214" y="781"/>
                    </a:cubicBezTo>
                    <a:cubicBezTo>
                      <a:pt x="1492" y="781"/>
                      <a:pt x="765" y="867"/>
                      <a:pt x="23" y="1013"/>
                    </a:cubicBezTo>
                    <a:lnTo>
                      <a:pt x="23" y="1013"/>
                    </a:lnTo>
                    <a:cubicBezTo>
                      <a:pt x="259" y="968"/>
                      <a:pt x="505" y="947"/>
                      <a:pt x="756" y="947"/>
                    </a:cubicBezTo>
                    <a:cubicBezTo>
                      <a:pt x="2331" y="947"/>
                      <a:pt x="4136" y="1774"/>
                      <a:pt x="5345" y="2507"/>
                    </a:cubicBezTo>
                    <a:cubicBezTo>
                      <a:pt x="5442" y="2564"/>
                      <a:pt x="6205" y="3085"/>
                      <a:pt x="6529" y="3085"/>
                    </a:cubicBezTo>
                    <a:cubicBezTo>
                      <a:pt x="6666" y="3085"/>
                      <a:pt x="6725" y="2993"/>
                      <a:pt x="6626" y="2738"/>
                    </a:cubicBezTo>
                    <a:cubicBezTo>
                      <a:pt x="6568" y="2565"/>
                      <a:pt x="6395" y="2438"/>
                      <a:pt x="6233" y="2345"/>
                    </a:cubicBezTo>
                    <a:cubicBezTo>
                      <a:pt x="6730" y="2345"/>
                      <a:pt x="7215" y="2126"/>
                      <a:pt x="7445" y="1664"/>
                    </a:cubicBezTo>
                    <a:cubicBezTo>
                      <a:pt x="7676" y="1203"/>
                      <a:pt x="7572" y="614"/>
                      <a:pt x="7215" y="256"/>
                    </a:cubicBezTo>
                    <a:cubicBezTo>
                      <a:pt x="7034" y="75"/>
                      <a:pt x="6788" y="1"/>
                      <a:pt x="65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93378" y="293351"/>
                <a:ext cx="461659" cy="251632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808" extrusionOk="0">
                    <a:moveTo>
                      <a:pt x="1" y="5633"/>
                    </a:moveTo>
                    <a:cubicBezTo>
                      <a:pt x="17" y="5645"/>
                      <a:pt x="34" y="5657"/>
                      <a:pt x="51" y="5670"/>
                    </a:cubicBezTo>
                    <a:lnTo>
                      <a:pt x="51" y="5670"/>
                    </a:lnTo>
                    <a:cubicBezTo>
                      <a:pt x="34" y="5657"/>
                      <a:pt x="17" y="5645"/>
                      <a:pt x="1" y="5633"/>
                    </a:cubicBezTo>
                    <a:close/>
                    <a:moveTo>
                      <a:pt x="12697" y="1570"/>
                    </a:moveTo>
                    <a:lnTo>
                      <a:pt x="12697" y="1570"/>
                    </a:lnTo>
                    <a:cubicBezTo>
                      <a:pt x="11820" y="2009"/>
                      <a:pt x="10966" y="2528"/>
                      <a:pt x="10262" y="3186"/>
                    </a:cubicBezTo>
                    <a:cubicBezTo>
                      <a:pt x="9512" y="3821"/>
                      <a:pt x="8865" y="4559"/>
                      <a:pt x="8173" y="5252"/>
                    </a:cubicBezTo>
                    <a:cubicBezTo>
                      <a:pt x="7469" y="5933"/>
                      <a:pt x="6684" y="6579"/>
                      <a:pt x="5760" y="6960"/>
                    </a:cubicBezTo>
                    <a:cubicBezTo>
                      <a:pt x="5299" y="7145"/>
                      <a:pt x="4825" y="7272"/>
                      <a:pt x="4317" y="7318"/>
                    </a:cubicBezTo>
                    <a:cubicBezTo>
                      <a:pt x="4257" y="7321"/>
                      <a:pt x="4196" y="7322"/>
                      <a:pt x="4135" y="7322"/>
                    </a:cubicBezTo>
                    <a:cubicBezTo>
                      <a:pt x="3953" y="7322"/>
                      <a:pt x="3769" y="7309"/>
                      <a:pt x="3579" y="7284"/>
                    </a:cubicBezTo>
                    <a:cubicBezTo>
                      <a:pt x="3336" y="7260"/>
                      <a:pt x="3094" y="7191"/>
                      <a:pt x="2863" y="7099"/>
                    </a:cubicBezTo>
                    <a:lnTo>
                      <a:pt x="2863" y="7099"/>
                    </a:lnTo>
                    <a:cubicBezTo>
                      <a:pt x="3203" y="7208"/>
                      <a:pt x="3556" y="7258"/>
                      <a:pt x="3909" y="7258"/>
                    </a:cubicBezTo>
                    <a:cubicBezTo>
                      <a:pt x="4527" y="7258"/>
                      <a:pt x="5149" y="7106"/>
                      <a:pt x="5714" y="6856"/>
                    </a:cubicBezTo>
                    <a:cubicBezTo>
                      <a:pt x="6614" y="6464"/>
                      <a:pt x="7376" y="5829"/>
                      <a:pt x="8069" y="5148"/>
                    </a:cubicBezTo>
                    <a:cubicBezTo>
                      <a:pt x="8773" y="4479"/>
                      <a:pt x="9431" y="3728"/>
                      <a:pt x="10181" y="3094"/>
                    </a:cubicBezTo>
                    <a:cubicBezTo>
                      <a:pt x="10550" y="2770"/>
                      <a:pt x="10954" y="2470"/>
                      <a:pt x="11370" y="2228"/>
                    </a:cubicBezTo>
                    <a:cubicBezTo>
                      <a:pt x="11797" y="1974"/>
                      <a:pt x="12236" y="1766"/>
                      <a:pt x="12697" y="1570"/>
                    </a:cubicBezTo>
                    <a:close/>
                    <a:moveTo>
                      <a:pt x="8935" y="0"/>
                    </a:moveTo>
                    <a:cubicBezTo>
                      <a:pt x="8935" y="1039"/>
                      <a:pt x="8681" y="1547"/>
                      <a:pt x="8681" y="1547"/>
                    </a:cubicBezTo>
                    <a:cubicBezTo>
                      <a:pt x="8484" y="1304"/>
                      <a:pt x="8150" y="1027"/>
                      <a:pt x="8150" y="1027"/>
                    </a:cubicBezTo>
                    <a:lnTo>
                      <a:pt x="8150" y="1027"/>
                    </a:lnTo>
                    <a:cubicBezTo>
                      <a:pt x="8254" y="2413"/>
                      <a:pt x="8000" y="3694"/>
                      <a:pt x="7168" y="4825"/>
                    </a:cubicBezTo>
                    <a:cubicBezTo>
                      <a:pt x="7168" y="4386"/>
                      <a:pt x="6868" y="3936"/>
                      <a:pt x="6453" y="3867"/>
                    </a:cubicBezTo>
                    <a:cubicBezTo>
                      <a:pt x="6408" y="3860"/>
                      <a:pt x="6362" y="3856"/>
                      <a:pt x="6317" y="3856"/>
                    </a:cubicBezTo>
                    <a:cubicBezTo>
                      <a:pt x="5927" y="3856"/>
                      <a:pt x="5560" y="4118"/>
                      <a:pt x="5426" y="4490"/>
                    </a:cubicBezTo>
                    <a:cubicBezTo>
                      <a:pt x="5522" y="4388"/>
                      <a:pt x="5671" y="4340"/>
                      <a:pt x="5825" y="4340"/>
                    </a:cubicBezTo>
                    <a:cubicBezTo>
                      <a:pt x="6021" y="4340"/>
                      <a:pt x="6226" y="4417"/>
                      <a:pt x="6349" y="4559"/>
                    </a:cubicBezTo>
                    <a:cubicBezTo>
                      <a:pt x="6557" y="4802"/>
                      <a:pt x="6580" y="5171"/>
                      <a:pt x="6511" y="5494"/>
                    </a:cubicBezTo>
                    <a:cubicBezTo>
                      <a:pt x="6303" y="6418"/>
                      <a:pt x="4975" y="6706"/>
                      <a:pt x="4190" y="6822"/>
                    </a:cubicBezTo>
                    <a:cubicBezTo>
                      <a:pt x="3965" y="6855"/>
                      <a:pt x="3739" y="6871"/>
                      <a:pt x="3513" y="6871"/>
                    </a:cubicBezTo>
                    <a:cubicBezTo>
                      <a:pt x="2277" y="6871"/>
                      <a:pt x="1050" y="6393"/>
                      <a:pt x="51" y="5670"/>
                    </a:cubicBezTo>
                    <a:lnTo>
                      <a:pt x="51" y="5670"/>
                    </a:lnTo>
                    <a:cubicBezTo>
                      <a:pt x="604" y="6080"/>
                      <a:pt x="1045" y="6602"/>
                      <a:pt x="1628" y="6983"/>
                    </a:cubicBezTo>
                    <a:cubicBezTo>
                      <a:pt x="1963" y="7203"/>
                      <a:pt x="2309" y="7364"/>
                      <a:pt x="2655" y="7491"/>
                    </a:cubicBezTo>
                    <a:cubicBezTo>
                      <a:pt x="3233" y="7707"/>
                      <a:pt x="3817" y="7808"/>
                      <a:pt x="4400" y="7808"/>
                    </a:cubicBezTo>
                    <a:cubicBezTo>
                      <a:pt x="5505" y="7808"/>
                      <a:pt x="6607" y="7445"/>
                      <a:pt x="7665" y="6810"/>
                    </a:cubicBezTo>
                    <a:cubicBezTo>
                      <a:pt x="9310" y="5823"/>
                      <a:pt x="11376" y="4802"/>
                      <a:pt x="13381" y="4802"/>
                    </a:cubicBezTo>
                    <a:cubicBezTo>
                      <a:pt x="13698" y="4802"/>
                      <a:pt x="14013" y="4828"/>
                      <a:pt x="14325" y="4883"/>
                    </a:cubicBezTo>
                    <a:cubicBezTo>
                      <a:pt x="13736" y="4386"/>
                      <a:pt x="13009" y="4225"/>
                      <a:pt x="12224" y="4190"/>
                    </a:cubicBezTo>
                    <a:cubicBezTo>
                      <a:pt x="13482" y="3867"/>
                      <a:pt x="12443" y="1535"/>
                      <a:pt x="13736" y="1074"/>
                    </a:cubicBezTo>
                    <a:lnTo>
                      <a:pt x="13736" y="1074"/>
                    </a:lnTo>
                    <a:cubicBezTo>
                      <a:pt x="13541" y="1142"/>
                      <a:pt x="13344" y="1168"/>
                      <a:pt x="13147" y="1168"/>
                    </a:cubicBezTo>
                    <a:cubicBezTo>
                      <a:pt x="12454" y="1168"/>
                      <a:pt x="11763" y="840"/>
                      <a:pt x="11129" y="840"/>
                    </a:cubicBezTo>
                    <a:cubicBezTo>
                      <a:pt x="10659" y="840"/>
                      <a:pt x="10220" y="1021"/>
                      <a:pt x="9835" y="1651"/>
                    </a:cubicBezTo>
                    <a:cubicBezTo>
                      <a:pt x="9592" y="854"/>
                      <a:pt x="9454" y="647"/>
                      <a:pt x="8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338532" y="498382"/>
                <a:ext cx="164070" cy="48309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499" extrusionOk="0">
                    <a:moveTo>
                      <a:pt x="4271" y="1"/>
                    </a:moveTo>
                    <a:cubicBezTo>
                      <a:pt x="2710" y="1"/>
                      <a:pt x="1229" y="486"/>
                      <a:pt x="0" y="1499"/>
                    </a:cubicBezTo>
                    <a:cubicBezTo>
                      <a:pt x="1697" y="1014"/>
                      <a:pt x="3394" y="541"/>
                      <a:pt x="5090" y="44"/>
                    </a:cubicBezTo>
                    <a:cubicBezTo>
                      <a:pt x="4815" y="15"/>
                      <a:pt x="4542" y="1"/>
                      <a:pt x="4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24981" y="325320"/>
                <a:ext cx="282377" cy="216537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6719" extrusionOk="0">
                    <a:moveTo>
                      <a:pt x="6649" y="1778"/>
                    </a:moveTo>
                    <a:lnTo>
                      <a:pt x="6649" y="1778"/>
                    </a:lnTo>
                    <a:cubicBezTo>
                      <a:pt x="6153" y="1940"/>
                      <a:pt x="5668" y="2113"/>
                      <a:pt x="5195" y="2309"/>
                    </a:cubicBezTo>
                    <a:cubicBezTo>
                      <a:pt x="4710" y="2517"/>
                      <a:pt x="4248" y="2736"/>
                      <a:pt x="3821" y="2990"/>
                    </a:cubicBezTo>
                    <a:cubicBezTo>
                      <a:pt x="3371" y="3233"/>
                      <a:pt x="2967" y="3521"/>
                      <a:pt x="2574" y="3844"/>
                    </a:cubicBezTo>
                    <a:cubicBezTo>
                      <a:pt x="2193" y="4145"/>
                      <a:pt x="1824" y="4491"/>
                      <a:pt x="1466" y="4837"/>
                    </a:cubicBezTo>
                    <a:cubicBezTo>
                      <a:pt x="1766" y="4468"/>
                      <a:pt x="2113" y="4098"/>
                      <a:pt x="2494" y="3775"/>
                    </a:cubicBezTo>
                    <a:cubicBezTo>
                      <a:pt x="2863" y="3440"/>
                      <a:pt x="3290" y="3152"/>
                      <a:pt x="3729" y="2886"/>
                    </a:cubicBezTo>
                    <a:cubicBezTo>
                      <a:pt x="4179" y="2632"/>
                      <a:pt x="4652" y="2413"/>
                      <a:pt x="5148" y="2229"/>
                    </a:cubicBezTo>
                    <a:cubicBezTo>
                      <a:pt x="5633" y="2044"/>
                      <a:pt x="6141" y="1894"/>
                      <a:pt x="6649" y="1778"/>
                    </a:cubicBezTo>
                    <a:close/>
                    <a:moveTo>
                      <a:pt x="6499" y="1"/>
                    </a:moveTo>
                    <a:lnTo>
                      <a:pt x="6499" y="1"/>
                    </a:lnTo>
                    <a:cubicBezTo>
                      <a:pt x="4063" y="382"/>
                      <a:pt x="947" y="4722"/>
                      <a:pt x="0" y="6719"/>
                    </a:cubicBezTo>
                    <a:cubicBezTo>
                      <a:pt x="2332" y="4145"/>
                      <a:pt x="5414" y="2286"/>
                      <a:pt x="8761" y="1386"/>
                    </a:cubicBezTo>
                    <a:cubicBezTo>
                      <a:pt x="8297" y="1151"/>
                      <a:pt x="7712" y="1034"/>
                      <a:pt x="7118" y="1034"/>
                    </a:cubicBezTo>
                    <a:cubicBezTo>
                      <a:pt x="6398" y="1034"/>
                      <a:pt x="5664" y="1206"/>
                      <a:pt x="5114" y="1547"/>
                    </a:cubicBezTo>
                    <a:lnTo>
                      <a:pt x="5114" y="1547"/>
                    </a:lnTo>
                    <a:cubicBezTo>
                      <a:pt x="5321" y="1109"/>
                      <a:pt x="6499" y="105"/>
                      <a:pt x="6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13245" y="324966"/>
                <a:ext cx="314379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9166" extrusionOk="0">
                    <a:moveTo>
                      <a:pt x="1889" y="1128"/>
                    </a:moveTo>
                    <a:cubicBezTo>
                      <a:pt x="2421" y="1128"/>
                      <a:pt x="3994" y="3382"/>
                      <a:pt x="3994" y="3382"/>
                    </a:cubicBezTo>
                    <a:cubicBezTo>
                      <a:pt x="3994" y="3382"/>
                      <a:pt x="1386" y="1570"/>
                      <a:pt x="1790" y="1166"/>
                    </a:cubicBezTo>
                    <a:cubicBezTo>
                      <a:pt x="1817" y="1140"/>
                      <a:pt x="1850" y="1128"/>
                      <a:pt x="1889" y="1128"/>
                    </a:cubicBezTo>
                    <a:close/>
                    <a:moveTo>
                      <a:pt x="3104" y="680"/>
                    </a:moveTo>
                    <a:cubicBezTo>
                      <a:pt x="3112" y="680"/>
                      <a:pt x="3120" y="680"/>
                      <a:pt x="3129" y="681"/>
                    </a:cubicBezTo>
                    <a:cubicBezTo>
                      <a:pt x="3856" y="751"/>
                      <a:pt x="4421" y="3521"/>
                      <a:pt x="4421" y="3521"/>
                    </a:cubicBezTo>
                    <a:cubicBezTo>
                      <a:pt x="4421" y="3521"/>
                      <a:pt x="2449" y="680"/>
                      <a:pt x="3104" y="680"/>
                    </a:cubicBezTo>
                    <a:close/>
                    <a:moveTo>
                      <a:pt x="1447" y="2339"/>
                    </a:moveTo>
                    <a:cubicBezTo>
                      <a:pt x="2041" y="2339"/>
                      <a:pt x="4144" y="3786"/>
                      <a:pt x="4144" y="3786"/>
                    </a:cubicBezTo>
                    <a:cubicBezTo>
                      <a:pt x="4144" y="3786"/>
                      <a:pt x="1374" y="3221"/>
                      <a:pt x="1293" y="2493"/>
                    </a:cubicBezTo>
                    <a:cubicBezTo>
                      <a:pt x="1283" y="2385"/>
                      <a:pt x="1341" y="2339"/>
                      <a:pt x="1447" y="2339"/>
                    </a:cubicBezTo>
                    <a:close/>
                    <a:moveTo>
                      <a:pt x="624" y="0"/>
                    </a:moveTo>
                    <a:cubicBezTo>
                      <a:pt x="624" y="0"/>
                      <a:pt x="624" y="12"/>
                      <a:pt x="635" y="35"/>
                    </a:cubicBezTo>
                    <a:cubicBezTo>
                      <a:pt x="624" y="12"/>
                      <a:pt x="612" y="12"/>
                      <a:pt x="612" y="12"/>
                    </a:cubicBezTo>
                    <a:lnTo>
                      <a:pt x="612" y="12"/>
                    </a:lnTo>
                    <a:lnTo>
                      <a:pt x="647" y="58"/>
                    </a:lnTo>
                    <a:cubicBezTo>
                      <a:pt x="751" y="254"/>
                      <a:pt x="1051" y="924"/>
                      <a:pt x="901" y="1478"/>
                    </a:cubicBezTo>
                    <a:cubicBezTo>
                      <a:pt x="705" y="2136"/>
                      <a:pt x="1" y="3971"/>
                      <a:pt x="2494" y="4167"/>
                    </a:cubicBezTo>
                    <a:cubicBezTo>
                      <a:pt x="4999" y="4375"/>
                      <a:pt x="5841" y="5829"/>
                      <a:pt x="4029" y="6072"/>
                    </a:cubicBezTo>
                    <a:cubicBezTo>
                      <a:pt x="4029" y="6072"/>
                      <a:pt x="4573" y="6705"/>
                      <a:pt x="5239" y="6705"/>
                    </a:cubicBezTo>
                    <a:cubicBezTo>
                      <a:pt x="5365" y="6705"/>
                      <a:pt x="5495" y="6682"/>
                      <a:pt x="5627" y="6628"/>
                    </a:cubicBezTo>
                    <a:lnTo>
                      <a:pt x="5627" y="6628"/>
                    </a:lnTo>
                    <a:cubicBezTo>
                      <a:pt x="5512" y="6696"/>
                      <a:pt x="3978" y="8012"/>
                      <a:pt x="5287" y="9165"/>
                    </a:cubicBezTo>
                    <a:cubicBezTo>
                      <a:pt x="5287" y="9165"/>
                      <a:pt x="4999" y="8473"/>
                      <a:pt x="5691" y="7907"/>
                    </a:cubicBezTo>
                    <a:cubicBezTo>
                      <a:pt x="6395" y="7341"/>
                      <a:pt x="6938" y="7953"/>
                      <a:pt x="7746" y="7168"/>
                    </a:cubicBezTo>
                    <a:lnTo>
                      <a:pt x="7746" y="7157"/>
                    </a:lnTo>
                    <a:lnTo>
                      <a:pt x="7769" y="7157"/>
                    </a:lnTo>
                    <a:cubicBezTo>
                      <a:pt x="8554" y="6349"/>
                      <a:pt x="7942" y="5806"/>
                      <a:pt x="8496" y="5091"/>
                    </a:cubicBezTo>
                    <a:cubicBezTo>
                      <a:pt x="8801" y="4710"/>
                      <a:pt x="9144" y="4623"/>
                      <a:pt x="9394" y="4623"/>
                    </a:cubicBezTo>
                    <a:cubicBezTo>
                      <a:pt x="9607" y="4623"/>
                      <a:pt x="9754" y="4687"/>
                      <a:pt x="9754" y="4687"/>
                    </a:cubicBezTo>
                    <a:cubicBezTo>
                      <a:pt x="9411" y="4300"/>
                      <a:pt x="9055" y="4162"/>
                      <a:pt x="8722" y="4162"/>
                    </a:cubicBezTo>
                    <a:cubicBezTo>
                      <a:pt x="7892" y="4162"/>
                      <a:pt x="7203" y="5021"/>
                      <a:pt x="7203" y="5021"/>
                    </a:cubicBezTo>
                    <a:cubicBezTo>
                      <a:pt x="7549" y="4202"/>
                      <a:pt x="6649" y="3417"/>
                      <a:pt x="6649" y="3417"/>
                    </a:cubicBezTo>
                    <a:cubicBezTo>
                      <a:pt x="6560" y="4091"/>
                      <a:pt x="6309" y="4402"/>
                      <a:pt x="6016" y="4402"/>
                    </a:cubicBezTo>
                    <a:cubicBezTo>
                      <a:pt x="5512" y="4402"/>
                      <a:pt x="4883" y="3478"/>
                      <a:pt x="4745" y="1893"/>
                    </a:cubicBezTo>
                    <a:cubicBezTo>
                      <a:pt x="4614" y="400"/>
                      <a:pt x="3927" y="49"/>
                      <a:pt x="3255" y="49"/>
                    </a:cubicBezTo>
                    <a:cubicBezTo>
                      <a:pt x="2795" y="49"/>
                      <a:pt x="2341" y="214"/>
                      <a:pt x="2078" y="289"/>
                    </a:cubicBezTo>
                    <a:cubicBezTo>
                      <a:pt x="1967" y="322"/>
                      <a:pt x="1851" y="336"/>
                      <a:pt x="1734" y="336"/>
                    </a:cubicBezTo>
                    <a:cubicBezTo>
                      <a:pt x="1281" y="336"/>
                      <a:pt x="826" y="129"/>
                      <a:pt x="670" y="46"/>
                    </a:cubicBezTo>
                    <a:lnTo>
                      <a:pt x="6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7435073" y="198476"/>
              <a:ext cx="1510310" cy="1504734"/>
              <a:chOff x="7435073" y="292964"/>
              <a:chExt cx="1510310" cy="1504734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8610958" y="732644"/>
                <a:ext cx="155884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8070" extrusionOk="0">
                    <a:moveTo>
                      <a:pt x="4167" y="2425"/>
                    </a:moveTo>
                    <a:lnTo>
                      <a:pt x="4167" y="2425"/>
                    </a:lnTo>
                    <a:cubicBezTo>
                      <a:pt x="4225" y="2817"/>
                      <a:pt x="4213" y="3221"/>
                      <a:pt x="4109" y="3614"/>
                    </a:cubicBezTo>
                    <a:cubicBezTo>
                      <a:pt x="4017" y="4006"/>
                      <a:pt x="3809" y="4364"/>
                      <a:pt x="3567" y="4676"/>
                    </a:cubicBezTo>
                    <a:cubicBezTo>
                      <a:pt x="3324" y="4999"/>
                      <a:pt x="3036" y="5276"/>
                      <a:pt x="2770" y="5564"/>
                    </a:cubicBezTo>
                    <a:cubicBezTo>
                      <a:pt x="2516" y="5853"/>
                      <a:pt x="2262" y="6165"/>
                      <a:pt x="2112" y="6522"/>
                    </a:cubicBezTo>
                    <a:cubicBezTo>
                      <a:pt x="2205" y="6142"/>
                      <a:pt x="2424" y="5795"/>
                      <a:pt x="2690" y="5484"/>
                    </a:cubicBezTo>
                    <a:cubicBezTo>
                      <a:pt x="2897" y="5218"/>
                      <a:pt x="3151" y="4953"/>
                      <a:pt x="3359" y="4699"/>
                    </a:cubicBezTo>
                    <a:lnTo>
                      <a:pt x="3359" y="4699"/>
                    </a:lnTo>
                    <a:cubicBezTo>
                      <a:pt x="3301" y="4733"/>
                      <a:pt x="3232" y="4780"/>
                      <a:pt x="3163" y="4826"/>
                    </a:cubicBezTo>
                    <a:cubicBezTo>
                      <a:pt x="2926" y="4961"/>
                      <a:pt x="2646" y="5047"/>
                      <a:pt x="2373" y="5047"/>
                    </a:cubicBezTo>
                    <a:cubicBezTo>
                      <a:pt x="2273" y="5047"/>
                      <a:pt x="2174" y="5035"/>
                      <a:pt x="2078" y="5010"/>
                    </a:cubicBezTo>
                    <a:cubicBezTo>
                      <a:pt x="2436" y="4987"/>
                      <a:pt x="2782" y="4872"/>
                      <a:pt x="3093" y="4699"/>
                    </a:cubicBezTo>
                    <a:cubicBezTo>
                      <a:pt x="3324" y="4560"/>
                      <a:pt x="3521" y="4410"/>
                      <a:pt x="3694" y="4214"/>
                    </a:cubicBezTo>
                    <a:cubicBezTo>
                      <a:pt x="3821" y="4018"/>
                      <a:pt x="3925" y="3798"/>
                      <a:pt x="3994" y="3579"/>
                    </a:cubicBezTo>
                    <a:cubicBezTo>
                      <a:pt x="4109" y="3221"/>
                      <a:pt x="4155" y="2817"/>
                      <a:pt x="4167" y="2425"/>
                    </a:cubicBezTo>
                    <a:close/>
                    <a:moveTo>
                      <a:pt x="3913" y="1"/>
                    </a:moveTo>
                    <a:cubicBezTo>
                      <a:pt x="4017" y="324"/>
                      <a:pt x="4040" y="693"/>
                      <a:pt x="4028" y="1086"/>
                    </a:cubicBezTo>
                    <a:cubicBezTo>
                      <a:pt x="3994" y="1940"/>
                      <a:pt x="3440" y="2760"/>
                      <a:pt x="2643" y="3083"/>
                    </a:cubicBezTo>
                    <a:cubicBezTo>
                      <a:pt x="2391" y="3182"/>
                      <a:pt x="2113" y="3229"/>
                      <a:pt x="1831" y="3229"/>
                    </a:cubicBezTo>
                    <a:cubicBezTo>
                      <a:pt x="1225" y="3229"/>
                      <a:pt x="603" y="3008"/>
                      <a:pt x="185" y="2598"/>
                    </a:cubicBezTo>
                    <a:lnTo>
                      <a:pt x="185" y="2598"/>
                    </a:lnTo>
                    <a:cubicBezTo>
                      <a:pt x="0" y="2933"/>
                      <a:pt x="35" y="3371"/>
                      <a:pt x="242" y="3683"/>
                    </a:cubicBezTo>
                    <a:cubicBezTo>
                      <a:pt x="419" y="3943"/>
                      <a:pt x="723" y="4046"/>
                      <a:pt x="1034" y="4046"/>
                    </a:cubicBezTo>
                    <a:cubicBezTo>
                      <a:pt x="1109" y="4046"/>
                      <a:pt x="1184" y="4041"/>
                      <a:pt x="1258" y="4029"/>
                    </a:cubicBezTo>
                    <a:lnTo>
                      <a:pt x="1258" y="4029"/>
                    </a:lnTo>
                    <a:cubicBezTo>
                      <a:pt x="1050" y="4237"/>
                      <a:pt x="866" y="4433"/>
                      <a:pt x="762" y="4710"/>
                    </a:cubicBezTo>
                    <a:cubicBezTo>
                      <a:pt x="681" y="4964"/>
                      <a:pt x="727" y="5311"/>
                      <a:pt x="935" y="5472"/>
                    </a:cubicBezTo>
                    <a:cubicBezTo>
                      <a:pt x="1008" y="5521"/>
                      <a:pt x="1111" y="5545"/>
                      <a:pt x="1217" y="5545"/>
                    </a:cubicBezTo>
                    <a:cubicBezTo>
                      <a:pt x="1361" y="5545"/>
                      <a:pt x="1511" y="5501"/>
                      <a:pt x="1604" y="5414"/>
                    </a:cubicBezTo>
                    <a:lnTo>
                      <a:pt x="1604" y="5414"/>
                    </a:lnTo>
                    <a:cubicBezTo>
                      <a:pt x="1385" y="5888"/>
                      <a:pt x="1339" y="6453"/>
                      <a:pt x="1489" y="6973"/>
                    </a:cubicBezTo>
                    <a:cubicBezTo>
                      <a:pt x="1662" y="7550"/>
                      <a:pt x="2170" y="7815"/>
                      <a:pt x="2701" y="8069"/>
                    </a:cubicBezTo>
                    <a:cubicBezTo>
                      <a:pt x="2516" y="7654"/>
                      <a:pt x="2632" y="7134"/>
                      <a:pt x="2863" y="6730"/>
                    </a:cubicBezTo>
                    <a:cubicBezTo>
                      <a:pt x="3093" y="6326"/>
                      <a:pt x="3440" y="6003"/>
                      <a:pt x="3728" y="5634"/>
                    </a:cubicBezTo>
                    <a:cubicBezTo>
                      <a:pt x="4479" y="4676"/>
                      <a:pt x="4836" y="3452"/>
                      <a:pt x="4721" y="2240"/>
                    </a:cubicBezTo>
                    <a:cubicBezTo>
                      <a:pt x="4652" y="1444"/>
                      <a:pt x="4363" y="670"/>
                      <a:pt x="39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30228" y="1180896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6834" y="1"/>
                    </a:moveTo>
                    <a:cubicBezTo>
                      <a:pt x="4167" y="1478"/>
                      <a:pt x="2436" y="4491"/>
                      <a:pt x="2494" y="7538"/>
                    </a:cubicBezTo>
                    <a:cubicBezTo>
                      <a:pt x="2517" y="8773"/>
                      <a:pt x="2805" y="10008"/>
                      <a:pt x="3001" y="11243"/>
                    </a:cubicBezTo>
                    <a:cubicBezTo>
                      <a:pt x="3175" y="12490"/>
                      <a:pt x="3209" y="13771"/>
                      <a:pt x="2771" y="14937"/>
                    </a:cubicBezTo>
                    <a:cubicBezTo>
                      <a:pt x="2309" y="16091"/>
                      <a:pt x="1235" y="17084"/>
                      <a:pt x="0" y="17118"/>
                    </a:cubicBezTo>
                    <a:cubicBezTo>
                      <a:pt x="420" y="17276"/>
                      <a:pt x="882" y="17353"/>
                      <a:pt x="1346" y="17353"/>
                    </a:cubicBezTo>
                    <a:cubicBezTo>
                      <a:pt x="2552" y="17353"/>
                      <a:pt x="3780" y="16828"/>
                      <a:pt x="4363" y="15803"/>
                    </a:cubicBezTo>
                    <a:cubicBezTo>
                      <a:pt x="4560" y="17315"/>
                      <a:pt x="6141" y="18954"/>
                      <a:pt x="7653" y="19138"/>
                    </a:cubicBezTo>
                    <a:cubicBezTo>
                      <a:pt x="5633" y="16426"/>
                      <a:pt x="6268" y="14637"/>
                      <a:pt x="4883" y="10008"/>
                    </a:cubicBezTo>
                    <a:cubicBezTo>
                      <a:pt x="3128" y="4145"/>
                      <a:pt x="5425" y="786"/>
                      <a:pt x="6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588624" y="609535"/>
                <a:ext cx="251117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18042" extrusionOk="0">
                    <a:moveTo>
                      <a:pt x="6822" y="13690"/>
                    </a:moveTo>
                    <a:cubicBezTo>
                      <a:pt x="6626" y="14279"/>
                      <a:pt x="6326" y="14844"/>
                      <a:pt x="5945" y="15352"/>
                    </a:cubicBezTo>
                    <a:cubicBezTo>
                      <a:pt x="5576" y="15860"/>
                      <a:pt x="5125" y="16298"/>
                      <a:pt x="4629" y="16691"/>
                    </a:cubicBezTo>
                    <a:cubicBezTo>
                      <a:pt x="4144" y="17083"/>
                      <a:pt x="3556" y="17360"/>
                      <a:pt x="2944" y="17510"/>
                    </a:cubicBezTo>
                    <a:cubicBezTo>
                      <a:pt x="2386" y="17661"/>
                      <a:pt x="1799" y="17731"/>
                      <a:pt x="1219" y="17731"/>
                    </a:cubicBezTo>
                    <a:cubicBezTo>
                      <a:pt x="1174" y="17731"/>
                      <a:pt x="1130" y="17731"/>
                      <a:pt x="1086" y="17730"/>
                    </a:cubicBezTo>
                    <a:cubicBezTo>
                      <a:pt x="1709" y="17695"/>
                      <a:pt x="2321" y="17603"/>
                      <a:pt x="2921" y="17418"/>
                    </a:cubicBezTo>
                    <a:cubicBezTo>
                      <a:pt x="3509" y="17245"/>
                      <a:pt x="4075" y="16968"/>
                      <a:pt x="4548" y="16575"/>
                    </a:cubicBezTo>
                    <a:cubicBezTo>
                      <a:pt x="5033" y="16206"/>
                      <a:pt x="5472" y="15756"/>
                      <a:pt x="5864" y="15283"/>
                    </a:cubicBezTo>
                    <a:cubicBezTo>
                      <a:pt x="6245" y="14786"/>
                      <a:pt x="6580" y="14267"/>
                      <a:pt x="6822" y="13690"/>
                    </a:cubicBezTo>
                    <a:close/>
                    <a:moveTo>
                      <a:pt x="2586" y="0"/>
                    </a:moveTo>
                    <a:cubicBezTo>
                      <a:pt x="4491" y="1536"/>
                      <a:pt x="5691" y="4133"/>
                      <a:pt x="5991" y="6499"/>
                    </a:cubicBezTo>
                    <a:cubicBezTo>
                      <a:pt x="6095" y="7307"/>
                      <a:pt x="6118" y="8115"/>
                      <a:pt x="6049" y="8923"/>
                    </a:cubicBezTo>
                    <a:cubicBezTo>
                      <a:pt x="6003" y="9292"/>
                      <a:pt x="5899" y="9650"/>
                      <a:pt x="5806" y="10019"/>
                    </a:cubicBezTo>
                    <a:cubicBezTo>
                      <a:pt x="5691" y="10389"/>
                      <a:pt x="5576" y="10746"/>
                      <a:pt x="5518" y="11139"/>
                    </a:cubicBezTo>
                    <a:cubicBezTo>
                      <a:pt x="5460" y="11531"/>
                      <a:pt x="5529" y="11958"/>
                      <a:pt x="5818" y="12224"/>
                    </a:cubicBezTo>
                    <a:cubicBezTo>
                      <a:pt x="5958" y="12347"/>
                      <a:pt x="6125" y="12416"/>
                      <a:pt x="6283" y="12416"/>
                    </a:cubicBezTo>
                    <a:cubicBezTo>
                      <a:pt x="6429" y="12416"/>
                      <a:pt x="6568" y="12356"/>
                      <a:pt x="6667" y="12225"/>
                    </a:cubicBezTo>
                    <a:lnTo>
                      <a:pt x="6667" y="12225"/>
                    </a:lnTo>
                    <a:cubicBezTo>
                      <a:pt x="5686" y="13673"/>
                      <a:pt x="4203" y="14318"/>
                      <a:pt x="2586" y="14694"/>
                    </a:cubicBezTo>
                    <a:cubicBezTo>
                      <a:pt x="1039" y="15040"/>
                      <a:pt x="1" y="16345"/>
                      <a:pt x="1166" y="16968"/>
                    </a:cubicBezTo>
                    <a:cubicBezTo>
                      <a:pt x="993" y="17037"/>
                      <a:pt x="762" y="17014"/>
                      <a:pt x="578" y="17095"/>
                    </a:cubicBezTo>
                    <a:cubicBezTo>
                      <a:pt x="278" y="17233"/>
                      <a:pt x="162" y="17603"/>
                      <a:pt x="451" y="17834"/>
                    </a:cubicBezTo>
                    <a:cubicBezTo>
                      <a:pt x="589" y="17949"/>
                      <a:pt x="797" y="17995"/>
                      <a:pt x="982" y="18007"/>
                    </a:cubicBezTo>
                    <a:cubicBezTo>
                      <a:pt x="1205" y="18030"/>
                      <a:pt x="1427" y="18042"/>
                      <a:pt x="1647" y="18042"/>
                    </a:cubicBezTo>
                    <a:cubicBezTo>
                      <a:pt x="3480" y="18042"/>
                      <a:pt x="5155" y="17227"/>
                      <a:pt x="6268" y="15629"/>
                    </a:cubicBezTo>
                    <a:cubicBezTo>
                      <a:pt x="7492" y="13851"/>
                      <a:pt x="7792" y="11554"/>
                      <a:pt x="7561" y="9408"/>
                    </a:cubicBezTo>
                    <a:cubicBezTo>
                      <a:pt x="7157" y="5552"/>
                      <a:pt x="5599" y="2424"/>
                      <a:pt x="2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767326" y="958816"/>
                <a:ext cx="112861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7569" extrusionOk="0">
                    <a:moveTo>
                      <a:pt x="2397" y="1"/>
                    </a:moveTo>
                    <a:cubicBezTo>
                      <a:pt x="2400" y="15"/>
                      <a:pt x="2402" y="29"/>
                      <a:pt x="2405" y="43"/>
                    </a:cubicBezTo>
                    <a:lnTo>
                      <a:pt x="2405" y="43"/>
                    </a:lnTo>
                    <a:cubicBezTo>
                      <a:pt x="2403" y="29"/>
                      <a:pt x="2400" y="15"/>
                      <a:pt x="2397" y="1"/>
                    </a:cubicBezTo>
                    <a:close/>
                    <a:moveTo>
                      <a:pt x="3228" y="5795"/>
                    </a:moveTo>
                    <a:cubicBezTo>
                      <a:pt x="3238" y="5814"/>
                      <a:pt x="3247" y="5833"/>
                      <a:pt x="3256" y="5853"/>
                    </a:cubicBezTo>
                    <a:lnTo>
                      <a:pt x="3256" y="5853"/>
                    </a:lnTo>
                    <a:cubicBezTo>
                      <a:pt x="3248" y="5833"/>
                      <a:pt x="3239" y="5814"/>
                      <a:pt x="3228" y="5795"/>
                    </a:cubicBezTo>
                    <a:close/>
                    <a:moveTo>
                      <a:pt x="2405" y="43"/>
                    </a:moveTo>
                    <a:cubicBezTo>
                      <a:pt x="2727" y="1735"/>
                      <a:pt x="1755" y="3948"/>
                      <a:pt x="908" y="5334"/>
                    </a:cubicBezTo>
                    <a:cubicBezTo>
                      <a:pt x="825" y="5469"/>
                      <a:pt x="1" y="6673"/>
                      <a:pt x="472" y="6673"/>
                    </a:cubicBezTo>
                    <a:cubicBezTo>
                      <a:pt x="524" y="6673"/>
                      <a:pt x="591" y="6658"/>
                      <a:pt x="677" y="6626"/>
                    </a:cubicBezTo>
                    <a:cubicBezTo>
                      <a:pt x="850" y="6569"/>
                      <a:pt x="977" y="6395"/>
                      <a:pt x="1069" y="6234"/>
                    </a:cubicBezTo>
                    <a:cubicBezTo>
                      <a:pt x="1069" y="6719"/>
                      <a:pt x="1277" y="7215"/>
                      <a:pt x="1739" y="7446"/>
                    </a:cubicBezTo>
                    <a:cubicBezTo>
                      <a:pt x="1905" y="7529"/>
                      <a:pt x="2090" y="7569"/>
                      <a:pt x="2274" y="7569"/>
                    </a:cubicBezTo>
                    <a:cubicBezTo>
                      <a:pt x="2602" y="7569"/>
                      <a:pt x="2930" y="7444"/>
                      <a:pt x="3159" y="7215"/>
                    </a:cubicBezTo>
                    <a:cubicBezTo>
                      <a:pt x="3501" y="6872"/>
                      <a:pt x="3463" y="6296"/>
                      <a:pt x="3256" y="5853"/>
                    </a:cubicBezTo>
                    <a:lnTo>
                      <a:pt x="3256" y="5853"/>
                    </a:lnTo>
                    <a:cubicBezTo>
                      <a:pt x="3352" y="6096"/>
                      <a:pt x="3185" y="6378"/>
                      <a:pt x="2939" y="6453"/>
                    </a:cubicBezTo>
                    <a:cubicBezTo>
                      <a:pt x="2895" y="6465"/>
                      <a:pt x="2849" y="6470"/>
                      <a:pt x="2804" y="6470"/>
                    </a:cubicBezTo>
                    <a:cubicBezTo>
                      <a:pt x="2581" y="6470"/>
                      <a:pt x="2360" y="6337"/>
                      <a:pt x="2235" y="6165"/>
                    </a:cubicBezTo>
                    <a:cubicBezTo>
                      <a:pt x="2074" y="5945"/>
                      <a:pt x="2051" y="5657"/>
                      <a:pt x="2074" y="5380"/>
                    </a:cubicBezTo>
                    <a:cubicBezTo>
                      <a:pt x="2108" y="5126"/>
                      <a:pt x="2189" y="4860"/>
                      <a:pt x="2281" y="4606"/>
                    </a:cubicBezTo>
                    <a:cubicBezTo>
                      <a:pt x="2750" y="3085"/>
                      <a:pt x="2709" y="1598"/>
                      <a:pt x="2405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681633" y="1182024"/>
                <a:ext cx="263750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14325" extrusionOk="0">
                    <a:moveTo>
                      <a:pt x="2482" y="0"/>
                    </a:moveTo>
                    <a:lnTo>
                      <a:pt x="2482" y="0"/>
                    </a:lnTo>
                    <a:cubicBezTo>
                      <a:pt x="2465" y="22"/>
                      <a:pt x="2449" y="44"/>
                      <a:pt x="2433" y="67"/>
                    </a:cubicBezTo>
                    <a:lnTo>
                      <a:pt x="2433" y="67"/>
                    </a:lnTo>
                    <a:cubicBezTo>
                      <a:pt x="2450" y="45"/>
                      <a:pt x="2466" y="23"/>
                      <a:pt x="2482" y="0"/>
                    </a:cubicBezTo>
                    <a:close/>
                    <a:moveTo>
                      <a:pt x="1016" y="2851"/>
                    </a:moveTo>
                    <a:cubicBezTo>
                      <a:pt x="704" y="3786"/>
                      <a:pt x="866" y="4814"/>
                      <a:pt x="1258" y="5714"/>
                    </a:cubicBezTo>
                    <a:cubicBezTo>
                      <a:pt x="1651" y="6603"/>
                      <a:pt x="2286" y="7376"/>
                      <a:pt x="2955" y="8069"/>
                    </a:cubicBezTo>
                    <a:cubicBezTo>
                      <a:pt x="3636" y="8773"/>
                      <a:pt x="4386" y="9419"/>
                      <a:pt x="5021" y="10169"/>
                    </a:cubicBezTo>
                    <a:cubicBezTo>
                      <a:pt x="5344" y="10550"/>
                      <a:pt x="5645" y="10954"/>
                      <a:pt x="5887" y="11370"/>
                    </a:cubicBezTo>
                    <a:cubicBezTo>
                      <a:pt x="6129" y="11785"/>
                      <a:pt x="6349" y="12236"/>
                      <a:pt x="6533" y="12697"/>
                    </a:cubicBezTo>
                    <a:cubicBezTo>
                      <a:pt x="6106" y="11820"/>
                      <a:pt x="5587" y="10966"/>
                      <a:pt x="4917" y="10262"/>
                    </a:cubicBezTo>
                    <a:cubicBezTo>
                      <a:pt x="4282" y="9523"/>
                      <a:pt x="3555" y="8877"/>
                      <a:pt x="2863" y="8161"/>
                    </a:cubicBezTo>
                    <a:cubicBezTo>
                      <a:pt x="2182" y="7457"/>
                      <a:pt x="1535" y="6672"/>
                      <a:pt x="1154" y="5760"/>
                    </a:cubicBezTo>
                    <a:cubicBezTo>
                      <a:pt x="970" y="5298"/>
                      <a:pt x="843" y="4814"/>
                      <a:pt x="797" y="4317"/>
                    </a:cubicBezTo>
                    <a:cubicBezTo>
                      <a:pt x="785" y="4063"/>
                      <a:pt x="797" y="3821"/>
                      <a:pt x="820" y="3579"/>
                    </a:cubicBezTo>
                    <a:cubicBezTo>
                      <a:pt x="854" y="3336"/>
                      <a:pt x="924" y="3082"/>
                      <a:pt x="1016" y="2851"/>
                    </a:cubicBezTo>
                    <a:close/>
                    <a:moveTo>
                      <a:pt x="2433" y="67"/>
                    </a:moveTo>
                    <a:cubicBezTo>
                      <a:pt x="2024" y="612"/>
                      <a:pt x="1497" y="1040"/>
                      <a:pt x="1120" y="1628"/>
                    </a:cubicBezTo>
                    <a:cubicBezTo>
                      <a:pt x="912" y="1963"/>
                      <a:pt x="750" y="2309"/>
                      <a:pt x="623" y="2655"/>
                    </a:cubicBezTo>
                    <a:cubicBezTo>
                      <a:pt x="0" y="4329"/>
                      <a:pt x="335" y="6037"/>
                      <a:pt x="1293" y="7653"/>
                    </a:cubicBezTo>
                    <a:cubicBezTo>
                      <a:pt x="2436" y="9558"/>
                      <a:pt x="3636" y="12028"/>
                      <a:pt x="3232" y="14325"/>
                    </a:cubicBezTo>
                    <a:cubicBezTo>
                      <a:pt x="3728" y="13748"/>
                      <a:pt x="3878" y="12997"/>
                      <a:pt x="3925" y="12224"/>
                    </a:cubicBezTo>
                    <a:cubicBezTo>
                      <a:pt x="4248" y="13471"/>
                      <a:pt x="6579" y="12432"/>
                      <a:pt x="7041" y="13736"/>
                    </a:cubicBezTo>
                    <a:cubicBezTo>
                      <a:pt x="6545" y="12339"/>
                      <a:pt x="8184" y="10874"/>
                      <a:pt x="6464" y="9823"/>
                    </a:cubicBezTo>
                    <a:cubicBezTo>
                      <a:pt x="7260" y="9592"/>
                      <a:pt x="7457" y="9442"/>
                      <a:pt x="8115" y="8934"/>
                    </a:cubicBezTo>
                    <a:cubicBezTo>
                      <a:pt x="7076" y="8934"/>
                      <a:pt x="6568" y="8669"/>
                      <a:pt x="6568" y="8669"/>
                    </a:cubicBezTo>
                    <a:cubicBezTo>
                      <a:pt x="6810" y="8484"/>
                      <a:pt x="7087" y="8149"/>
                      <a:pt x="7087" y="8149"/>
                    </a:cubicBezTo>
                    <a:lnTo>
                      <a:pt x="7087" y="8149"/>
                    </a:lnTo>
                    <a:cubicBezTo>
                      <a:pt x="6899" y="8164"/>
                      <a:pt x="6713" y="8171"/>
                      <a:pt x="6528" y="8171"/>
                    </a:cubicBezTo>
                    <a:cubicBezTo>
                      <a:pt x="5357" y="8171"/>
                      <a:pt x="4267" y="7876"/>
                      <a:pt x="3290" y="7168"/>
                    </a:cubicBezTo>
                    <a:cubicBezTo>
                      <a:pt x="3728" y="7168"/>
                      <a:pt x="4167" y="6868"/>
                      <a:pt x="4236" y="6441"/>
                    </a:cubicBezTo>
                    <a:cubicBezTo>
                      <a:pt x="4317" y="6014"/>
                      <a:pt x="4040" y="5564"/>
                      <a:pt x="3625" y="5425"/>
                    </a:cubicBezTo>
                    <a:lnTo>
                      <a:pt x="3625" y="5425"/>
                    </a:lnTo>
                    <a:cubicBezTo>
                      <a:pt x="3855" y="5633"/>
                      <a:pt x="3809" y="6130"/>
                      <a:pt x="3555" y="6349"/>
                    </a:cubicBezTo>
                    <a:cubicBezTo>
                      <a:pt x="3385" y="6481"/>
                      <a:pt x="3167" y="6539"/>
                      <a:pt x="2942" y="6539"/>
                    </a:cubicBezTo>
                    <a:cubicBezTo>
                      <a:pt x="2831" y="6539"/>
                      <a:pt x="2719" y="6525"/>
                      <a:pt x="2609" y="6499"/>
                    </a:cubicBezTo>
                    <a:cubicBezTo>
                      <a:pt x="1685" y="6303"/>
                      <a:pt x="1397" y="4975"/>
                      <a:pt x="1281" y="4179"/>
                    </a:cubicBezTo>
                    <a:cubicBezTo>
                      <a:pt x="1066" y="2740"/>
                      <a:pt x="1585" y="1235"/>
                      <a:pt x="2433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689432" y="1427533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7" y="1697"/>
                      <a:pt x="970" y="3382"/>
                      <a:pt x="1466" y="5091"/>
                    </a:cubicBezTo>
                    <a:cubicBezTo>
                      <a:pt x="1663" y="3221"/>
                      <a:pt x="1201" y="144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694653" y="613628"/>
                <a:ext cx="216150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73" extrusionOk="0">
                    <a:moveTo>
                      <a:pt x="1870" y="1478"/>
                    </a:moveTo>
                    <a:cubicBezTo>
                      <a:pt x="2251" y="1778"/>
                      <a:pt x="2609" y="2124"/>
                      <a:pt x="2944" y="2505"/>
                    </a:cubicBezTo>
                    <a:cubicBezTo>
                      <a:pt x="3278" y="2874"/>
                      <a:pt x="3567" y="3290"/>
                      <a:pt x="3821" y="3740"/>
                    </a:cubicBezTo>
                    <a:cubicBezTo>
                      <a:pt x="4086" y="4190"/>
                      <a:pt x="4294" y="4664"/>
                      <a:pt x="4490" y="5160"/>
                    </a:cubicBezTo>
                    <a:cubicBezTo>
                      <a:pt x="4675" y="5645"/>
                      <a:pt x="4813" y="6153"/>
                      <a:pt x="4929" y="6660"/>
                    </a:cubicBezTo>
                    <a:cubicBezTo>
                      <a:pt x="4779" y="6164"/>
                      <a:pt x="4606" y="5668"/>
                      <a:pt x="4398" y="5194"/>
                    </a:cubicBezTo>
                    <a:cubicBezTo>
                      <a:pt x="4202" y="4721"/>
                      <a:pt x="3982" y="4260"/>
                      <a:pt x="3728" y="3832"/>
                    </a:cubicBezTo>
                    <a:cubicBezTo>
                      <a:pt x="3474" y="3382"/>
                      <a:pt x="3186" y="2978"/>
                      <a:pt x="2874" y="2586"/>
                    </a:cubicBezTo>
                    <a:cubicBezTo>
                      <a:pt x="2574" y="2193"/>
                      <a:pt x="2216" y="1836"/>
                      <a:pt x="1870" y="1478"/>
                    </a:cubicBezTo>
                    <a:close/>
                    <a:moveTo>
                      <a:pt x="0" y="0"/>
                    </a:moveTo>
                    <a:cubicBezTo>
                      <a:pt x="2574" y="2343"/>
                      <a:pt x="4433" y="5425"/>
                      <a:pt x="5321" y="8773"/>
                    </a:cubicBezTo>
                    <a:cubicBezTo>
                      <a:pt x="5841" y="7734"/>
                      <a:pt x="5783" y="6106"/>
                      <a:pt x="5171" y="5125"/>
                    </a:cubicBezTo>
                    <a:lnTo>
                      <a:pt x="5171" y="5125"/>
                    </a:lnTo>
                    <a:cubicBezTo>
                      <a:pt x="5598" y="5333"/>
                      <a:pt x="6614" y="6510"/>
                      <a:pt x="6706" y="6510"/>
                    </a:cubicBezTo>
                    <a:cubicBezTo>
                      <a:pt x="6337" y="4075"/>
                      <a:pt x="1997" y="9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240438" y="471601"/>
                <a:ext cx="260044" cy="150728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7" extrusionOk="0">
                    <a:moveTo>
                      <a:pt x="5210" y="567"/>
                    </a:moveTo>
                    <a:cubicBezTo>
                      <a:pt x="5356" y="567"/>
                      <a:pt x="5501" y="577"/>
                      <a:pt x="5645" y="598"/>
                    </a:cubicBezTo>
                    <a:cubicBezTo>
                      <a:pt x="5252" y="621"/>
                      <a:pt x="4848" y="656"/>
                      <a:pt x="4491" y="771"/>
                    </a:cubicBezTo>
                    <a:cubicBezTo>
                      <a:pt x="4260" y="852"/>
                      <a:pt x="4052" y="945"/>
                      <a:pt x="3856" y="1083"/>
                    </a:cubicBezTo>
                    <a:cubicBezTo>
                      <a:pt x="3660" y="1268"/>
                      <a:pt x="3498" y="1464"/>
                      <a:pt x="3371" y="1683"/>
                    </a:cubicBezTo>
                    <a:cubicBezTo>
                      <a:pt x="3198" y="1983"/>
                      <a:pt x="3082" y="2318"/>
                      <a:pt x="3059" y="2699"/>
                    </a:cubicBezTo>
                    <a:cubicBezTo>
                      <a:pt x="2967" y="2330"/>
                      <a:pt x="3059" y="1949"/>
                      <a:pt x="3244" y="1614"/>
                    </a:cubicBezTo>
                    <a:cubicBezTo>
                      <a:pt x="3290" y="1545"/>
                      <a:pt x="3325" y="1487"/>
                      <a:pt x="3371" y="1406"/>
                    </a:cubicBezTo>
                    <a:lnTo>
                      <a:pt x="3371" y="1406"/>
                    </a:lnTo>
                    <a:cubicBezTo>
                      <a:pt x="3106" y="1626"/>
                      <a:pt x="2852" y="1868"/>
                      <a:pt x="2586" y="2087"/>
                    </a:cubicBezTo>
                    <a:cubicBezTo>
                      <a:pt x="2274" y="2353"/>
                      <a:pt x="1928" y="2560"/>
                      <a:pt x="1547" y="2664"/>
                    </a:cubicBezTo>
                    <a:cubicBezTo>
                      <a:pt x="1905" y="2503"/>
                      <a:pt x="2217" y="2260"/>
                      <a:pt x="2505" y="2006"/>
                    </a:cubicBezTo>
                    <a:cubicBezTo>
                      <a:pt x="2794" y="1741"/>
                      <a:pt x="3071" y="1452"/>
                      <a:pt x="3394" y="1210"/>
                    </a:cubicBezTo>
                    <a:cubicBezTo>
                      <a:pt x="3706" y="968"/>
                      <a:pt x="4064" y="760"/>
                      <a:pt x="4456" y="656"/>
                    </a:cubicBezTo>
                    <a:cubicBezTo>
                      <a:pt x="4705" y="597"/>
                      <a:pt x="4958" y="567"/>
                      <a:pt x="5210" y="567"/>
                    </a:cubicBezTo>
                    <a:close/>
                    <a:moveTo>
                      <a:pt x="5403" y="1"/>
                    </a:moveTo>
                    <a:cubicBezTo>
                      <a:pt x="4341" y="1"/>
                      <a:pt x="3281" y="374"/>
                      <a:pt x="2436" y="1025"/>
                    </a:cubicBezTo>
                    <a:cubicBezTo>
                      <a:pt x="2078" y="1314"/>
                      <a:pt x="1744" y="1660"/>
                      <a:pt x="1340" y="1891"/>
                    </a:cubicBezTo>
                    <a:cubicBezTo>
                      <a:pt x="1077" y="2052"/>
                      <a:pt x="777" y="2157"/>
                      <a:pt x="486" y="2157"/>
                    </a:cubicBezTo>
                    <a:cubicBezTo>
                      <a:pt x="318" y="2157"/>
                      <a:pt x="153" y="2122"/>
                      <a:pt x="1" y="2041"/>
                    </a:cubicBezTo>
                    <a:lnTo>
                      <a:pt x="1" y="2041"/>
                    </a:lnTo>
                    <a:cubicBezTo>
                      <a:pt x="255" y="2584"/>
                      <a:pt x="532" y="3080"/>
                      <a:pt x="1097" y="3253"/>
                    </a:cubicBezTo>
                    <a:cubicBezTo>
                      <a:pt x="1299" y="3317"/>
                      <a:pt x="1508" y="3349"/>
                      <a:pt x="1718" y="3349"/>
                    </a:cubicBezTo>
                    <a:cubicBezTo>
                      <a:pt x="2037" y="3349"/>
                      <a:pt x="2356" y="3277"/>
                      <a:pt x="2655" y="3138"/>
                    </a:cubicBezTo>
                    <a:lnTo>
                      <a:pt x="2655" y="3138"/>
                    </a:lnTo>
                    <a:cubicBezTo>
                      <a:pt x="2505" y="3299"/>
                      <a:pt x="2471" y="3634"/>
                      <a:pt x="2598" y="3807"/>
                    </a:cubicBezTo>
                    <a:cubicBezTo>
                      <a:pt x="2698" y="3961"/>
                      <a:pt x="2890" y="4033"/>
                      <a:pt x="3082" y="4033"/>
                    </a:cubicBezTo>
                    <a:cubicBezTo>
                      <a:pt x="3179" y="4033"/>
                      <a:pt x="3275" y="4015"/>
                      <a:pt x="3359" y="3980"/>
                    </a:cubicBezTo>
                    <a:cubicBezTo>
                      <a:pt x="3613" y="3888"/>
                      <a:pt x="3833" y="3692"/>
                      <a:pt x="4041" y="3484"/>
                    </a:cubicBezTo>
                    <a:lnTo>
                      <a:pt x="4041" y="3484"/>
                    </a:lnTo>
                    <a:cubicBezTo>
                      <a:pt x="3983" y="3865"/>
                      <a:pt x="4064" y="4280"/>
                      <a:pt x="4387" y="4500"/>
                    </a:cubicBezTo>
                    <a:cubicBezTo>
                      <a:pt x="4556" y="4619"/>
                      <a:pt x="4764" y="4677"/>
                      <a:pt x="4971" y="4677"/>
                    </a:cubicBezTo>
                    <a:cubicBezTo>
                      <a:pt x="5145" y="4677"/>
                      <a:pt x="5319" y="4636"/>
                      <a:pt x="5472" y="4557"/>
                    </a:cubicBezTo>
                    <a:cubicBezTo>
                      <a:pt x="4860" y="3934"/>
                      <a:pt x="4675" y="2895"/>
                      <a:pt x="4987" y="2099"/>
                    </a:cubicBezTo>
                    <a:cubicBezTo>
                      <a:pt x="5310" y="1314"/>
                      <a:pt x="6130" y="737"/>
                      <a:pt x="6984" y="714"/>
                    </a:cubicBezTo>
                    <a:cubicBezTo>
                      <a:pt x="7032" y="712"/>
                      <a:pt x="7080" y="712"/>
                      <a:pt x="7127" y="712"/>
                    </a:cubicBezTo>
                    <a:cubicBezTo>
                      <a:pt x="7464" y="712"/>
                      <a:pt x="7775" y="748"/>
                      <a:pt x="8069" y="829"/>
                    </a:cubicBezTo>
                    <a:cubicBezTo>
                      <a:pt x="7399" y="390"/>
                      <a:pt x="6626" y="102"/>
                      <a:pt x="5830" y="21"/>
                    </a:cubicBezTo>
                    <a:cubicBezTo>
                      <a:pt x="5688" y="7"/>
                      <a:pt x="5545" y="1"/>
                      <a:pt x="5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35073" y="459258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19127" y="831"/>
                    </a:moveTo>
                    <a:cubicBezTo>
                      <a:pt x="19121" y="843"/>
                      <a:pt x="19114" y="854"/>
                      <a:pt x="19108" y="866"/>
                    </a:cubicBezTo>
                    <a:lnTo>
                      <a:pt x="19108" y="866"/>
                    </a:lnTo>
                    <a:cubicBezTo>
                      <a:pt x="19114" y="854"/>
                      <a:pt x="19121" y="843"/>
                      <a:pt x="19127" y="831"/>
                    </a:cubicBezTo>
                    <a:close/>
                    <a:moveTo>
                      <a:pt x="1" y="0"/>
                    </a:moveTo>
                    <a:cubicBezTo>
                      <a:pt x="185" y="1512"/>
                      <a:pt x="1813" y="3105"/>
                      <a:pt x="3337" y="3290"/>
                    </a:cubicBezTo>
                    <a:cubicBezTo>
                      <a:pt x="1917" y="4098"/>
                      <a:pt x="1455" y="6152"/>
                      <a:pt x="2021" y="7664"/>
                    </a:cubicBezTo>
                    <a:cubicBezTo>
                      <a:pt x="2044" y="6418"/>
                      <a:pt x="3048" y="5356"/>
                      <a:pt x="4202" y="4894"/>
                    </a:cubicBezTo>
                    <a:cubicBezTo>
                      <a:pt x="4876" y="4634"/>
                      <a:pt x="5588" y="4540"/>
                      <a:pt x="6309" y="4540"/>
                    </a:cubicBezTo>
                    <a:cubicBezTo>
                      <a:pt x="6837" y="4540"/>
                      <a:pt x="7369" y="4590"/>
                      <a:pt x="7896" y="4663"/>
                    </a:cubicBezTo>
                    <a:cubicBezTo>
                      <a:pt x="9131" y="4848"/>
                      <a:pt x="10354" y="5137"/>
                      <a:pt x="11601" y="5171"/>
                    </a:cubicBezTo>
                    <a:cubicBezTo>
                      <a:pt x="11650" y="5172"/>
                      <a:pt x="11700" y="5173"/>
                      <a:pt x="11749" y="5173"/>
                    </a:cubicBezTo>
                    <a:cubicBezTo>
                      <a:pt x="14732" y="5173"/>
                      <a:pt x="17659" y="3469"/>
                      <a:pt x="19108" y="866"/>
                    </a:cubicBezTo>
                    <a:lnTo>
                      <a:pt x="19108" y="866"/>
                    </a:lnTo>
                    <a:cubicBezTo>
                      <a:pt x="18518" y="1910"/>
                      <a:pt x="16529" y="3411"/>
                      <a:pt x="13172" y="3411"/>
                    </a:cubicBezTo>
                    <a:cubicBezTo>
                      <a:pt x="11993" y="3411"/>
                      <a:pt x="10646" y="3226"/>
                      <a:pt x="9131" y="2770"/>
                    </a:cubicBezTo>
                    <a:cubicBezTo>
                      <a:pt x="4502" y="1385"/>
                      <a:pt x="2713" y="20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035858" y="402634"/>
                <a:ext cx="587024" cy="236840"/>
              </a:xfrm>
              <a:custGeom>
                <a:avLst/>
                <a:gdLst/>
                <a:ahLst/>
                <a:cxnLst/>
                <a:rect l="l" t="t" r="r" b="b"/>
                <a:pathLst>
                  <a:path w="18215" h="7349" extrusionOk="0">
                    <a:moveTo>
                      <a:pt x="18207" y="5038"/>
                    </a:moveTo>
                    <a:cubicBezTo>
                      <a:pt x="18210" y="5041"/>
                      <a:pt x="18212" y="5044"/>
                      <a:pt x="18214" y="5047"/>
                    </a:cubicBezTo>
                    <a:cubicBezTo>
                      <a:pt x="18212" y="5044"/>
                      <a:pt x="18210" y="5041"/>
                      <a:pt x="18207" y="5038"/>
                    </a:cubicBezTo>
                    <a:close/>
                    <a:moveTo>
                      <a:pt x="4525" y="776"/>
                    </a:moveTo>
                    <a:lnTo>
                      <a:pt x="4525" y="776"/>
                    </a:lnTo>
                    <a:cubicBezTo>
                      <a:pt x="3948" y="1030"/>
                      <a:pt x="3428" y="1353"/>
                      <a:pt x="2943" y="1746"/>
                    </a:cubicBezTo>
                    <a:cubicBezTo>
                      <a:pt x="2470" y="2138"/>
                      <a:pt x="2020" y="2565"/>
                      <a:pt x="1639" y="3061"/>
                    </a:cubicBezTo>
                    <a:cubicBezTo>
                      <a:pt x="1270" y="3546"/>
                      <a:pt x="993" y="4100"/>
                      <a:pt x="808" y="4689"/>
                    </a:cubicBezTo>
                    <a:cubicBezTo>
                      <a:pt x="635" y="5278"/>
                      <a:pt x="543" y="5901"/>
                      <a:pt x="485" y="6524"/>
                    </a:cubicBezTo>
                    <a:cubicBezTo>
                      <a:pt x="473" y="5901"/>
                      <a:pt x="531" y="5266"/>
                      <a:pt x="704" y="4666"/>
                    </a:cubicBezTo>
                    <a:cubicBezTo>
                      <a:pt x="866" y="4054"/>
                      <a:pt x="1143" y="3465"/>
                      <a:pt x="1524" y="2969"/>
                    </a:cubicBezTo>
                    <a:cubicBezTo>
                      <a:pt x="1916" y="2484"/>
                      <a:pt x="2366" y="2034"/>
                      <a:pt x="2874" y="1665"/>
                    </a:cubicBezTo>
                    <a:cubicBezTo>
                      <a:pt x="3371" y="1284"/>
                      <a:pt x="3925" y="984"/>
                      <a:pt x="4525" y="776"/>
                    </a:cubicBezTo>
                    <a:close/>
                    <a:moveTo>
                      <a:pt x="7494" y="0"/>
                    </a:moveTo>
                    <a:cubicBezTo>
                      <a:pt x="5754" y="0"/>
                      <a:pt x="4007" y="390"/>
                      <a:pt x="2597" y="1376"/>
                    </a:cubicBezTo>
                    <a:cubicBezTo>
                      <a:pt x="808" y="2588"/>
                      <a:pt x="0" y="4527"/>
                      <a:pt x="219" y="6651"/>
                    </a:cubicBezTo>
                    <a:cubicBezTo>
                      <a:pt x="231" y="6836"/>
                      <a:pt x="277" y="7044"/>
                      <a:pt x="393" y="7182"/>
                    </a:cubicBezTo>
                    <a:cubicBezTo>
                      <a:pt x="485" y="7298"/>
                      <a:pt x="598" y="7349"/>
                      <a:pt x="709" y="7349"/>
                    </a:cubicBezTo>
                    <a:cubicBezTo>
                      <a:pt x="875" y="7349"/>
                      <a:pt x="1037" y="7235"/>
                      <a:pt x="1120" y="7055"/>
                    </a:cubicBezTo>
                    <a:cubicBezTo>
                      <a:pt x="1212" y="6847"/>
                      <a:pt x="1166" y="6628"/>
                      <a:pt x="1258" y="6466"/>
                    </a:cubicBezTo>
                    <a:cubicBezTo>
                      <a:pt x="1442" y="6820"/>
                      <a:pt x="1689" y="6974"/>
                      <a:pt x="1954" y="6974"/>
                    </a:cubicBezTo>
                    <a:cubicBezTo>
                      <a:pt x="2572" y="6974"/>
                      <a:pt x="3290" y="6137"/>
                      <a:pt x="3532" y="5047"/>
                    </a:cubicBezTo>
                    <a:cubicBezTo>
                      <a:pt x="3906" y="3449"/>
                      <a:pt x="4547" y="1963"/>
                      <a:pt x="5978" y="981"/>
                    </a:cubicBezTo>
                    <a:lnTo>
                      <a:pt x="5978" y="981"/>
                    </a:lnTo>
                    <a:cubicBezTo>
                      <a:pt x="5729" y="1184"/>
                      <a:pt x="5761" y="1552"/>
                      <a:pt x="6002" y="1815"/>
                    </a:cubicBezTo>
                    <a:cubicBezTo>
                      <a:pt x="6206" y="2046"/>
                      <a:pt x="6528" y="2144"/>
                      <a:pt x="6850" y="2144"/>
                    </a:cubicBezTo>
                    <a:cubicBezTo>
                      <a:pt x="6930" y="2144"/>
                      <a:pt x="7009" y="2138"/>
                      <a:pt x="7087" y="2126"/>
                    </a:cubicBezTo>
                    <a:cubicBezTo>
                      <a:pt x="7468" y="2069"/>
                      <a:pt x="7838" y="1953"/>
                      <a:pt x="8207" y="1838"/>
                    </a:cubicBezTo>
                    <a:cubicBezTo>
                      <a:pt x="8565" y="1722"/>
                      <a:pt x="8911" y="1619"/>
                      <a:pt x="9303" y="1584"/>
                    </a:cubicBezTo>
                    <a:cubicBezTo>
                      <a:pt x="9594" y="1555"/>
                      <a:pt x="9886" y="1542"/>
                      <a:pt x="10177" y="1542"/>
                    </a:cubicBezTo>
                    <a:cubicBezTo>
                      <a:pt x="10697" y="1542"/>
                      <a:pt x="11217" y="1583"/>
                      <a:pt x="11727" y="1642"/>
                    </a:cubicBezTo>
                    <a:cubicBezTo>
                      <a:pt x="14090" y="1953"/>
                      <a:pt x="16683" y="3138"/>
                      <a:pt x="18207" y="5038"/>
                    </a:cubicBezTo>
                    <a:lnTo>
                      <a:pt x="18207" y="5038"/>
                    </a:lnTo>
                    <a:cubicBezTo>
                      <a:pt x="15796" y="2031"/>
                      <a:pt x="12670" y="475"/>
                      <a:pt x="8807" y="72"/>
                    </a:cubicBezTo>
                    <a:cubicBezTo>
                      <a:pt x="8374" y="25"/>
                      <a:pt x="7934" y="0"/>
                      <a:pt x="7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026931" y="359127"/>
                <a:ext cx="247378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3086" extrusionOk="0">
                    <a:moveTo>
                      <a:pt x="1810" y="157"/>
                    </a:moveTo>
                    <a:cubicBezTo>
                      <a:pt x="1830" y="166"/>
                      <a:pt x="1850" y="176"/>
                      <a:pt x="1870" y="187"/>
                    </a:cubicBezTo>
                    <a:cubicBezTo>
                      <a:pt x="1850" y="175"/>
                      <a:pt x="1830" y="165"/>
                      <a:pt x="1810" y="157"/>
                    </a:cubicBezTo>
                    <a:close/>
                    <a:moveTo>
                      <a:pt x="7654" y="1013"/>
                    </a:moveTo>
                    <a:cubicBezTo>
                      <a:pt x="7661" y="1015"/>
                      <a:pt x="7669" y="1016"/>
                      <a:pt x="7676" y="1018"/>
                    </a:cubicBezTo>
                    <a:cubicBezTo>
                      <a:pt x="7669" y="1016"/>
                      <a:pt x="7661" y="1015"/>
                      <a:pt x="7654" y="1013"/>
                    </a:cubicBezTo>
                    <a:close/>
                    <a:moveTo>
                      <a:pt x="1143" y="1"/>
                    </a:moveTo>
                    <a:cubicBezTo>
                      <a:pt x="888" y="1"/>
                      <a:pt x="642" y="75"/>
                      <a:pt x="462" y="256"/>
                    </a:cubicBezTo>
                    <a:cubicBezTo>
                      <a:pt x="104" y="614"/>
                      <a:pt x="0" y="1203"/>
                      <a:pt x="231" y="1664"/>
                    </a:cubicBezTo>
                    <a:cubicBezTo>
                      <a:pt x="462" y="2126"/>
                      <a:pt x="958" y="2345"/>
                      <a:pt x="1443" y="2345"/>
                    </a:cubicBezTo>
                    <a:cubicBezTo>
                      <a:pt x="1281" y="2438"/>
                      <a:pt x="1108" y="2565"/>
                      <a:pt x="1050" y="2738"/>
                    </a:cubicBezTo>
                    <a:cubicBezTo>
                      <a:pt x="955" y="2993"/>
                      <a:pt x="1016" y="3085"/>
                      <a:pt x="1152" y="3085"/>
                    </a:cubicBezTo>
                    <a:cubicBezTo>
                      <a:pt x="1478" y="3085"/>
                      <a:pt x="2238" y="2564"/>
                      <a:pt x="2343" y="2507"/>
                    </a:cubicBezTo>
                    <a:cubicBezTo>
                      <a:pt x="3542" y="1774"/>
                      <a:pt x="5346" y="947"/>
                      <a:pt x="6920" y="947"/>
                    </a:cubicBezTo>
                    <a:cubicBezTo>
                      <a:pt x="7172" y="947"/>
                      <a:pt x="7417" y="968"/>
                      <a:pt x="7654" y="1013"/>
                    </a:cubicBezTo>
                    <a:lnTo>
                      <a:pt x="7654" y="1013"/>
                    </a:lnTo>
                    <a:cubicBezTo>
                      <a:pt x="6911" y="867"/>
                      <a:pt x="6184" y="781"/>
                      <a:pt x="5462" y="781"/>
                    </a:cubicBezTo>
                    <a:cubicBezTo>
                      <a:pt x="4664" y="781"/>
                      <a:pt x="3872" y="886"/>
                      <a:pt x="3070" y="1133"/>
                    </a:cubicBezTo>
                    <a:cubicBezTo>
                      <a:pt x="2816" y="1214"/>
                      <a:pt x="2551" y="1306"/>
                      <a:pt x="2297" y="1341"/>
                    </a:cubicBezTo>
                    <a:cubicBezTo>
                      <a:pt x="2240" y="1346"/>
                      <a:pt x="2182" y="1349"/>
                      <a:pt x="2124" y="1349"/>
                    </a:cubicBezTo>
                    <a:cubicBezTo>
                      <a:pt x="1903" y="1349"/>
                      <a:pt x="1686" y="1308"/>
                      <a:pt x="1512" y="1180"/>
                    </a:cubicBezTo>
                    <a:cubicBezTo>
                      <a:pt x="1293" y="1018"/>
                      <a:pt x="1154" y="729"/>
                      <a:pt x="1224" y="475"/>
                    </a:cubicBezTo>
                    <a:cubicBezTo>
                      <a:pt x="1275" y="278"/>
                      <a:pt x="1474" y="131"/>
                      <a:pt x="1672" y="131"/>
                    </a:cubicBezTo>
                    <a:cubicBezTo>
                      <a:pt x="1719" y="131"/>
                      <a:pt x="1765" y="139"/>
                      <a:pt x="1810" y="157"/>
                    </a:cubicBezTo>
                    <a:lnTo>
                      <a:pt x="1810" y="157"/>
                    </a:lnTo>
                    <a:cubicBezTo>
                      <a:pt x="1606" y="60"/>
                      <a:pt x="1370" y="1"/>
                      <a:pt x="1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588347" y="292964"/>
                <a:ext cx="462046" cy="25147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803" extrusionOk="0">
                    <a:moveTo>
                      <a:pt x="1674" y="1559"/>
                    </a:moveTo>
                    <a:lnTo>
                      <a:pt x="1674" y="1559"/>
                    </a:lnTo>
                    <a:cubicBezTo>
                      <a:pt x="2124" y="1744"/>
                      <a:pt x="2574" y="1963"/>
                      <a:pt x="3001" y="2205"/>
                    </a:cubicBezTo>
                    <a:cubicBezTo>
                      <a:pt x="3428" y="2448"/>
                      <a:pt x="3832" y="2759"/>
                      <a:pt x="4202" y="3071"/>
                    </a:cubicBezTo>
                    <a:cubicBezTo>
                      <a:pt x="4952" y="3717"/>
                      <a:pt x="5598" y="4468"/>
                      <a:pt x="6314" y="5137"/>
                    </a:cubicBezTo>
                    <a:cubicBezTo>
                      <a:pt x="6995" y="5818"/>
                      <a:pt x="7768" y="6453"/>
                      <a:pt x="8657" y="6834"/>
                    </a:cubicBezTo>
                    <a:cubicBezTo>
                      <a:pt x="9222" y="7086"/>
                      <a:pt x="9849" y="7248"/>
                      <a:pt x="10480" y="7248"/>
                    </a:cubicBezTo>
                    <a:cubicBezTo>
                      <a:pt x="10829" y="7248"/>
                      <a:pt x="11179" y="7199"/>
                      <a:pt x="11520" y="7088"/>
                    </a:cubicBezTo>
                    <a:lnTo>
                      <a:pt x="11520" y="7088"/>
                    </a:lnTo>
                    <a:cubicBezTo>
                      <a:pt x="11289" y="7169"/>
                      <a:pt x="11035" y="7226"/>
                      <a:pt x="10793" y="7272"/>
                    </a:cubicBezTo>
                    <a:cubicBezTo>
                      <a:pt x="10621" y="7289"/>
                      <a:pt x="10450" y="7305"/>
                      <a:pt x="10278" y="7305"/>
                    </a:cubicBezTo>
                    <a:cubicBezTo>
                      <a:pt x="10207" y="7305"/>
                      <a:pt x="10136" y="7302"/>
                      <a:pt x="10065" y="7296"/>
                    </a:cubicBezTo>
                    <a:cubicBezTo>
                      <a:pt x="9569" y="7261"/>
                      <a:pt x="9084" y="7145"/>
                      <a:pt x="8623" y="6938"/>
                    </a:cubicBezTo>
                    <a:cubicBezTo>
                      <a:pt x="7688" y="6568"/>
                      <a:pt x="6914" y="5910"/>
                      <a:pt x="6210" y="5241"/>
                    </a:cubicBezTo>
                    <a:cubicBezTo>
                      <a:pt x="5483" y="4571"/>
                      <a:pt x="4837" y="3833"/>
                      <a:pt x="4121" y="3175"/>
                    </a:cubicBezTo>
                    <a:cubicBezTo>
                      <a:pt x="3394" y="2505"/>
                      <a:pt x="2563" y="1986"/>
                      <a:pt x="1674" y="1559"/>
                    </a:cubicBezTo>
                    <a:close/>
                    <a:moveTo>
                      <a:pt x="5402" y="1"/>
                    </a:moveTo>
                    <a:cubicBezTo>
                      <a:pt x="4883" y="647"/>
                      <a:pt x="4733" y="855"/>
                      <a:pt x="4502" y="1640"/>
                    </a:cubicBezTo>
                    <a:cubicBezTo>
                      <a:pt x="4118" y="1016"/>
                      <a:pt x="3681" y="837"/>
                      <a:pt x="3212" y="837"/>
                    </a:cubicBezTo>
                    <a:cubicBezTo>
                      <a:pt x="2581" y="837"/>
                      <a:pt x="1893" y="1161"/>
                      <a:pt x="1203" y="1161"/>
                    </a:cubicBezTo>
                    <a:cubicBezTo>
                      <a:pt x="1002" y="1161"/>
                      <a:pt x="801" y="1134"/>
                      <a:pt x="601" y="1063"/>
                    </a:cubicBezTo>
                    <a:lnTo>
                      <a:pt x="601" y="1063"/>
                    </a:lnTo>
                    <a:cubicBezTo>
                      <a:pt x="1893" y="1524"/>
                      <a:pt x="854" y="3867"/>
                      <a:pt x="2113" y="4179"/>
                    </a:cubicBezTo>
                    <a:cubicBezTo>
                      <a:pt x="1351" y="4237"/>
                      <a:pt x="612" y="4398"/>
                      <a:pt x="0" y="4872"/>
                    </a:cubicBezTo>
                    <a:cubicBezTo>
                      <a:pt x="311" y="4817"/>
                      <a:pt x="625" y="4792"/>
                      <a:pt x="941" y="4792"/>
                    </a:cubicBezTo>
                    <a:cubicBezTo>
                      <a:pt x="2956" y="4792"/>
                      <a:pt x="5025" y="5823"/>
                      <a:pt x="6672" y="6811"/>
                    </a:cubicBezTo>
                    <a:cubicBezTo>
                      <a:pt x="7729" y="7445"/>
                      <a:pt x="8831" y="7803"/>
                      <a:pt x="9936" y="7803"/>
                    </a:cubicBezTo>
                    <a:cubicBezTo>
                      <a:pt x="10519" y="7803"/>
                      <a:pt x="11103" y="7703"/>
                      <a:pt x="11681" y="7492"/>
                    </a:cubicBezTo>
                    <a:cubicBezTo>
                      <a:pt x="12028" y="7353"/>
                      <a:pt x="12374" y="7203"/>
                      <a:pt x="12697" y="6984"/>
                    </a:cubicBezTo>
                    <a:cubicBezTo>
                      <a:pt x="13321" y="6603"/>
                      <a:pt x="13771" y="6049"/>
                      <a:pt x="14336" y="5622"/>
                    </a:cubicBezTo>
                    <a:lnTo>
                      <a:pt x="14336" y="5622"/>
                    </a:lnTo>
                    <a:cubicBezTo>
                      <a:pt x="13324" y="6359"/>
                      <a:pt x="12077" y="6870"/>
                      <a:pt x="10809" y="6870"/>
                    </a:cubicBezTo>
                    <a:cubicBezTo>
                      <a:pt x="10589" y="6870"/>
                      <a:pt x="10367" y="6855"/>
                      <a:pt x="10146" y="6822"/>
                    </a:cubicBezTo>
                    <a:cubicBezTo>
                      <a:pt x="9350" y="6707"/>
                      <a:pt x="8022" y="6418"/>
                      <a:pt x="7826" y="5495"/>
                    </a:cubicBezTo>
                    <a:cubicBezTo>
                      <a:pt x="7757" y="5183"/>
                      <a:pt x="7780" y="4814"/>
                      <a:pt x="7988" y="4560"/>
                    </a:cubicBezTo>
                    <a:cubicBezTo>
                      <a:pt x="8099" y="4423"/>
                      <a:pt x="8306" y="4345"/>
                      <a:pt x="8507" y="4345"/>
                    </a:cubicBezTo>
                    <a:cubicBezTo>
                      <a:pt x="8661" y="4345"/>
                      <a:pt x="8811" y="4390"/>
                      <a:pt x="8911" y="4491"/>
                    </a:cubicBezTo>
                    <a:cubicBezTo>
                      <a:pt x="8776" y="4127"/>
                      <a:pt x="8398" y="3857"/>
                      <a:pt x="8013" y="3857"/>
                    </a:cubicBezTo>
                    <a:cubicBezTo>
                      <a:pt x="7970" y="3857"/>
                      <a:pt x="7927" y="3860"/>
                      <a:pt x="7884" y="3867"/>
                    </a:cubicBezTo>
                    <a:cubicBezTo>
                      <a:pt x="7445" y="3937"/>
                      <a:pt x="7157" y="4387"/>
                      <a:pt x="7157" y="4814"/>
                    </a:cubicBezTo>
                    <a:cubicBezTo>
                      <a:pt x="6337" y="3694"/>
                      <a:pt x="6083" y="2401"/>
                      <a:pt x="6176" y="1028"/>
                    </a:cubicBezTo>
                    <a:lnTo>
                      <a:pt x="6176" y="1028"/>
                    </a:lnTo>
                    <a:cubicBezTo>
                      <a:pt x="6176" y="1028"/>
                      <a:pt x="5852" y="1293"/>
                      <a:pt x="5656" y="1547"/>
                    </a:cubicBezTo>
                    <a:cubicBezTo>
                      <a:pt x="5656" y="1547"/>
                      <a:pt x="5402" y="1028"/>
                      <a:pt x="54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641522" y="498382"/>
                <a:ext cx="164102" cy="48309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499" extrusionOk="0">
                    <a:moveTo>
                      <a:pt x="820" y="1"/>
                    </a:moveTo>
                    <a:cubicBezTo>
                      <a:pt x="549" y="1"/>
                      <a:pt x="276" y="15"/>
                      <a:pt x="1" y="44"/>
                    </a:cubicBezTo>
                    <a:cubicBezTo>
                      <a:pt x="1698" y="541"/>
                      <a:pt x="3394" y="1014"/>
                      <a:pt x="5091" y="1499"/>
                    </a:cubicBezTo>
                    <a:cubicBezTo>
                      <a:pt x="3862" y="486"/>
                      <a:pt x="2381" y="1"/>
                      <a:pt x="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336798" y="325320"/>
                <a:ext cx="282732" cy="216537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19" extrusionOk="0">
                    <a:moveTo>
                      <a:pt x="2112" y="1767"/>
                    </a:moveTo>
                    <a:lnTo>
                      <a:pt x="2112" y="1767"/>
                    </a:lnTo>
                    <a:cubicBezTo>
                      <a:pt x="2632" y="1882"/>
                      <a:pt x="3140" y="2044"/>
                      <a:pt x="3613" y="2205"/>
                    </a:cubicBezTo>
                    <a:cubicBezTo>
                      <a:pt x="4109" y="2402"/>
                      <a:pt x="4571" y="2609"/>
                      <a:pt x="5033" y="2875"/>
                    </a:cubicBezTo>
                    <a:cubicBezTo>
                      <a:pt x="5483" y="3129"/>
                      <a:pt x="5898" y="3417"/>
                      <a:pt x="6268" y="3752"/>
                    </a:cubicBezTo>
                    <a:cubicBezTo>
                      <a:pt x="6649" y="4087"/>
                      <a:pt x="6995" y="4433"/>
                      <a:pt x="7295" y="4826"/>
                    </a:cubicBezTo>
                    <a:cubicBezTo>
                      <a:pt x="6949" y="4479"/>
                      <a:pt x="6591" y="4145"/>
                      <a:pt x="6187" y="3821"/>
                    </a:cubicBezTo>
                    <a:cubicBezTo>
                      <a:pt x="5795" y="3521"/>
                      <a:pt x="5379" y="3233"/>
                      <a:pt x="4940" y="2979"/>
                    </a:cubicBezTo>
                    <a:cubicBezTo>
                      <a:pt x="4513" y="2713"/>
                      <a:pt x="4052" y="2494"/>
                      <a:pt x="3578" y="2298"/>
                    </a:cubicBezTo>
                    <a:cubicBezTo>
                      <a:pt x="3094" y="2113"/>
                      <a:pt x="2609" y="1940"/>
                      <a:pt x="2112" y="1767"/>
                    </a:cubicBezTo>
                    <a:close/>
                    <a:moveTo>
                      <a:pt x="2262" y="1"/>
                    </a:moveTo>
                    <a:cubicBezTo>
                      <a:pt x="2262" y="105"/>
                      <a:pt x="3440" y="1120"/>
                      <a:pt x="3648" y="1547"/>
                    </a:cubicBezTo>
                    <a:cubicBezTo>
                      <a:pt x="3104" y="1206"/>
                      <a:pt x="2373" y="1034"/>
                      <a:pt x="1652" y="1034"/>
                    </a:cubicBezTo>
                    <a:cubicBezTo>
                      <a:pt x="1057" y="1034"/>
                      <a:pt x="470" y="1151"/>
                      <a:pt x="0" y="1386"/>
                    </a:cubicBezTo>
                    <a:cubicBezTo>
                      <a:pt x="3347" y="2263"/>
                      <a:pt x="6429" y="4145"/>
                      <a:pt x="8773" y="6719"/>
                    </a:cubicBezTo>
                    <a:cubicBezTo>
                      <a:pt x="7815" y="4722"/>
                      <a:pt x="4698" y="382"/>
                      <a:pt x="2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616146" y="324579"/>
                <a:ext cx="315120" cy="295011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9154" extrusionOk="0">
                    <a:moveTo>
                      <a:pt x="7872" y="1136"/>
                    </a:moveTo>
                    <a:cubicBezTo>
                      <a:pt x="7913" y="1136"/>
                      <a:pt x="7949" y="1149"/>
                      <a:pt x="7977" y="1178"/>
                    </a:cubicBezTo>
                    <a:cubicBezTo>
                      <a:pt x="8381" y="1582"/>
                      <a:pt x="5772" y="3394"/>
                      <a:pt x="5772" y="3394"/>
                    </a:cubicBezTo>
                    <a:cubicBezTo>
                      <a:pt x="5772" y="3394"/>
                      <a:pt x="7334" y="1136"/>
                      <a:pt x="7872" y="1136"/>
                    </a:cubicBezTo>
                    <a:close/>
                    <a:moveTo>
                      <a:pt x="6663" y="692"/>
                    </a:moveTo>
                    <a:cubicBezTo>
                      <a:pt x="7329" y="692"/>
                      <a:pt x="5356" y="3533"/>
                      <a:pt x="5356" y="3533"/>
                    </a:cubicBezTo>
                    <a:cubicBezTo>
                      <a:pt x="5356" y="3533"/>
                      <a:pt x="5910" y="763"/>
                      <a:pt x="6638" y="693"/>
                    </a:cubicBezTo>
                    <a:cubicBezTo>
                      <a:pt x="6646" y="692"/>
                      <a:pt x="6655" y="692"/>
                      <a:pt x="6663" y="692"/>
                    </a:cubicBezTo>
                    <a:close/>
                    <a:moveTo>
                      <a:pt x="8320" y="2351"/>
                    </a:moveTo>
                    <a:cubicBezTo>
                      <a:pt x="8426" y="2351"/>
                      <a:pt x="8483" y="2397"/>
                      <a:pt x="8473" y="2505"/>
                    </a:cubicBezTo>
                    <a:cubicBezTo>
                      <a:pt x="8392" y="3244"/>
                      <a:pt x="5622" y="3798"/>
                      <a:pt x="5622" y="3798"/>
                    </a:cubicBezTo>
                    <a:cubicBezTo>
                      <a:pt x="5622" y="3798"/>
                      <a:pt x="7726" y="2351"/>
                      <a:pt x="8320" y="2351"/>
                    </a:cubicBezTo>
                    <a:close/>
                    <a:moveTo>
                      <a:pt x="9154" y="1"/>
                    </a:moveTo>
                    <a:lnTo>
                      <a:pt x="9119" y="35"/>
                    </a:lnTo>
                    <a:cubicBezTo>
                      <a:pt x="8952" y="119"/>
                      <a:pt x="8491" y="330"/>
                      <a:pt x="8029" y="330"/>
                    </a:cubicBezTo>
                    <a:cubicBezTo>
                      <a:pt x="7918" y="330"/>
                      <a:pt x="7807" y="318"/>
                      <a:pt x="7700" y="289"/>
                    </a:cubicBezTo>
                    <a:cubicBezTo>
                      <a:pt x="7433" y="215"/>
                      <a:pt x="6974" y="53"/>
                      <a:pt x="6508" y="53"/>
                    </a:cubicBezTo>
                    <a:cubicBezTo>
                      <a:pt x="5823" y="53"/>
                      <a:pt x="5122" y="403"/>
                      <a:pt x="4999" y="1894"/>
                    </a:cubicBezTo>
                    <a:cubicBezTo>
                      <a:pt x="4874" y="3473"/>
                      <a:pt x="4245" y="4395"/>
                      <a:pt x="3736" y="4395"/>
                    </a:cubicBezTo>
                    <a:cubicBezTo>
                      <a:pt x="3442" y="4395"/>
                      <a:pt x="3187" y="4086"/>
                      <a:pt x="3094" y="3417"/>
                    </a:cubicBezTo>
                    <a:cubicBezTo>
                      <a:pt x="3094" y="3417"/>
                      <a:pt x="2205" y="4202"/>
                      <a:pt x="2552" y="5022"/>
                    </a:cubicBezTo>
                    <a:cubicBezTo>
                      <a:pt x="2552" y="5022"/>
                      <a:pt x="1852" y="4158"/>
                      <a:pt x="1024" y="4158"/>
                    </a:cubicBezTo>
                    <a:cubicBezTo>
                      <a:pt x="691" y="4158"/>
                      <a:pt x="338" y="4297"/>
                      <a:pt x="1" y="4687"/>
                    </a:cubicBezTo>
                    <a:cubicBezTo>
                      <a:pt x="1" y="4687"/>
                      <a:pt x="144" y="4627"/>
                      <a:pt x="352" y="4627"/>
                    </a:cubicBezTo>
                    <a:cubicBezTo>
                      <a:pt x="602" y="4627"/>
                      <a:pt x="945" y="4713"/>
                      <a:pt x="1247" y="5091"/>
                    </a:cubicBezTo>
                    <a:cubicBezTo>
                      <a:pt x="1813" y="5795"/>
                      <a:pt x="1213" y="6349"/>
                      <a:pt x="1986" y="7157"/>
                    </a:cubicBezTo>
                    <a:lnTo>
                      <a:pt x="1998" y="7157"/>
                    </a:lnTo>
                    <a:lnTo>
                      <a:pt x="1998" y="7169"/>
                    </a:lnTo>
                    <a:cubicBezTo>
                      <a:pt x="2806" y="7965"/>
                      <a:pt x="3360" y="7342"/>
                      <a:pt x="4064" y="7907"/>
                    </a:cubicBezTo>
                    <a:cubicBezTo>
                      <a:pt x="4768" y="8461"/>
                      <a:pt x="4468" y="9154"/>
                      <a:pt x="4468" y="9154"/>
                    </a:cubicBezTo>
                    <a:cubicBezTo>
                      <a:pt x="5830" y="7988"/>
                      <a:pt x="4156" y="6626"/>
                      <a:pt x="4156" y="6626"/>
                    </a:cubicBezTo>
                    <a:lnTo>
                      <a:pt x="4156" y="6626"/>
                    </a:lnTo>
                    <a:cubicBezTo>
                      <a:pt x="4288" y="6682"/>
                      <a:pt x="4419" y="6705"/>
                      <a:pt x="4547" y="6705"/>
                    </a:cubicBezTo>
                    <a:cubicBezTo>
                      <a:pt x="5208" y="6705"/>
                      <a:pt x="5760" y="6072"/>
                      <a:pt x="5760" y="6072"/>
                    </a:cubicBezTo>
                    <a:cubicBezTo>
                      <a:pt x="3925" y="5830"/>
                      <a:pt x="4779" y="4387"/>
                      <a:pt x="7284" y="4168"/>
                    </a:cubicBezTo>
                    <a:cubicBezTo>
                      <a:pt x="9777" y="3960"/>
                      <a:pt x="9062" y="2136"/>
                      <a:pt x="8889" y="1467"/>
                    </a:cubicBezTo>
                    <a:cubicBezTo>
                      <a:pt x="8727" y="924"/>
                      <a:pt x="9027" y="255"/>
                      <a:pt x="9131" y="58"/>
                    </a:cubicBezTo>
                    <a:lnTo>
                      <a:pt x="9177" y="12"/>
                    </a:lnTo>
                    <a:lnTo>
                      <a:pt x="9177" y="12"/>
                    </a:lnTo>
                    <a:cubicBezTo>
                      <a:pt x="9177" y="12"/>
                      <a:pt x="9154" y="12"/>
                      <a:pt x="9142" y="24"/>
                    </a:cubicBezTo>
                    <a:cubicBezTo>
                      <a:pt x="9154" y="12"/>
                      <a:pt x="9154" y="1"/>
                      <a:pt x="9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8621722" y="2045399"/>
              <a:ext cx="232908" cy="1084391"/>
              <a:chOff x="8621722" y="2045399"/>
              <a:chExt cx="232908" cy="1084391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8836002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621722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1" y="1"/>
                    </a:moveTo>
                    <a:lnTo>
                      <a:pt x="1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676412" y="2282496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676412" y="2351689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676412" y="2420881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676412" y="2490235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0"/>
                      <a:pt x="1" y="580"/>
                    </a:cubicBezTo>
                    <a:cubicBezTo>
                      <a:pt x="1" y="580"/>
                      <a:pt x="1693" y="1165"/>
                      <a:pt x="2822" y="1165"/>
                    </a:cubicBezTo>
                    <a:cubicBezTo>
                      <a:pt x="3386" y="1165"/>
                      <a:pt x="3810" y="1018"/>
                      <a:pt x="3810" y="580"/>
                    </a:cubicBezTo>
                    <a:cubicBezTo>
                      <a:pt x="3810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676412" y="2559621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676412" y="2628813"/>
                <a:ext cx="122787" cy="3773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1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676412" y="2698006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676412" y="2767359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0"/>
                      <a:pt x="1" y="580"/>
                    </a:cubicBezTo>
                    <a:cubicBezTo>
                      <a:pt x="1" y="580"/>
                      <a:pt x="1693" y="1165"/>
                      <a:pt x="2822" y="1165"/>
                    </a:cubicBezTo>
                    <a:cubicBezTo>
                      <a:pt x="3386" y="1165"/>
                      <a:pt x="3810" y="1019"/>
                      <a:pt x="3810" y="580"/>
                    </a:cubicBezTo>
                    <a:cubicBezTo>
                      <a:pt x="3810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676412" y="2836745"/>
                <a:ext cx="122787" cy="37577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6" extrusionOk="0">
                    <a:moveTo>
                      <a:pt x="2822" y="1"/>
                    </a:moveTo>
                    <a:cubicBezTo>
                      <a:pt x="1693" y="1"/>
                      <a:pt x="1" y="586"/>
                      <a:pt x="1" y="586"/>
                    </a:cubicBezTo>
                    <a:cubicBezTo>
                      <a:pt x="1" y="586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6"/>
                    </a:cubicBezTo>
                    <a:cubicBezTo>
                      <a:pt x="3810" y="147"/>
                      <a:pt x="3386" y="1"/>
                      <a:pt x="2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691301" y="2114591"/>
                <a:ext cx="93009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2887" extrusionOk="0">
                    <a:moveTo>
                      <a:pt x="1443" y="1"/>
                    </a:moveTo>
                    <a:cubicBezTo>
                      <a:pt x="647" y="1"/>
                      <a:pt x="0" y="647"/>
                      <a:pt x="0" y="1443"/>
                    </a:cubicBezTo>
                    <a:cubicBezTo>
                      <a:pt x="0" y="2240"/>
                      <a:pt x="647" y="2886"/>
                      <a:pt x="1443" y="2886"/>
                    </a:cubicBezTo>
                    <a:cubicBezTo>
                      <a:pt x="2240" y="2886"/>
                      <a:pt x="2886" y="2240"/>
                      <a:pt x="2886" y="1443"/>
                    </a:cubicBezTo>
                    <a:cubicBezTo>
                      <a:pt x="2886" y="647"/>
                      <a:pt x="2240" y="1"/>
                      <a:pt x="1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691301" y="2958275"/>
                <a:ext cx="93009" cy="93009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2886" extrusionOk="0">
                    <a:moveTo>
                      <a:pt x="1443" y="0"/>
                    </a:moveTo>
                    <a:cubicBezTo>
                      <a:pt x="647" y="0"/>
                      <a:pt x="0" y="647"/>
                      <a:pt x="0" y="1443"/>
                    </a:cubicBezTo>
                    <a:cubicBezTo>
                      <a:pt x="0" y="2240"/>
                      <a:pt x="647" y="2886"/>
                      <a:pt x="1443" y="2886"/>
                    </a:cubicBezTo>
                    <a:cubicBezTo>
                      <a:pt x="2240" y="2886"/>
                      <a:pt x="2886" y="2240"/>
                      <a:pt x="2886" y="1443"/>
                    </a:cubicBezTo>
                    <a:cubicBezTo>
                      <a:pt x="2886" y="647"/>
                      <a:pt x="2240" y="0"/>
                      <a:pt x="1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80955" y="2045399"/>
              <a:ext cx="233263" cy="1084391"/>
              <a:chOff x="280955" y="2045399"/>
              <a:chExt cx="233263" cy="1084391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95590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80955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7" y="33647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36386" y="2282496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36386" y="2351689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36386" y="2420881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36386" y="2490235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0"/>
                      <a:pt x="0" y="580"/>
                    </a:cubicBezTo>
                    <a:cubicBezTo>
                      <a:pt x="0" y="580"/>
                      <a:pt x="1693" y="1165"/>
                      <a:pt x="2822" y="1165"/>
                    </a:cubicBezTo>
                    <a:cubicBezTo>
                      <a:pt x="3386" y="1165"/>
                      <a:pt x="3809" y="1018"/>
                      <a:pt x="3809" y="580"/>
                    </a:cubicBezTo>
                    <a:cubicBezTo>
                      <a:pt x="3809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36386" y="2559621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36386" y="2628813"/>
                <a:ext cx="122787" cy="3773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1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36386" y="2698006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36386" y="2767359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0"/>
                      <a:pt x="0" y="580"/>
                    </a:cubicBezTo>
                    <a:cubicBezTo>
                      <a:pt x="0" y="580"/>
                      <a:pt x="1693" y="1165"/>
                      <a:pt x="2822" y="1165"/>
                    </a:cubicBezTo>
                    <a:cubicBezTo>
                      <a:pt x="3386" y="1165"/>
                      <a:pt x="3809" y="1019"/>
                      <a:pt x="3809" y="580"/>
                    </a:cubicBezTo>
                    <a:cubicBezTo>
                      <a:pt x="3809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36386" y="2836745"/>
                <a:ext cx="122787" cy="37577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6" extrusionOk="0">
                    <a:moveTo>
                      <a:pt x="2822" y="1"/>
                    </a:moveTo>
                    <a:cubicBezTo>
                      <a:pt x="1693" y="1"/>
                      <a:pt x="0" y="586"/>
                      <a:pt x="0" y="586"/>
                    </a:cubicBezTo>
                    <a:cubicBezTo>
                      <a:pt x="0" y="586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6"/>
                    </a:cubicBezTo>
                    <a:cubicBezTo>
                      <a:pt x="3809" y="147"/>
                      <a:pt x="3386" y="1"/>
                      <a:pt x="2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51243" y="2114591"/>
                <a:ext cx="9304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887" extrusionOk="0">
                    <a:moveTo>
                      <a:pt x="1444" y="1"/>
                    </a:moveTo>
                    <a:cubicBezTo>
                      <a:pt x="647" y="1"/>
                      <a:pt x="1" y="647"/>
                      <a:pt x="1" y="1443"/>
                    </a:cubicBezTo>
                    <a:cubicBezTo>
                      <a:pt x="1" y="2240"/>
                      <a:pt x="647" y="2886"/>
                      <a:pt x="1444" y="2886"/>
                    </a:cubicBezTo>
                    <a:cubicBezTo>
                      <a:pt x="2240" y="2886"/>
                      <a:pt x="2887" y="2240"/>
                      <a:pt x="2887" y="1443"/>
                    </a:cubicBezTo>
                    <a:cubicBezTo>
                      <a:pt x="2887" y="647"/>
                      <a:pt x="2240" y="1"/>
                      <a:pt x="1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51243" y="2958275"/>
                <a:ext cx="93041" cy="9300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886" extrusionOk="0">
                    <a:moveTo>
                      <a:pt x="1444" y="0"/>
                    </a:moveTo>
                    <a:cubicBezTo>
                      <a:pt x="647" y="0"/>
                      <a:pt x="1" y="647"/>
                      <a:pt x="1" y="1443"/>
                    </a:cubicBezTo>
                    <a:cubicBezTo>
                      <a:pt x="1" y="2240"/>
                      <a:pt x="647" y="2886"/>
                      <a:pt x="1444" y="2886"/>
                    </a:cubicBezTo>
                    <a:cubicBezTo>
                      <a:pt x="2240" y="2886"/>
                      <a:pt x="2887" y="2240"/>
                      <a:pt x="2887" y="1443"/>
                    </a:cubicBezTo>
                    <a:cubicBezTo>
                      <a:pt x="2887" y="647"/>
                      <a:pt x="2240" y="0"/>
                      <a:pt x="1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>
              <a:off x="4914661" y="330992"/>
              <a:ext cx="2320935" cy="149200"/>
              <a:chOff x="4856159" y="254356"/>
              <a:chExt cx="3296315" cy="211872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4856159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008169" y="254356"/>
                <a:ext cx="144305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0" extrusionOk="0">
                    <a:moveTo>
                      <a:pt x="524" y="1"/>
                    </a:moveTo>
                    <a:cubicBezTo>
                      <a:pt x="484" y="1"/>
                      <a:pt x="444" y="2"/>
                      <a:pt x="405" y="3"/>
                    </a:cubicBezTo>
                    <a:cubicBezTo>
                      <a:pt x="278" y="3"/>
                      <a:pt x="174" y="118"/>
                      <a:pt x="197" y="234"/>
                    </a:cubicBezTo>
                    <a:cubicBezTo>
                      <a:pt x="197" y="372"/>
                      <a:pt x="278" y="476"/>
                      <a:pt x="405" y="476"/>
                    </a:cubicBezTo>
                    <a:cubicBezTo>
                      <a:pt x="1374" y="499"/>
                      <a:pt x="2286" y="961"/>
                      <a:pt x="2863" y="1688"/>
                    </a:cubicBezTo>
                    <a:cubicBezTo>
                      <a:pt x="3152" y="2046"/>
                      <a:pt x="3383" y="2450"/>
                      <a:pt x="3498" y="2900"/>
                    </a:cubicBezTo>
                    <a:cubicBezTo>
                      <a:pt x="3521" y="3004"/>
                      <a:pt x="3544" y="3108"/>
                      <a:pt x="3567" y="3223"/>
                    </a:cubicBezTo>
                    <a:lnTo>
                      <a:pt x="3613" y="3558"/>
                    </a:lnTo>
                    <a:lnTo>
                      <a:pt x="3613" y="3893"/>
                    </a:lnTo>
                    <a:cubicBezTo>
                      <a:pt x="3602" y="3985"/>
                      <a:pt x="3602" y="4089"/>
                      <a:pt x="3567" y="4193"/>
                    </a:cubicBezTo>
                    <a:cubicBezTo>
                      <a:pt x="3487" y="4585"/>
                      <a:pt x="3233" y="4931"/>
                      <a:pt x="2921" y="5162"/>
                    </a:cubicBezTo>
                    <a:cubicBezTo>
                      <a:pt x="2651" y="5370"/>
                      <a:pt x="2277" y="5466"/>
                      <a:pt x="1953" y="5466"/>
                    </a:cubicBezTo>
                    <a:cubicBezTo>
                      <a:pt x="1917" y="5466"/>
                      <a:pt x="1882" y="5465"/>
                      <a:pt x="1847" y="5462"/>
                    </a:cubicBezTo>
                    <a:cubicBezTo>
                      <a:pt x="1559" y="5428"/>
                      <a:pt x="1328" y="5197"/>
                      <a:pt x="1270" y="4943"/>
                    </a:cubicBezTo>
                    <a:cubicBezTo>
                      <a:pt x="1259" y="4885"/>
                      <a:pt x="1259" y="4816"/>
                      <a:pt x="1259" y="4758"/>
                    </a:cubicBezTo>
                    <a:cubicBezTo>
                      <a:pt x="1259" y="4735"/>
                      <a:pt x="1270" y="4712"/>
                      <a:pt x="1293" y="4712"/>
                    </a:cubicBezTo>
                    <a:cubicBezTo>
                      <a:pt x="1317" y="4678"/>
                      <a:pt x="1351" y="4678"/>
                      <a:pt x="1374" y="4678"/>
                    </a:cubicBezTo>
                    <a:cubicBezTo>
                      <a:pt x="1439" y="4696"/>
                      <a:pt x="1504" y="4705"/>
                      <a:pt x="1568" y="4705"/>
                    </a:cubicBezTo>
                    <a:cubicBezTo>
                      <a:pt x="1861" y="4705"/>
                      <a:pt x="2134" y="4519"/>
                      <a:pt x="2228" y="4216"/>
                    </a:cubicBezTo>
                    <a:cubicBezTo>
                      <a:pt x="2332" y="3858"/>
                      <a:pt x="2124" y="3489"/>
                      <a:pt x="1767" y="3373"/>
                    </a:cubicBezTo>
                    <a:cubicBezTo>
                      <a:pt x="1697" y="3350"/>
                      <a:pt x="1640" y="3339"/>
                      <a:pt x="1559" y="3339"/>
                    </a:cubicBezTo>
                    <a:lnTo>
                      <a:pt x="1374" y="3339"/>
                    </a:lnTo>
                    <a:cubicBezTo>
                      <a:pt x="889" y="3339"/>
                      <a:pt x="428" y="3627"/>
                      <a:pt x="197" y="4031"/>
                    </a:cubicBezTo>
                    <a:cubicBezTo>
                      <a:pt x="81" y="4239"/>
                      <a:pt x="1" y="4481"/>
                      <a:pt x="1" y="4712"/>
                    </a:cubicBezTo>
                    <a:cubicBezTo>
                      <a:pt x="1" y="4908"/>
                      <a:pt x="35" y="5105"/>
                      <a:pt x="93" y="5278"/>
                    </a:cubicBezTo>
                    <a:cubicBezTo>
                      <a:pt x="324" y="6005"/>
                      <a:pt x="1016" y="6524"/>
                      <a:pt x="1767" y="6559"/>
                    </a:cubicBezTo>
                    <a:cubicBezTo>
                      <a:pt x="1783" y="6559"/>
                      <a:pt x="1799" y="6559"/>
                      <a:pt x="1815" y="6559"/>
                    </a:cubicBezTo>
                    <a:cubicBezTo>
                      <a:pt x="2476" y="6559"/>
                      <a:pt x="3059" y="6330"/>
                      <a:pt x="3533" y="5936"/>
                    </a:cubicBezTo>
                    <a:cubicBezTo>
                      <a:pt x="4017" y="5532"/>
                      <a:pt x="4341" y="4955"/>
                      <a:pt x="4433" y="4354"/>
                    </a:cubicBezTo>
                    <a:cubicBezTo>
                      <a:pt x="4468" y="4193"/>
                      <a:pt x="4468" y="4054"/>
                      <a:pt x="4468" y="3893"/>
                    </a:cubicBezTo>
                    <a:lnTo>
                      <a:pt x="4433" y="3454"/>
                    </a:lnTo>
                    <a:lnTo>
                      <a:pt x="4364" y="3039"/>
                    </a:lnTo>
                    <a:cubicBezTo>
                      <a:pt x="4318" y="2912"/>
                      <a:pt x="4283" y="2761"/>
                      <a:pt x="4248" y="2635"/>
                    </a:cubicBezTo>
                    <a:cubicBezTo>
                      <a:pt x="4064" y="2104"/>
                      <a:pt x="3752" y="1607"/>
                      <a:pt x="3371" y="1215"/>
                    </a:cubicBezTo>
                    <a:cubicBezTo>
                      <a:pt x="2626" y="436"/>
                      <a:pt x="1571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1908064" y="330992"/>
              <a:ext cx="2320685" cy="149200"/>
              <a:chOff x="1018925" y="254356"/>
              <a:chExt cx="3295960" cy="211872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2"/>
            <p:cNvSpPr/>
            <p:nvPr/>
          </p:nvSpPr>
          <p:spPr>
            <a:xfrm>
              <a:off x="4413409" y="181768"/>
              <a:ext cx="317180" cy="378264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2"/>
            <p:cNvGrpSpPr/>
            <p:nvPr/>
          </p:nvGrpSpPr>
          <p:grpSpPr>
            <a:xfrm rot="10800000">
              <a:off x="1908064" y="4700092"/>
              <a:ext cx="2320935" cy="149200"/>
              <a:chOff x="4856159" y="254356"/>
              <a:chExt cx="3296315" cy="21187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4856159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8008169" y="254356"/>
                <a:ext cx="144305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0" extrusionOk="0">
                    <a:moveTo>
                      <a:pt x="524" y="1"/>
                    </a:moveTo>
                    <a:cubicBezTo>
                      <a:pt x="484" y="1"/>
                      <a:pt x="444" y="2"/>
                      <a:pt x="405" y="3"/>
                    </a:cubicBezTo>
                    <a:cubicBezTo>
                      <a:pt x="278" y="3"/>
                      <a:pt x="174" y="118"/>
                      <a:pt x="197" y="234"/>
                    </a:cubicBezTo>
                    <a:cubicBezTo>
                      <a:pt x="197" y="372"/>
                      <a:pt x="278" y="476"/>
                      <a:pt x="405" y="476"/>
                    </a:cubicBezTo>
                    <a:cubicBezTo>
                      <a:pt x="1374" y="499"/>
                      <a:pt x="2286" y="961"/>
                      <a:pt x="2863" y="1688"/>
                    </a:cubicBezTo>
                    <a:cubicBezTo>
                      <a:pt x="3152" y="2046"/>
                      <a:pt x="3383" y="2450"/>
                      <a:pt x="3498" y="2900"/>
                    </a:cubicBezTo>
                    <a:cubicBezTo>
                      <a:pt x="3521" y="3004"/>
                      <a:pt x="3544" y="3108"/>
                      <a:pt x="3567" y="3223"/>
                    </a:cubicBezTo>
                    <a:lnTo>
                      <a:pt x="3613" y="3558"/>
                    </a:lnTo>
                    <a:lnTo>
                      <a:pt x="3613" y="3893"/>
                    </a:lnTo>
                    <a:cubicBezTo>
                      <a:pt x="3602" y="3985"/>
                      <a:pt x="3602" y="4089"/>
                      <a:pt x="3567" y="4193"/>
                    </a:cubicBezTo>
                    <a:cubicBezTo>
                      <a:pt x="3487" y="4585"/>
                      <a:pt x="3233" y="4931"/>
                      <a:pt x="2921" y="5162"/>
                    </a:cubicBezTo>
                    <a:cubicBezTo>
                      <a:pt x="2651" y="5370"/>
                      <a:pt x="2277" y="5466"/>
                      <a:pt x="1953" y="5466"/>
                    </a:cubicBezTo>
                    <a:cubicBezTo>
                      <a:pt x="1917" y="5466"/>
                      <a:pt x="1882" y="5465"/>
                      <a:pt x="1847" y="5462"/>
                    </a:cubicBezTo>
                    <a:cubicBezTo>
                      <a:pt x="1559" y="5428"/>
                      <a:pt x="1328" y="5197"/>
                      <a:pt x="1270" y="4943"/>
                    </a:cubicBezTo>
                    <a:cubicBezTo>
                      <a:pt x="1259" y="4885"/>
                      <a:pt x="1259" y="4816"/>
                      <a:pt x="1259" y="4758"/>
                    </a:cubicBezTo>
                    <a:cubicBezTo>
                      <a:pt x="1259" y="4735"/>
                      <a:pt x="1270" y="4712"/>
                      <a:pt x="1293" y="4712"/>
                    </a:cubicBezTo>
                    <a:cubicBezTo>
                      <a:pt x="1317" y="4678"/>
                      <a:pt x="1351" y="4678"/>
                      <a:pt x="1374" y="4678"/>
                    </a:cubicBezTo>
                    <a:cubicBezTo>
                      <a:pt x="1439" y="4696"/>
                      <a:pt x="1504" y="4705"/>
                      <a:pt x="1568" y="4705"/>
                    </a:cubicBezTo>
                    <a:cubicBezTo>
                      <a:pt x="1861" y="4705"/>
                      <a:pt x="2134" y="4519"/>
                      <a:pt x="2228" y="4216"/>
                    </a:cubicBezTo>
                    <a:cubicBezTo>
                      <a:pt x="2332" y="3858"/>
                      <a:pt x="2124" y="3489"/>
                      <a:pt x="1767" y="3373"/>
                    </a:cubicBezTo>
                    <a:cubicBezTo>
                      <a:pt x="1697" y="3350"/>
                      <a:pt x="1640" y="3339"/>
                      <a:pt x="1559" y="3339"/>
                    </a:cubicBezTo>
                    <a:lnTo>
                      <a:pt x="1374" y="3339"/>
                    </a:lnTo>
                    <a:cubicBezTo>
                      <a:pt x="889" y="3339"/>
                      <a:pt x="428" y="3627"/>
                      <a:pt x="197" y="4031"/>
                    </a:cubicBezTo>
                    <a:cubicBezTo>
                      <a:pt x="81" y="4239"/>
                      <a:pt x="1" y="4481"/>
                      <a:pt x="1" y="4712"/>
                    </a:cubicBezTo>
                    <a:cubicBezTo>
                      <a:pt x="1" y="4908"/>
                      <a:pt x="35" y="5105"/>
                      <a:pt x="93" y="5278"/>
                    </a:cubicBezTo>
                    <a:cubicBezTo>
                      <a:pt x="324" y="6005"/>
                      <a:pt x="1016" y="6524"/>
                      <a:pt x="1767" y="6559"/>
                    </a:cubicBezTo>
                    <a:cubicBezTo>
                      <a:pt x="1783" y="6559"/>
                      <a:pt x="1799" y="6559"/>
                      <a:pt x="1815" y="6559"/>
                    </a:cubicBezTo>
                    <a:cubicBezTo>
                      <a:pt x="2476" y="6559"/>
                      <a:pt x="3059" y="6330"/>
                      <a:pt x="3533" y="5936"/>
                    </a:cubicBezTo>
                    <a:cubicBezTo>
                      <a:pt x="4017" y="5532"/>
                      <a:pt x="4341" y="4955"/>
                      <a:pt x="4433" y="4354"/>
                    </a:cubicBezTo>
                    <a:cubicBezTo>
                      <a:pt x="4468" y="4193"/>
                      <a:pt x="4468" y="4054"/>
                      <a:pt x="4468" y="3893"/>
                    </a:cubicBezTo>
                    <a:lnTo>
                      <a:pt x="4433" y="3454"/>
                    </a:lnTo>
                    <a:lnTo>
                      <a:pt x="4364" y="3039"/>
                    </a:lnTo>
                    <a:cubicBezTo>
                      <a:pt x="4318" y="2912"/>
                      <a:pt x="4283" y="2761"/>
                      <a:pt x="4248" y="2635"/>
                    </a:cubicBezTo>
                    <a:cubicBezTo>
                      <a:pt x="4064" y="2104"/>
                      <a:pt x="3752" y="1607"/>
                      <a:pt x="3371" y="1215"/>
                    </a:cubicBezTo>
                    <a:cubicBezTo>
                      <a:pt x="2626" y="436"/>
                      <a:pt x="1571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 rot="10800000">
              <a:off x="4914911" y="4700092"/>
              <a:ext cx="2320685" cy="149200"/>
              <a:chOff x="1018925" y="254356"/>
              <a:chExt cx="3295960" cy="211872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4427061" y="4703576"/>
              <a:ext cx="317198" cy="288571"/>
              <a:chOff x="4520653" y="4806269"/>
              <a:chExt cx="189780" cy="172662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1395450" y="1703200"/>
            <a:ext cx="6353100" cy="11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1395450" y="2765564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56" name="Google Shape;156;p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3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72" name="Google Shape;172;p3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73" name="Google Shape;173;p3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3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76" name="Google Shape;176;p3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8" name="Google Shape;178;p3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79" name="Google Shape;179;p3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3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244" name="Google Shape;244;p3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"/>
          <p:cNvSpPr txBox="1">
            <a:spLocks noGrp="1"/>
          </p:cNvSpPr>
          <p:nvPr>
            <p:ph type="title"/>
          </p:nvPr>
        </p:nvSpPr>
        <p:spPr>
          <a:xfrm>
            <a:off x="805375" y="1755775"/>
            <a:ext cx="53088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805375" y="3612150"/>
            <a:ext cx="4276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title" idx="2" hasCustomPrompt="1"/>
          </p:nvPr>
        </p:nvSpPr>
        <p:spPr>
          <a:xfrm>
            <a:off x="779975" y="1008450"/>
            <a:ext cx="1137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269" name="Google Shape;269;p4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" name="Google Shape;273;p4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274" name="Google Shape;274;p4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4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4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282" name="Google Shape;282;p4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4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285" name="Google Shape;285;p4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286" name="Google Shape;286;p4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8" name="Google Shape;288;p4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289" name="Google Shape;289;p4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4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" name="Google Shape;291;p4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292" name="Google Shape;292;p4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4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312" name="Google Shape;312;p4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4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332" name="Google Shape;332;p4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4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337" name="Google Shape;337;p4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4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357" name="Google Shape;357;p4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" name="Google Shape;376;p4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4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"/>
          <p:cNvSpPr txBox="1">
            <a:spLocks noGrp="1"/>
          </p:cNvSpPr>
          <p:nvPr>
            <p:ph type="body" idx="1"/>
          </p:nvPr>
        </p:nvSpPr>
        <p:spPr>
          <a:xfrm>
            <a:off x="975350" y="1038210"/>
            <a:ext cx="71934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9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658" name="Google Shape;658;p9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659" name="Google Shape;659;p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2" name="Google Shape;662;p9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" name="Google Shape;663;p9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664" name="Google Shape;664;p9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665" name="Google Shape;665;p9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9" name="Google Shape;669;p9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670" name="Google Shape;670;p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1" name="Google Shape;671;p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672" name="Google Shape;672;p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3" name="Google Shape;673;p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4" name="Google Shape;674;p9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675" name="Google Shape;675;p9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9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9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9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695" name="Google Shape;695;p9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4" name="Google Shape;714;p9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715" name="Google Shape;715;p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16" name="Google Shape;716;p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717" name="Google Shape;717;p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719" name="Google Shape;719;p9"/>
          <p:cNvSpPr txBox="1">
            <a:spLocks noGrp="1"/>
          </p:cNvSpPr>
          <p:nvPr>
            <p:ph type="title"/>
          </p:nvPr>
        </p:nvSpPr>
        <p:spPr>
          <a:xfrm>
            <a:off x="1048525" y="1454025"/>
            <a:ext cx="40452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79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0" name="Google Shape;720;p9"/>
          <p:cNvSpPr txBox="1">
            <a:spLocks noGrp="1"/>
          </p:cNvSpPr>
          <p:nvPr>
            <p:ph type="subTitle" idx="1"/>
          </p:nvPr>
        </p:nvSpPr>
        <p:spPr>
          <a:xfrm>
            <a:off x="1048525" y="2722100"/>
            <a:ext cx="36399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5"/>
          <p:cNvGrpSpPr/>
          <p:nvPr/>
        </p:nvGrpSpPr>
        <p:grpSpPr>
          <a:xfrm>
            <a:off x="1048898" y="448034"/>
            <a:ext cx="7046413" cy="4247439"/>
            <a:chOff x="866175" y="1079125"/>
            <a:chExt cx="5895100" cy="3553450"/>
          </a:xfrm>
        </p:grpSpPr>
        <p:sp>
          <p:nvSpPr>
            <p:cNvPr id="1074" name="Google Shape;1074;p15"/>
            <p:cNvSpPr/>
            <p:nvPr/>
          </p:nvSpPr>
          <p:spPr>
            <a:xfrm>
              <a:off x="2696150" y="4006100"/>
              <a:ext cx="424500" cy="246425"/>
            </a:xfrm>
            <a:custGeom>
              <a:avLst/>
              <a:gdLst/>
              <a:ahLst/>
              <a:cxnLst/>
              <a:rect l="l" t="t" r="r" b="b"/>
              <a:pathLst>
                <a:path w="16980" h="9857" extrusionOk="0">
                  <a:moveTo>
                    <a:pt x="6454" y="4222"/>
                  </a:moveTo>
                  <a:lnTo>
                    <a:pt x="6454" y="4222"/>
                  </a:lnTo>
                  <a:cubicBezTo>
                    <a:pt x="6525" y="4996"/>
                    <a:pt x="6764" y="5699"/>
                    <a:pt x="7121" y="6330"/>
                  </a:cubicBezTo>
                  <a:cubicBezTo>
                    <a:pt x="7395" y="6806"/>
                    <a:pt x="7716" y="7247"/>
                    <a:pt x="8121" y="7616"/>
                  </a:cubicBezTo>
                  <a:cubicBezTo>
                    <a:pt x="8550" y="7878"/>
                    <a:pt x="9002" y="8104"/>
                    <a:pt x="9466" y="8259"/>
                  </a:cubicBezTo>
                  <a:cubicBezTo>
                    <a:pt x="10240" y="8509"/>
                    <a:pt x="11050" y="8592"/>
                    <a:pt x="11883" y="8616"/>
                  </a:cubicBezTo>
                  <a:cubicBezTo>
                    <a:pt x="11580" y="8651"/>
                    <a:pt x="11269" y="8672"/>
                    <a:pt x="10955" y="8672"/>
                  </a:cubicBezTo>
                  <a:cubicBezTo>
                    <a:pt x="10430" y="8672"/>
                    <a:pt x="9897" y="8614"/>
                    <a:pt x="9383" y="8473"/>
                  </a:cubicBezTo>
                  <a:cubicBezTo>
                    <a:pt x="8573" y="8271"/>
                    <a:pt x="7811" y="7842"/>
                    <a:pt x="7145" y="7318"/>
                  </a:cubicBezTo>
                  <a:cubicBezTo>
                    <a:pt x="6466" y="6794"/>
                    <a:pt x="5894" y="6199"/>
                    <a:pt x="5275" y="5651"/>
                  </a:cubicBezTo>
                  <a:cubicBezTo>
                    <a:pt x="4668" y="5103"/>
                    <a:pt x="4013" y="4591"/>
                    <a:pt x="3251" y="4246"/>
                  </a:cubicBezTo>
                  <a:lnTo>
                    <a:pt x="3251" y="4246"/>
                  </a:lnTo>
                  <a:cubicBezTo>
                    <a:pt x="4073" y="4484"/>
                    <a:pt x="4799" y="4961"/>
                    <a:pt x="5442" y="5484"/>
                  </a:cubicBezTo>
                  <a:cubicBezTo>
                    <a:pt x="6025" y="5949"/>
                    <a:pt x="6561" y="6449"/>
                    <a:pt x="7121" y="6913"/>
                  </a:cubicBezTo>
                  <a:cubicBezTo>
                    <a:pt x="7026" y="6782"/>
                    <a:pt x="6930" y="6651"/>
                    <a:pt x="6859" y="6496"/>
                  </a:cubicBezTo>
                  <a:cubicBezTo>
                    <a:pt x="6466" y="5818"/>
                    <a:pt x="6275" y="4984"/>
                    <a:pt x="6454" y="4222"/>
                  </a:cubicBezTo>
                  <a:close/>
                  <a:moveTo>
                    <a:pt x="10460" y="0"/>
                  </a:moveTo>
                  <a:cubicBezTo>
                    <a:pt x="10023" y="0"/>
                    <a:pt x="9586" y="124"/>
                    <a:pt x="9228" y="365"/>
                  </a:cubicBezTo>
                  <a:cubicBezTo>
                    <a:pt x="8573" y="829"/>
                    <a:pt x="8371" y="1722"/>
                    <a:pt x="8490" y="2508"/>
                  </a:cubicBezTo>
                  <a:cubicBezTo>
                    <a:pt x="8061" y="2091"/>
                    <a:pt x="7633" y="1674"/>
                    <a:pt x="7061" y="1484"/>
                  </a:cubicBezTo>
                  <a:cubicBezTo>
                    <a:pt x="6883" y="1422"/>
                    <a:pt x="6688" y="1389"/>
                    <a:pt x="6493" y="1389"/>
                  </a:cubicBezTo>
                  <a:cubicBezTo>
                    <a:pt x="6088" y="1389"/>
                    <a:pt x="5687" y="1532"/>
                    <a:pt x="5454" y="1853"/>
                  </a:cubicBezTo>
                  <a:cubicBezTo>
                    <a:pt x="5204" y="2210"/>
                    <a:pt x="5299" y="2913"/>
                    <a:pt x="5597" y="3258"/>
                  </a:cubicBezTo>
                  <a:cubicBezTo>
                    <a:pt x="4984" y="2977"/>
                    <a:pt x="4306" y="2831"/>
                    <a:pt x="3628" y="2831"/>
                  </a:cubicBezTo>
                  <a:cubicBezTo>
                    <a:pt x="3187" y="2831"/>
                    <a:pt x="2745" y="2893"/>
                    <a:pt x="2323" y="3020"/>
                  </a:cubicBezTo>
                  <a:cubicBezTo>
                    <a:pt x="1108" y="3389"/>
                    <a:pt x="549" y="4449"/>
                    <a:pt x="1" y="5580"/>
                  </a:cubicBezTo>
                  <a:cubicBezTo>
                    <a:pt x="321" y="5413"/>
                    <a:pt x="672" y="5340"/>
                    <a:pt x="1030" y="5340"/>
                  </a:cubicBezTo>
                  <a:cubicBezTo>
                    <a:pt x="1643" y="5340"/>
                    <a:pt x="2277" y="5554"/>
                    <a:pt x="2811" y="5877"/>
                  </a:cubicBezTo>
                  <a:cubicBezTo>
                    <a:pt x="3656" y="6366"/>
                    <a:pt x="4347" y="7092"/>
                    <a:pt x="5121" y="7699"/>
                  </a:cubicBezTo>
                  <a:cubicBezTo>
                    <a:pt x="6881" y="9091"/>
                    <a:pt x="9128" y="9857"/>
                    <a:pt x="11372" y="9857"/>
                  </a:cubicBezTo>
                  <a:cubicBezTo>
                    <a:pt x="11662" y="9857"/>
                    <a:pt x="11952" y="9844"/>
                    <a:pt x="12240" y="9818"/>
                  </a:cubicBezTo>
                  <a:cubicBezTo>
                    <a:pt x="13931" y="9664"/>
                    <a:pt x="15562" y="9056"/>
                    <a:pt x="16979" y="8116"/>
                  </a:cubicBezTo>
                  <a:lnTo>
                    <a:pt x="16979" y="8116"/>
                  </a:lnTo>
                  <a:cubicBezTo>
                    <a:pt x="16402" y="8312"/>
                    <a:pt x="15735" y="8383"/>
                    <a:pt x="15033" y="8383"/>
                  </a:cubicBezTo>
                  <a:cubicBezTo>
                    <a:pt x="14924" y="8383"/>
                    <a:pt x="14815" y="8381"/>
                    <a:pt x="14705" y="8378"/>
                  </a:cubicBezTo>
                  <a:cubicBezTo>
                    <a:pt x="12883" y="8330"/>
                    <a:pt x="11169" y="7128"/>
                    <a:pt x="10490" y="5437"/>
                  </a:cubicBezTo>
                  <a:cubicBezTo>
                    <a:pt x="9800" y="3758"/>
                    <a:pt x="10240" y="1555"/>
                    <a:pt x="11502" y="258"/>
                  </a:cubicBezTo>
                  <a:cubicBezTo>
                    <a:pt x="11184" y="85"/>
                    <a:pt x="10822" y="0"/>
                    <a:pt x="10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2361900" y="3979250"/>
              <a:ext cx="959950" cy="388250"/>
            </a:xfrm>
            <a:custGeom>
              <a:avLst/>
              <a:gdLst/>
              <a:ahLst/>
              <a:cxnLst/>
              <a:rect l="l" t="t" r="r" b="b"/>
              <a:pathLst>
                <a:path w="38398" h="15530" extrusionOk="0">
                  <a:moveTo>
                    <a:pt x="38398" y="4892"/>
                  </a:moveTo>
                  <a:cubicBezTo>
                    <a:pt x="38377" y="4918"/>
                    <a:pt x="38356" y="4944"/>
                    <a:pt x="38335" y="4970"/>
                  </a:cubicBezTo>
                  <a:lnTo>
                    <a:pt x="38335" y="4970"/>
                  </a:lnTo>
                  <a:cubicBezTo>
                    <a:pt x="38356" y="4944"/>
                    <a:pt x="38377" y="4918"/>
                    <a:pt x="38398" y="4892"/>
                  </a:cubicBezTo>
                  <a:close/>
                  <a:moveTo>
                    <a:pt x="1036" y="1748"/>
                  </a:moveTo>
                  <a:lnTo>
                    <a:pt x="1036" y="1748"/>
                  </a:lnTo>
                  <a:cubicBezTo>
                    <a:pt x="1131" y="3046"/>
                    <a:pt x="1322" y="4356"/>
                    <a:pt x="1715" y="5606"/>
                  </a:cubicBezTo>
                  <a:cubicBezTo>
                    <a:pt x="2084" y="6856"/>
                    <a:pt x="2667" y="8035"/>
                    <a:pt x="3465" y="9059"/>
                  </a:cubicBezTo>
                  <a:cubicBezTo>
                    <a:pt x="4251" y="10106"/>
                    <a:pt x="5191" y="11011"/>
                    <a:pt x="6203" y="11833"/>
                  </a:cubicBezTo>
                  <a:cubicBezTo>
                    <a:pt x="7227" y="12643"/>
                    <a:pt x="8346" y="13333"/>
                    <a:pt x="9549" y="13869"/>
                  </a:cubicBezTo>
                  <a:cubicBezTo>
                    <a:pt x="8299" y="13452"/>
                    <a:pt x="7132" y="12797"/>
                    <a:pt x="6072" y="12023"/>
                  </a:cubicBezTo>
                  <a:cubicBezTo>
                    <a:pt x="5001" y="11238"/>
                    <a:pt x="4048" y="10297"/>
                    <a:pt x="3227" y="9249"/>
                  </a:cubicBezTo>
                  <a:cubicBezTo>
                    <a:pt x="2393" y="8202"/>
                    <a:pt x="1834" y="6963"/>
                    <a:pt x="1488" y="5677"/>
                  </a:cubicBezTo>
                  <a:cubicBezTo>
                    <a:pt x="1143" y="4403"/>
                    <a:pt x="1012" y="3058"/>
                    <a:pt x="1036" y="1748"/>
                  </a:cubicBezTo>
                  <a:close/>
                  <a:moveTo>
                    <a:pt x="1489" y="1"/>
                  </a:moveTo>
                  <a:cubicBezTo>
                    <a:pt x="1251" y="1"/>
                    <a:pt x="1012" y="106"/>
                    <a:pt x="822" y="343"/>
                  </a:cubicBezTo>
                  <a:cubicBezTo>
                    <a:pt x="572" y="653"/>
                    <a:pt x="488" y="1070"/>
                    <a:pt x="453" y="1451"/>
                  </a:cubicBezTo>
                  <a:cubicBezTo>
                    <a:pt x="0" y="5939"/>
                    <a:pt x="1703" y="10023"/>
                    <a:pt x="5477" y="12643"/>
                  </a:cubicBezTo>
                  <a:cubicBezTo>
                    <a:pt x="8468" y="14722"/>
                    <a:pt x="12141" y="15529"/>
                    <a:pt x="15801" y="15529"/>
                  </a:cubicBezTo>
                  <a:cubicBezTo>
                    <a:pt x="16730" y="15529"/>
                    <a:pt x="17658" y="15477"/>
                    <a:pt x="18574" y="15381"/>
                  </a:cubicBezTo>
                  <a:cubicBezTo>
                    <a:pt x="26684" y="14539"/>
                    <a:pt x="33236" y="11288"/>
                    <a:pt x="38335" y="4970"/>
                  </a:cubicBezTo>
                  <a:lnTo>
                    <a:pt x="38335" y="4970"/>
                  </a:lnTo>
                  <a:cubicBezTo>
                    <a:pt x="35112" y="8949"/>
                    <a:pt x="29674" y="11444"/>
                    <a:pt x="24706" y="12071"/>
                  </a:cubicBezTo>
                  <a:cubicBezTo>
                    <a:pt x="23642" y="12198"/>
                    <a:pt x="22570" y="12274"/>
                    <a:pt x="21493" y="12274"/>
                  </a:cubicBezTo>
                  <a:cubicBezTo>
                    <a:pt x="20858" y="12274"/>
                    <a:pt x="20222" y="12248"/>
                    <a:pt x="19586" y="12190"/>
                  </a:cubicBezTo>
                  <a:cubicBezTo>
                    <a:pt x="18788" y="12107"/>
                    <a:pt x="18026" y="11892"/>
                    <a:pt x="17276" y="11654"/>
                  </a:cubicBezTo>
                  <a:cubicBezTo>
                    <a:pt x="16490" y="11404"/>
                    <a:pt x="15716" y="11154"/>
                    <a:pt x="14919" y="11023"/>
                  </a:cubicBezTo>
                  <a:cubicBezTo>
                    <a:pt x="14754" y="10999"/>
                    <a:pt x="14585" y="10986"/>
                    <a:pt x="14415" y="10986"/>
                  </a:cubicBezTo>
                  <a:cubicBezTo>
                    <a:pt x="13755" y="10986"/>
                    <a:pt x="13092" y="11183"/>
                    <a:pt x="12656" y="11666"/>
                  </a:cubicBezTo>
                  <a:cubicBezTo>
                    <a:pt x="12140" y="12226"/>
                    <a:pt x="12060" y="12999"/>
                    <a:pt x="12611" y="13434"/>
                  </a:cubicBezTo>
                  <a:lnTo>
                    <a:pt x="12611" y="13434"/>
                  </a:lnTo>
                  <a:cubicBezTo>
                    <a:pt x="9598" y="11383"/>
                    <a:pt x="8214" y="8240"/>
                    <a:pt x="7442" y="4844"/>
                  </a:cubicBezTo>
                  <a:cubicBezTo>
                    <a:pt x="6917" y="2556"/>
                    <a:pt x="5411" y="809"/>
                    <a:pt x="4108" y="809"/>
                  </a:cubicBezTo>
                  <a:cubicBezTo>
                    <a:pt x="3546" y="809"/>
                    <a:pt x="3022" y="1133"/>
                    <a:pt x="2631" y="1879"/>
                  </a:cubicBezTo>
                  <a:cubicBezTo>
                    <a:pt x="2477" y="1534"/>
                    <a:pt x="2560" y="1034"/>
                    <a:pt x="2369" y="617"/>
                  </a:cubicBezTo>
                  <a:cubicBezTo>
                    <a:pt x="2198" y="238"/>
                    <a:pt x="1846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2346700" y="4275025"/>
              <a:ext cx="404850" cy="162550"/>
            </a:xfrm>
            <a:custGeom>
              <a:avLst/>
              <a:gdLst/>
              <a:ahLst/>
              <a:cxnLst/>
              <a:rect l="l" t="t" r="r" b="b"/>
              <a:pathLst>
                <a:path w="16194" h="6502" extrusionOk="0">
                  <a:moveTo>
                    <a:pt x="16193" y="4360"/>
                  </a:moveTo>
                  <a:cubicBezTo>
                    <a:pt x="16183" y="4362"/>
                    <a:pt x="16173" y="4364"/>
                    <a:pt x="16162" y="4366"/>
                  </a:cubicBezTo>
                  <a:lnTo>
                    <a:pt x="16162" y="4366"/>
                  </a:lnTo>
                  <a:cubicBezTo>
                    <a:pt x="16173" y="4364"/>
                    <a:pt x="16183" y="4362"/>
                    <a:pt x="16193" y="4360"/>
                  </a:cubicBezTo>
                  <a:close/>
                  <a:moveTo>
                    <a:pt x="3942" y="6098"/>
                  </a:moveTo>
                  <a:lnTo>
                    <a:pt x="3942" y="6098"/>
                  </a:lnTo>
                  <a:cubicBezTo>
                    <a:pt x="3912" y="6113"/>
                    <a:pt x="3882" y="6128"/>
                    <a:pt x="3851" y="6143"/>
                  </a:cubicBezTo>
                  <a:lnTo>
                    <a:pt x="3851" y="6143"/>
                  </a:lnTo>
                  <a:cubicBezTo>
                    <a:pt x="3882" y="6130"/>
                    <a:pt x="3912" y="6115"/>
                    <a:pt x="3942" y="6098"/>
                  </a:cubicBezTo>
                  <a:close/>
                  <a:moveTo>
                    <a:pt x="2444" y="1"/>
                  </a:moveTo>
                  <a:cubicBezTo>
                    <a:pt x="2152" y="1"/>
                    <a:pt x="2022" y="196"/>
                    <a:pt x="2227" y="740"/>
                  </a:cubicBezTo>
                  <a:cubicBezTo>
                    <a:pt x="2370" y="1085"/>
                    <a:pt x="2727" y="1383"/>
                    <a:pt x="3049" y="1562"/>
                  </a:cubicBezTo>
                  <a:cubicBezTo>
                    <a:pt x="2013" y="1562"/>
                    <a:pt x="977" y="2026"/>
                    <a:pt x="489" y="2990"/>
                  </a:cubicBezTo>
                  <a:cubicBezTo>
                    <a:pt x="1" y="3955"/>
                    <a:pt x="203" y="5205"/>
                    <a:pt x="965" y="5967"/>
                  </a:cubicBezTo>
                  <a:cubicBezTo>
                    <a:pt x="1344" y="6346"/>
                    <a:pt x="1847" y="6501"/>
                    <a:pt x="2375" y="6501"/>
                  </a:cubicBezTo>
                  <a:cubicBezTo>
                    <a:pt x="2873" y="6501"/>
                    <a:pt x="3394" y="6362"/>
                    <a:pt x="3851" y="6143"/>
                  </a:cubicBezTo>
                  <a:lnTo>
                    <a:pt x="3851" y="6143"/>
                  </a:lnTo>
                  <a:cubicBezTo>
                    <a:pt x="3756" y="6182"/>
                    <a:pt x="3654" y="6201"/>
                    <a:pt x="3552" y="6201"/>
                  </a:cubicBezTo>
                  <a:cubicBezTo>
                    <a:pt x="3139" y="6201"/>
                    <a:pt x="2710" y="5903"/>
                    <a:pt x="2585" y="5491"/>
                  </a:cubicBezTo>
                  <a:cubicBezTo>
                    <a:pt x="2430" y="4943"/>
                    <a:pt x="2704" y="4324"/>
                    <a:pt x="3180" y="4002"/>
                  </a:cubicBezTo>
                  <a:cubicBezTo>
                    <a:pt x="3538" y="3745"/>
                    <a:pt x="3982" y="3644"/>
                    <a:pt x="4428" y="3644"/>
                  </a:cubicBezTo>
                  <a:cubicBezTo>
                    <a:pt x="4560" y="3644"/>
                    <a:pt x="4692" y="3653"/>
                    <a:pt x="4823" y="3669"/>
                  </a:cubicBezTo>
                  <a:cubicBezTo>
                    <a:pt x="5383" y="3729"/>
                    <a:pt x="5918" y="3931"/>
                    <a:pt x="6478" y="4110"/>
                  </a:cubicBezTo>
                  <a:cubicBezTo>
                    <a:pt x="8166" y="4639"/>
                    <a:pt x="9838" y="4865"/>
                    <a:pt x="11524" y="4865"/>
                  </a:cubicBezTo>
                  <a:cubicBezTo>
                    <a:pt x="13051" y="4865"/>
                    <a:pt x="14589" y="4680"/>
                    <a:pt x="16162" y="4366"/>
                  </a:cubicBezTo>
                  <a:lnTo>
                    <a:pt x="16162" y="4366"/>
                  </a:lnTo>
                  <a:cubicBezTo>
                    <a:pt x="15667" y="4464"/>
                    <a:pt x="15151" y="4509"/>
                    <a:pt x="14622" y="4509"/>
                  </a:cubicBezTo>
                  <a:cubicBezTo>
                    <a:pt x="11318" y="4509"/>
                    <a:pt x="7481" y="2763"/>
                    <a:pt x="4954" y="1228"/>
                  </a:cubicBezTo>
                  <a:cubicBezTo>
                    <a:pt x="4736" y="1094"/>
                    <a:pt x="3135" y="1"/>
                    <a:pt x="2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3115250" y="3950600"/>
              <a:ext cx="659925" cy="681975"/>
            </a:xfrm>
            <a:custGeom>
              <a:avLst/>
              <a:gdLst/>
              <a:ahLst/>
              <a:cxnLst/>
              <a:rect l="l" t="t" r="r" b="b"/>
              <a:pathLst>
                <a:path w="26397" h="27279" extrusionOk="0">
                  <a:moveTo>
                    <a:pt x="26366" y="441"/>
                  </a:moveTo>
                  <a:lnTo>
                    <a:pt x="26366" y="441"/>
                  </a:lnTo>
                  <a:cubicBezTo>
                    <a:pt x="26376" y="441"/>
                    <a:pt x="26387" y="441"/>
                    <a:pt x="26397" y="442"/>
                  </a:cubicBezTo>
                  <a:cubicBezTo>
                    <a:pt x="26387" y="441"/>
                    <a:pt x="26376" y="441"/>
                    <a:pt x="26366" y="441"/>
                  </a:cubicBezTo>
                  <a:close/>
                  <a:moveTo>
                    <a:pt x="19027" y="1347"/>
                  </a:moveTo>
                  <a:lnTo>
                    <a:pt x="19027" y="1347"/>
                  </a:lnTo>
                  <a:cubicBezTo>
                    <a:pt x="18467" y="1525"/>
                    <a:pt x="17955" y="1751"/>
                    <a:pt x="17455" y="2025"/>
                  </a:cubicBezTo>
                  <a:cubicBezTo>
                    <a:pt x="16967" y="2299"/>
                    <a:pt x="16515" y="2632"/>
                    <a:pt x="16074" y="3001"/>
                  </a:cubicBezTo>
                  <a:cubicBezTo>
                    <a:pt x="15646" y="3371"/>
                    <a:pt x="15265" y="3775"/>
                    <a:pt x="14884" y="4204"/>
                  </a:cubicBezTo>
                  <a:cubicBezTo>
                    <a:pt x="14526" y="4645"/>
                    <a:pt x="14205" y="5097"/>
                    <a:pt x="13907" y="5597"/>
                  </a:cubicBezTo>
                  <a:cubicBezTo>
                    <a:pt x="12717" y="7526"/>
                    <a:pt x="12086" y="9740"/>
                    <a:pt x="11657" y="11967"/>
                  </a:cubicBezTo>
                  <a:cubicBezTo>
                    <a:pt x="11193" y="14193"/>
                    <a:pt x="10955" y="16467"/>
                    <a:pt x="10371" y="18694"/>
                  </a:cubicBezTo>
                  <a:cubicBezTo>
                    <a:pt x="10074" y="19801"/>
                    <a:pt x="9704" y="20897"/>
                    <a:pt x="9228" y="21932"/>
                  </a:cubicBezTo>
                  <a:cubicBezTo>
                    <a:pt x="8752" y="22980"/>
                    <a:pt x="8192" y="23968"/>
                    <a:pt x="7573" y="24921"/>
                  </a:cubicBezTo>
                  <a:cubicBezTo>
                    <a:pt x="8692" y="22944"/>
                    <a:pt x="9633" y="20849"/>
                    <a:pt x="10133" y="18634"/>
                  </a:cubicBezTo>
                  <a:cubicBezTo>
                    <a:pt x="10657" y="16432"/>
                    <a:pt x="10919" y="14146"/>
                    <a:pt x="11347" y="11907"/>
                  </a:cubicBezTo>
                  <a:cubicBezTo>
                    <a:pt x="11812" y="9669"/>
                    <a:pt x="12431" y="7407"/>
                    <a:pt x="13693" y="5454"/>
                  </a:cubicBezTo>
                  <a:cubicBezTo>
                    <a:pt x="14324" y="4490"/>
                    <a:pt x="15074" y="3609"/>
                    <a:pt x="15967" y="2882"/>
                  </a:cubicBezTo>
                  <a:cubicBezTo>
                    <a:pt x="16420" y="2525"/>
                    <a:pt x="16908" y="2216"/>
                    <a:pt x="17420" y="1942"/>
                  </a:cubicBezTo>
                  <a:cubicBezTo>
                    <a:pt x="17944" y="1692"/>
                    <a:pt x="18479" y="1489"/>
                    <a:pt x="19027" y="1347"/>
                  </a:cubicBezTo>
                  <a:close/>
                  <a:moveTo>
                    <a:pt x="21933" y="0"/>
                  </a:moveTo>
                  <a:cubicBezTo>
                    <a:pt x="21783" y="0"/>
                    <a:pt x="21632" y="4"/>
                    <a:pt x="21480" y="13"/>
                  </a:cubicBezTo>
                  <a:cubicBezTo>
                    <a:pt x="20563" y="49"/>
                    <a:pt x="19682" y="192"/>
                    <a:pt x="18860" y="394"/>
                  </a:cubicBezTo>
                  <a:cubicBezTo>
                    <a:pt x="14860" y="1430"/>
                    <a:pt x="12002" y="4323"/>
                    <a:pt x="10181" y="8312"/>
                  </a:cubicBezTo>
                  <a:cubicBezTo>
                    <a:pt x="8038" y="13015"/>
                    <a:pt x="4918" y="18575"/>
                    <a:pt x="1" y="20813"/>
                  </a:cubicBezTo>
                  <a:cubicBezTo>
                    <a:pt x="128" y="20821"/>
                    <a:pt x="254" y="20824"/>
                    <a:pt x="380" y="20824"/>
                  </a:cubicBezTo>
                  <a:cubicBezTo>
                    <a:pt x="2048" y="20824"/>
                    <a:pt x="3550" y="20177"/>
                    <a:pt x="4990" y="19313"/>
                  </a:cubicBezTo>
                  <a:lnTo>
                    <a:pt x="4990" y="19313"/>
                  </a:lnTo>
                  <a:cubicBezTo>
                    <a:pt x="3013" y="21587"/>
                    <a:pt x="8085" y="24683"/>
                    <a:pt x="6192" y="27278"/>
                  </a:cubicBezTo>
                  <a:cubicBezTo>
                    <a:pt x="8216" y="24504"/>
                    <a:pt x="13157" y="25683"/>
                    <a:pt x="12895" y="21016"/>
                  </a:cubicBezTo>
                  <a:lnTo>
                    <a:pt x="12895" y="21016"/>
                  </a:lnTo>
                  <a:cubicBezTo>
                    <a:pt x="14395" y="22230"/>
                    <a:pt x="14931" y="22409"/>
                    <a:pt x="16777" y="22956"/>
                  </a:cubicBezTo>
                  <a:cubicBezTo>
                    <a:pt x="15408" y="20980"/>
                    <a:pt x="15229" y="19658"/>
                    <a:pt x="15229" y="19658"/>
                  </a:cubicBezTo>
                  <a:lnTo>
                    <a:pt x="15229" y="19658"/>
                  </a:lnTo>
                  <a:cubicBezTo>
                    <a:pt x="15919" y="19885"/>
                    <a:pt x="16896" y="19968"/>
                    <a:pt x="16896" y="19968"/>
                  </a:cubicBezTo>
                  <a:cubicBezTo>
                    <a:pt x="14872" y="17444"/>
                    <a:pt x="13669" y="14658"/>
                    <a:pt x="13753" y="11431"/>
                  </a:cubicBezTo>
                  <a:lnTo>
                    <a:pt x="13753" y="11431"/>
                  </a:lnTo>
                  <a:cubicBezTo>
                    <a:pt x="14186" y="12032"/>
                    <a:pt x="14927" y="12449"/>
                    <a:pt x="15655" y="12449"/>
                  </a:cubicBezTo>
                  <a:cubicBezTo>
                    <a:pt x="15908" y="12449"/>
                    <a:pt x="16159" y="12399"/>
                    <a:pt x="16396" y="12288"/>
                  </a:cubicBezTo>
                  <a:cubicBezTo>
                    <a:pt x="17301" y="11860"/>
                    <a:pt x="17801" y="10729"/>
                    <a:pt x="17539" y="9764"/>
                  </a:cubicBezTo>
                  <a:lnTo>
                    <a:pt x="17539" y="9764"/>
                  </a:lnTo>
                  <a:cubicBezTo>
                    <a:pt x="17448" y="10392"/>
                    <a:pt x="16701" y="10883"/>
                    <a:pt x="16033" y="10883"/>
                  </a:cubicBezTo>
                  <a:cubicBezTo>
                    <a:pt x="15916" y="10883"/>
                    <a:pt x="15801" y="10868"/>
                    <a:pt x="15693" y="10836"/>
                  </a:cubicBezTo>
                  <a:cubicBezTo>
                    <a:pt x="14967" y="10621"/>
                    <a:pt x="14455" y="9955"/>
                    <a:pt x="14157" y="9252"/>
                  </a:cubicBezTo>
                  <a:cubicBezTo>
                    <a:pt x="13324" y="7228"/>
                    <a:pt x="15479" y="4918"/>
                    <a:pt x="16836" y="3668"/>
                  </a:cubicBezTo>
                  <a:cubicBezTo>
                    <a:pt x="19249" y="1437"/>
                    <a:pt x="22632" y="434"/>
                    <a:pt x="25897" y="434"/>
                  </a:cubicBezTo>
                  <a:cubicBezTo>
                    <a:pt x="26054" y="434"/>
                    <a:pt x="26210" y="436"/>
                    <a:pt x="26366" y="441"/>
                  </a:cubicBezTo>
                  <a:lnTo>
                    <a:pt x="26366" y="441"/>
                  </a:lnTo>
                  <a:cubicBezTo>
                    <a:pt x="24872" y="393"/>
                    <a:pt x="23435" y="0"/>
                    <a:pt x="21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853925" y="4139025"/>
              <a:ext cx="461975" cy="353650"/>
            </a:xfrm>
            <a:custGeom>
              <a:avLst/>
              <a:gdLst/>
              <a:ahLst/>
              <a:cxnLst/>
              <a:rect l="l" t="t" r="r" b="b"/>
              <a:pathLst>
                <a:path w="18479" h="14146" extrusionOk="0">
                  <a:moveTo>
                    <a:pt x="15359" y="3977"/>
                  </a:moveTo>
                  <a:cubicBezTo>
                    <a:pt x="14716" y="4787"/>
                    <a:pt x="14002" y="5525"/>
                    <a:pt x="13192" y="6216"/>
                  </a:cubicBezTo>
                  <a:cubicBezTo>
                    <a:pt x="12395" y="6894"/>
                    <a:pt x="11513" y="7525"/>
                    <a:pt x="10597" y="8073"/>
                  </a:cubicBezTo>
                  <a:cubicBezTo>
                    <a:pt x="9656" y="8609"/>
                    <a:pt x="8656" y="9085"/>
                    <a:pt x="7632" y="9466"/>
                  </a:cubicBezTo>
                  <a:cubicBezTo>
                    <a:pt x="6608" y="9859"/>
                    <a:pt x="5537" y="10181"/>
                    <a:pt x="4465" y="10419"/>
                  </a:cubicBezTo>
                  <a:cubicBezTo>
                    <a:pt x="5489" y="10062"/>
                    <a:pt x="6525" y="9704"/>
                    <a:pt x="7525" y="9276"/>
                  </a:cubicBezTo>
                  <a:cubicBezTo>
                    <a:pt x="8525" y="8859"/>
                    <a:pt x="9501" y="8383"/>
                    <a:pt x="10418" y="7847"/>
                  </a:cubicBezTo>
                  <a:cubicBezTo>
                    <a:pt x="11335" y="7323"/>
                    <a:pt x="12216" y="6716"/>
                    <a:pt x="13037" y="6061"/>
                  </a:cubicBezTo>
                  <a:cubicBezTo>
                    <a:pt x="13847" y="5406"/>
                    <a:pt x="14621" y="4704"/>
                    <a:pt x="15359" y="3977"/>
                  </a:cubicBezTo>
                  <a:close/>
                  <a:moveTo>
                    <a:pt x="18479" y="1"/>
                  </a:moveTo>
                  <a:lnTo>
                    <a:pt x="18479" y="1"/>
                  </a:lnTo>
                  <a:cubicBezTo>
                    <a:pt x="13549" y="5406"/>
                    <a:pt x="7049" y="9347"/>
                    <a:pt x="0" y="11228"/>
                  </a:cubicBezTo>
                  <a:cubicBezTo>
                    <a:pt x="979" y="11720"/>
                    <a:pt x="2207" y="11962"/>
                    <a:pt x="3452" y="11962"/>
                  </a:cubicBezTo>
                  <a:cubicBezTo>
                    <a:pt x="4979" y="11962"/>
                    <a:pt x="6532" y="11598"/>
                    <a:pt x="7680" y="10883"/>
                  </a:cubicBezTo>
                  <a:lnTo>
                    <a:pt x="7680" y="10883"/>
                  </a:lnTo>
                  <a:cubicBezTo>
                    <a:pt x="7239" y="11812"/>
                    <a:pt x="4775" y="13931"/>
                    <a:pt x="4763" y="14145"/>
                  </a:cubicBezTo>
                  <a:cubicBezTo>
                    <a:pt x="9894" y="13336"/>
                    <a:pt x="16455" y="4204"/>
                    <a:pt x="18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3567700" y="4018475"/>
              <a:ext cx="217900" cy="215600"/>
            </a:xfrm>
            <a:custGeom>
              <a:avLst/>
              <a:gdLst/>
              <a:ahLst/>
              <a:cxnLst/>
              <a:rect l="l" t="t" r="r" b="b"/>
              <a:pathLst>
                <a:path w="8716" h="8624" extrusionOk="0">
                  <a:moveTo>
                    <a:pt x="8716" y="1"/>
                  </a:moveTo>
                  <a:lnTo>
                    <a:pt x="8716" y="1"/>
                  </a:lnTo>
                  <a:cubicBezTo>
                    <a:pt x="8715" y="1"/>
                    <a:pt x="0" y="6787"/>
                    <a:pt x="2560" y="8442"/>
                  </a:cubicBezTo>
                  <a:cubicBezTo>
                    <a:pt x="2755" y="8566"/>
                    <a:pt x="2955" y="8623"/>
                    <a:pt x="3159" y="8623"/>
                  </a:cubicBezTo>
                  <a:cubicBezTo>
                    <a:pt x="5662" y="8623"/>
                    <a:pt x="8716" y="1"/>
                    <a:pt x="8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3735575" y="4046750"/>
              <a:ext cx="156300" cy="225950"/>
            </a:xfrm>
            <a:custGeom>
              <a:avLst/>
              <a:gdLst/>
              <a:ahLst/>
              <a:cxnLst/>
              <a:rect l="l" t="t" r="r" b="b"/>
              <a:pathLst>
                <a:path w="6252" h="9038" extrusionOk="0">
                  <a:moveTo>
                    <a:pt x="3132" y="1"/>
                  </a:moveTo>
                  <a:cubicBezTo>
                    <a:pt x="3132" y="1"/>
                    <a:pt x="0" y="9038"/>
                    <a:pt x="3132" y="9038"/>
                  </a:cubicBezTo>
                  <a:cubicBezTo>
                    <a:pt x="6251" y="9038"/>
                    <a:pt x="3132" y="1"/>
                    <a:pt x="3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4506500" y="4005775"/>
              <a:ext cx="424475" cy="246850"/>
            </a:xfrm>
            <a:custGeom>
              <a:avLst/>
              <a:gdLst/>
              <a:ahLst/>
              <a:cxnLst/>
              <a:rect l="l" t="t" r="r" b="b"/>
              <a:pathLst>
                <a:path w="16979" h="9874" extrusionOk="0">
                  <a:moveTo>
                    <a:pt x="10538" y="4247"/>
                  </a:moveTo>
                  <a:lnTo>
                    <a:pt x="10538" y="4247"/>
                  </a:lnTo>
                  <a:cubicBezTo>
                    <a:pt x="10716" y="5009"/>
                    <a:pt x="10526" y="5843"/>
                    <a:pt x="10133" y="6521"/>
                  </a:cubicBezTo>
                  <a:cubicBezTo>
                    <a:pt x="10061" y="6676"/>
                    <a:pt x="9954" y="6807"/>
                    <a:pt x="9871" y="6938"/>
                  </a:cubicBezTo>
                  <a:cubicBezTo>
                    <a:pt x="10431" y="6474"/>
                    <a:pt x="10966" y="5974"/>
                    <a:pt x="11550" y="5509"/>
                  </a:cubicBezTo>
                  <a:cubicBezTo>
                    <a:pt x="12193" y="4974"/>
                    <a:pt x="12919" y="4497"/>
                    <a:pt x="13740" y="4283"/>
                  </a:cubicBezTo>
                  <a:lnTo>
                    <a:pt x="13740" y="4283"/>
                  </a:lnTo>
                  <a:cubicBezTo>
                    <a:pt x="12978" y="4616"/>
                    <a:pt x="12324" y="5128"/>
                    <a:pt x="11716" y="5676"/>
                  </a:cubicBezTo>
                  <a:cubicBezTo>
                    <a:pt x="11109" y="6224"/>
                    <a:pt x="10526" y="6819"/>
                    <a:pt x="9859" y="7343"/>
                  </a:cubicBezTo>
                  <a:cubicBezTo>
                    <a:pt x="9180" y="7867"/>
                    <a:pt x="8430" y="8295"/>
                    <a:pt x="7609" y="8510"/>
                  </a:cubicBezTo>
                  <a:cubicBezTo>
                    <a:pt x="7097" y="8643"/>
                    <a:pt x="6571" y="8703"/>
                    <a:pt x="6049" y="8703"/>
                  </a:cubicBezTo>
                  <a:cubicBezTo>
                    <a:pt x="5733" y="8703"/>
                    <a:pt x="5418" y="8681"/>
                    <a:pt x="5108" y="8641"/>
                  </a:cubicBezTo>
                  <a:cubicBezTo>
                    <a:pt x="5942" y="8605"/>
                    <a:pt x="6763" y="8534"/>
                    <a:pt x="7537" y="8284"/>
                  </a:cubicBezTo>
                  <a:cubicBezTo>
                    <a:pt x="8014" y="8117"/>
                    <a:pt x="8454" y="7891"/>
                    <a:pt x="8871" y="7641"/>
                  </a:cubicBezTo>
                  <a:cubicBezTo>
                    <a:pt x="9276" y="7260"/>
                    <a:pt x="9597" y="6819"/>
                    <a:pt x="9871" y="6367"/>
                  </a:cubicBezTo>
                  <a:cubicBezTo>
                    <a:pt x="10228" y="5724"/>
                    <a:pt x="10466" y="5009"/>
                    <a:pt x="10538" y="4247"/>
                  </a:cubicBezTo>
                  <a:close/>
                  <a:moveTo>
                    <a:pt x="6533" y="0"/>
                  </a:moveTo>
                  <a:cubicBezTo>
                    <a:pt x="6166" y="0"/>
                    <a:pt x="5799" y="91"/>
                    <a:pt x="5478" y="271"/>
                  </a:cubicBezTo>
                  <a:cubicBezTo>
                    <a:pt x="6740" y="1568"/>
                    <a:pt x="7156" y="3783"/>
                    <a:pt x="6490" y="5450"/>
                  </a:cubicBezTo>
                  <a:cubicBezTo>
                    <a:pt x="5811" y="7129"/>
                    <a:pt x="4096" y="8319"/>
                    <a:pt x="2275" y="8391"/>
                  </a:cubicBezTo>
                  <a:cubicBezTo>
                    <a:pt x="2166" y="8394"/>
                    <a:pt x="2059" y="8396"/>
                    <a:pt x="1952" y="8396"/>
                  </a:cubicBezTo>
                  <a:cubicBezTo>
                    <a:pt x="1259" y="8396"/>
                    <a:pt x="599" y="8325"/>
                    <a:pt x="1" y="8129"/>
                  </a:cubicBezTo>
                  <a:lnTo>
                    <a:pt x="1" y="8129"/>
                  </a:lnTo>
                  <a:cubicBezTo>
                    <a:pt x="1406" y="9069"/>
                    <a:pt x="3037" y="9677"/>
                    <a:pt x="4739" y="9831"/>
                  </a:cubicBezTo>
                  <a:cubicBezTo>
                    <a:pt x="5040" y="9860"/>
                    <a:pt x="5342" y="9874"/>
                    <a:pt x="5643" y="9874"/>
                  </a:cubicBezTo>
                  <a:cubicBezTo>
                    <a:pt x="7876" y="9874"/>
                    <a:pt x="10108" y="9107"/>
                    <a:pt x="11859" y="7712"/>
                  </a:cubicBezTo>
                  <a:cubicBezTo>
                    <a:pt x="12633" y="7105"/>
                    <a:pt x="13324" y="6390"/>
                    <a:pt x="14169" y="5878"/>
                  </a:cubicBezTo>
                  <a:cubicBezTo>
                    <a:pt x="14717" y="5563"/>
                    <a:pt x="15349" y="5352"/>
                    <a:pt x="15957" y="5352"/>
                  </a:cubicBezTo>
                  <a:cubicBezTo>
                    <a:pt x="16313" y="5352"/>
                    <a:pt x="16662" y="5425"/>
                    <a:pt x="16979" y="5593"/>
                  </a:cubicBezTo>
                  <a:cubicBezTo>
                    <a:pt x="16431" y="4462"/>
                    <a:pt x="15872" y="3390"/>
                    <a:pt x="14657" y="3033"/>
                  </a:cubicBezTo>
                  <a:cubicBezTo>
                    <a:pt x="14231" y="2900"/>
                    <a:pt x="13786" y="2835"/>
                    <a:pt x="13341" y="2835"/>
                  </a:cubicBezTo>
                  <a:cubicBezTo>
                    <a:pt x="12667" y="2835"/>
                    <a:pt x="11993" y="2984"/>
                    <a:pt x="11383" y="3271"/>
                  </a:cubicBezTo>
                  <a:cubicBezTo>
                    <a:pt x="11704" y="2926"/>
                    <a:pt x="11776" y="2223"/>
                    <a:pt x="11526" y="1866"/>
                  </a:cubicBezTo>
                  <a:cubicBezTo>
                    <a:pt x="11293" y="1545"/>
                    <a:pt x="10892" y="1391"/>
                    <a:pt x="10488" y="1391"/>
                  </a:cubicBezTo>
                  <a:cubicBezTo>
                    <a:pt x="10293" y="1391"/>
                    <a:pt x="10097" y="1427"/>
                    <a:pt x="9919" y="1497"/>
                  </a:cubicBezTo>
                  <a:cubicBezTo>
                    <a:pt x="9359" y="1687"/>
                    <a:pt x="8918" y="2116"/>
                    <a:pt x="8490" y="2521"/>
                  </a:cubicBezTo>
                  <a:cubicBezTo>
                    <a:pt x="8609" y="1735"/>
                    <a:pt x="8406" y="842"/>
                    <a:pt x="7752" y="378"/>
                  </a:cubicBezTo>
                  <a:cubicBezTo>
                    <a:pt x="7397" y="126"/>
                    <a:pt x="6965" y="0"/>
                    <a:pt x="6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4305300" y="3979575"/>
              <a:ext cx="960250" cy="388450"/>
            </a:xfrm>
            <a:custGeom>
              <a:avLst/>
              <a:gdLst/>
              <a:ahLst/>
              <a:cxnLst/>
              <a:rect l="l" t="t" r="r" b="b"/>
              <a:pathLst>
                <a:path w="38410" h="15538" extrusionOk="0">
                  <a:moveTo>
                    <a:pt x="37386" y="1723"/>
                  </a:moveTo>
                  <a:lnTo>
                    <a:pt x="37386" y="1723"/>
                  </a:lnTo>
                  <a:cubicBezTo>
                    <a:pt x="37409" y="3033"/>
                    <a:pt x="37278" y="4379"/>
                    <a:pt x="36933" y="5652"/>
                  </a:cubicBezTo>
                  <a:cubicBezTo>
                    <a:pt x="36600" y="6938"/>
                    <a:pt x="36016" y="8165"/>
                    <a:pt x="35183" y="9224"/>
                  </a:cubicBezTo>
                  <a:cubicBezTo>
                    <a:pt x="34361" y="10272"/>
                    <a:pt x="33409" y="11201"/>
                    <a:pt x="32337" y="11998"/>
                  </a:cubicBezTo>
                  <a:cubicBezTo>
                    <a:pt x="31266" y="12784"/>
                    <a:pt x="30111" y="13439"/>
                    <a:pt x="28861" y="13844"/>
                  </a:cubicBezTo>
                  <a:cubicBezTo>
                    <a:pt x="30063" y="13320"/>
                    <a:pt x="31171" y="12618"/>
                    <a:pt x="32206" y="11796"/>
                  </a:cubicBezTo>
                  <a:cubicBezTo>
                    <a:pt x="33218" y="10986"/>
                    <a:pt x="34171" y="10070"/>
                    <a:pt x="34945" y="9034"/>
                  </a:cubicBezTo>
                  <a:cubicBezTo>
                    <a:pt x="35743" y="8010"/>
                    <a:pt x="36326" y="6831"/>
                    <a:pt x="36695" y="5581"/>
                  </a:cubicBezTo>
                  <a:cubicBezTo>
                    <a:pt x="37088" y="4343"/>
                    <a:pt x="37278" y="3033"/>
                    <a:pt x="37386" y="1723"/>
                  </a:cubicBezTo>
                  <a:close/>
                  <a:moveTo>
                    <a:pt x="36912" y="1"/>
                  </a:moveTo>
                  <a:cubicBezTo>
                    <a:pt x="36554" y="1"/>
                    <a:pt x="36200" y="241"/>
                    <a:pt x="36028" y="628"/>
                  </a:cubicBezTo>
                  <a:cubicBezTo>
                    <a:pt x="35838" y="1033"/>
                    <a:pt x="35921" y="1533"/>
                    <a:pt x="35766" y="1890"/>
                  </a:cubicBezTo>
                  <a:cubicBezTo>
                    <a:pt x="35376" y="1141"/>
                    <a:pt x="34852" y="816"/>
                    <a:pt x="34289" y="816"/>
                  </a:cubicBezTo>
                  <a:cubicBezTo>
                    <a:pt x="32983" y="816"/>
                    <a:pt x="31472" y="2571"/>
                    <a:pt x="30956" y="4843"/>
                  </a:cubicBezTo>
                  <a:cubicBezTo>
                    <a:pt x="30185" y="8242"/>
                    <a:pt x="28807" y="11354"/>
                    <a:pt x="25799" y="13416"/>
                  </a:cubicBezTo>
                  <a:lnTo>
                    <a:pt x="25799" y="13416"/>
                  </a:lnTo>
                  <a:cubicBezTo>
                    <a:pt x="26326" y="12985"/>
                    <a:pt x="26250" y="12217"/>
                    <a:pt x="25741" y="11665"/>
                  </a:cubicBezTo>
                  <a:cubicBezTo>
                    <a:pt x="25305" y="11182"/>
                    <a:pt x="24643" y="10985"/>
                    <a:pt x="23982" y="10985"/>
                  </a:cubicBezTo>
                  <a:cubicBezTo>
                    <a:pt x="23813" y="10985"/>
                    <a:pt x="23644" y="10998"/>
                    <a:pt x="23479" y="11022"/>
                  </a:cubicBezTo>
                  <a:cubicBezTo>
                    <a:pt x="22658" y="11141"/>
                    <a:pt x="21884" y="11391"/>
                    <a:pt x="21110" y="11653"/>
                  </a:cubicBezTo>
                  <a:cubicBezTo>
                    <a:pt x="20372" y="11891"/>
                    <a:pt x="19610" y="12094"/>
                    <a:pt x="18812" y="12189"/>
                  </a:cubicBezTo>
                  <a:cubicBezTo>
                    <a:pt x="18184" y="12251"/>
                    <a:pt x="17552" y="12278"/>
                    <a:pt x="16920" y="12278"/>
                  </a:cubicBezTo>
                  <a:cubicBezTo>
                    <a:pt x="15840" y="12278"/>
                    <a:pt x="14759" y="12198"/>
                    <a:pt x="13692" y="12070"/>
                  </a:cubicBezTo>
                  <a:cubicBezTo>
                    <a:pt x="8692" y="11439"/>
                    <a:pt x="3227" y="8915"/>
                    <a:pt x="0" y="4890"/>
                  </a:cubicBezTo>
                  <a:lnTo>
                    <a:pt x="0" y="4890"/>
                  </a:lnTo>
                  <a:cubicBezTo>
                    <a:pt x="5096" y="11260"/>
                    <a:pt x="11680" y="14535"/>
                    <a:pt x="19824" y="15392"/>
                  </a:cubicBezTo>
                  <a:cubicBezTo>
                    <a:pt x="20730" y="15487"/>
                    <a:pt x="21648" y="15538"/>
                    <a:pt x="22566" y="15538"/>
                  </a:cubicBezTo>
                  <a:cubicBezTo>
                    <a:pt x="26244" y="15538"/>
                    <a:pt x="29929" y="14721"/>
                    <a:pt x="32921" y="12653"/>
                  </a:cubicBezTo>
                  <a:cubicBezTo>
                    <a:pt x="36719" y="10010"/>
                    <a:pt x="38410" y="5926"/>
                    <a:pt x="37945" y="1461"/>
                  </a:cubicBezTo>
                  <a:cubicBezTo>
                    <a:pt x="37910" y="1057"/>
                    <a:pt x="37826" y="652"/>
                    <a:pt x="37576" y="342"/>
                  </a:cubicBezTo>
                  <a:cubicBezTo>
                    <a:pt x="37387" y="105"/>
                    <a:pt x="37148" y="1"/>
                    <a:pt x="3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875900" y="4275025"/>
              <a:ext cx="404825" cy="162550"/>
            </a:xfrm>
            <a:custGeom>
              <a:avLst/>
              <a:gdLst/>
              <a:ahLst/>
              <a:cxnLst/>
              <a:rect l="l" t="t" r="r" b="b"/>
              <a:pathLst>
                <a:path w="16193" h="6502" extrusionOk="0">
                  <a:moveTo>
                    <a:pt x="0" y="4360"/>
                  </a:moveTo>
                  <a:cubicBezTo>
                    <a:pt x="11" y="4362"/>
                    <a:pt x="21" y="4364"/>
                    <a:pt x="32" y="4366"/>
                  </a:cubicBezTo>
                  <a:lnTo>
                    <a:pt x="32" y="4366"/>
                  </a:lnTo>
                  <a:cubicBezTo>
                    <a:pt x="21" y="4364"/>
                    <a:pt x="11" y="4362"/>
                    <a:pt x="0" y="4360"/>
                  </a:cubicBezTo>
                  <a:close/>
                  <a:moveTo>
                    <a:pt x="12252" y="6098"/>
                  </a:moveTo>
                  <a:lnTo>
                    <a:pt x="12252" y="6098"/>
                  </a:lnTo>
                  <a:cubicBezTo>
                    <a:pt x="12281" y="6115"/>
                    <a:pt x="12312" y="6130"/>
                    <a:pt x="12343" y="6143"/>
                  </a:cubicBezTo>
                  <a:lnTo>
                    <a:pt x="12343" y="6143"/>
                  </a:lnTo>
                  <a:cubicBezTo>
                    <a:pt x="12312" y="6128"/>
                    <a:pt x="12282" y="6113"/>
                    <a:pt x="12252" y="6098"/>
                  </a:cubicBezTo>
                  <a:close/>
                  <a:moveTo>
                    <a:pt x="13755" y="1"/>
                  </a:moveTo>
                  <a:cubicBezTo>
                    <a:pt x="13064" y="1"/>
                    <a:pt x="11457" y="1094"/>
                    <a:pt x="11240" y="1228"/>
                  </a:cubicBezTo>
                  <a:cubicBezTo>
                    <a:pt x="8713" y="2763"/>
                    <a:pt x="4876" y="4509"/>
                    <a:pt x="1572" y="4509"/>
                  </a:cubicBezTo>
                  <a:cubicBezTo>
                    <a:pt x="1042" y="4509"/>
                    <a:pt x="526" y="4464"/>
                    <a:pt x="32" y="4366"/>
                  </a:cubicBezTo>
                  <a:lnTo>
                    <a:pt x="32" y="4366"/>
                  </a:lnTo>
                  <a:cubicBezTo>
                    <a:pt x="1604" y="4680"/>
                    <a:pt x="3143" y="4865"/>
                    <a:pt x="4671" y="4865"/>
                  </a:cubicBezTo>
                  <a:cubicBezTo>
                    <a:pt x="6358" y="4865"/>
                    <a:pt x="8033" y="4639"/>
                    <a:pt x="9728" y="4110"/>
                  </a:cubicBezTo>
                  <a:cubicBezTo>
                    <a:pt x="10275" y="3931"/>
                    <a:pt x="10811" y="3729"/>
                    <a:pt x="11371" y="3669"/>
                  </a:cubicBezTo>
                  <a:cubicBezTo>
                    <a:pt x="11501" y="3653"/>
                    <a:pt x="11634" y="3644"/>
                    <a:pt x="11766" y="3644"/>
                  </a:cubicBezTo>
                  <a:cubicBezTo>
                    <a:pt x="12212" y="3644"/>
                    <a:pt x="12655" y="3745"/>
                    <a:pt x="13014" y="4002"/>
                  </a:cubicBezTo>
                  <a:cubicBezTo>
                    <a:pt x="13490" y="4324"/>
                    <a:pt x="13764" y="4943"/>
                    <a:pt x="13609" y="5491"/>
                  </a:cubicBezTo>
                  <a:cubicBezTo>
                    <a:pt x="13484" y="5903"/>
                    <a:pt x="13054" y="6201"/>
                    <a:pt x="12642" y="6201"/>
                  </a:cubicBezTo>
                  <a:cubicBezTo>
                    <a:pt x="12539" y="6201"/>
                    <a:pt x="12438" y="6182"/>
                    <a:pt x="12343" y="6143"/>
                  </a:cubicBezTo>
                  <a:lnTo>
                    <a:pt x="12343" y="6143"/>
                  </a:lnTo>
                  <a:cubicBezTo>
                    <a:pt x="12800" y="6362"/>
                    <a:pt x="13320" y="6501"/>
                    <a:pt x="13819" y="6501"/>
                  </a:cubicBezTo>
                  <a:cubicBezTo>
                    <a:pt x="14346" y="6501"/>
                    <a:pt x="14849" y="6346"/>
                    <a:pt x="15228" y="5967"/>
                  </a:cubicBezTo>
                  <a:cubicBezTo>
                    <a:pt x="15990" y="5205"/>
                    <a:pt x="16193" y="3955"/>
                    <a:pt x="15705" y="2990"/>
                  </a:cubicBezTo>
                  <a:cubicBezTo>
                    <a:pt x="15216" y="2026"/>
                    <a:pt x="14193" y="1562"/>
                    <a:pt x="13145" y="1562"/>
                  </a:cubicBezTo>
                  <a:cubicBezTo>
                    <a:pt x="13478" y="1383"/>
                    <a:pt x="13835" y="1085"/>
                    <a:pt x="13966" y="740"/>
                  </a:cubicBezTo>
                  <a:cubicBezTo>
                    <a:pt x="14175" y="196"/>
                    <a:pt x="14047" y="1"/>
                    <a:pt x="13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3851950" y="3950300"/>
              <a:ext cx="659650" cy="681975"/>
            </a:xfrm>
            <a:custGeom>
              <a:avLst/>
              <a:gdLst/>
              <a:ahLst/>
              <a:cxnLst/>
              <a:rect l="l" t="t" r="r" b="b"/>
              <a:pathLst>
                <a:path w="26386" h="27279" extrusionOk="0">
                  <a:moveTo>
                    <a:pt x="33" y="441"/>
                  </a:moveTo>
                  <a:cubicBezTo>
                    <a:pt x="22" y="441"/>
                    <a:pt x="12" y="441"/>
                    <a:pt x="1" y="442"/>
                  </a:cubicBezTo>
                  <a:cubicBezTo>
                    <a:pt x="12" y="441"/>
                    <a:pt x="22" y="441"/>
                    <a:pt x="33" y="441"/>
                  </a:cubicBezTo>
                  <a:close/>
                  <a:moveTo>
                    <a:pt x="7383" y="1382"/>
                  </a:moveTo>
                  <a:lnTo>
                    <a:pt x="7383" y="1382"/>
                  </a:lnTo>
                  <a:cubicBezTo>
                    <a:pt x="7942" y="1513"/>
                    <a:pt x="8478" y="1716"/>
                    <a:pt x="8990" y="1978"/>
                  </a:cubicBezTo>
                  <a:cubicBezTo>
                    <a:pt x="9502" y="2240"/>
                    <a:pt x="9990" y="2549"/>
                    <a:pt x="10443" y="2906"/>
                  </a:cubicBezTo>
                  <a:cubicBezTo>
                    <a:pt x="11336" y="3633"/>
                    <a:pt x="12086" y="4514"/>
                    <a:pt x="12717" y="5478"/>
                  </a:cubicBezTo>
                  <a:cubicBezTo>
                    <a:pt x="13979" y="7419"/>
                    <a:pt x="14610" y="9693"/>
                    <a:pt x="15062" y="11931"/>
                  </a:cubicBezTo>
                  <a:cubicBezTo>
                    <a:pt x="15503" y="14158"/>
                    <a:pt x="15753" y="16444"/>
                    <a:pt x="16265" y="18658"/>
                  </a:cubicBezTo>
                  <a:cubicBezTo>
                    <a:pt x="16777" y="20873"/>
                    <a:pt x="17717" y="22968"/>
                    <a:pt x="18836" y="24957"/>
                  </a:cubicBezTo>
                  <a:cubicBezTo>
                    <a:pt x="18217" y="23980"/>
                    <a:pt x="17658" y="22980"/>
                    <a:pt x="17182" y="21956"/>
                  </a:cubicBezTo>
                  <a:cubicBezTo>
                    <a:pt x="16705" y="20920"/>
                    <a:pt x="16336" y="19837"/>
                    <a:pt x="16039" y="18718"/>
                  </a:cubicBezTo>
                  <a:cubicBezTo>
                    <a:pt x="15467" y="16503"/>
                    <a:pt x="15217" y="14217"/>
                    <a:pt x="14753" y="11991"/>
                  </a:cubicBezTo>
                  <a:cubicBezTo>
                    <a:pt x="14324" y="9776"/>
                    <a:pt x="13717" y="7550"/>
                    <a:pt x="12502" y="5621"/>
                  </a:cubicBezTo>
                  <a:cubicBezTo>
                    <a:pt x="12205" y="5145"/>
                    <a:pt x="11883" y="4680"/>
                    <a:pt x="11526" y="4240"/>
                  </a:cubicBezTo>
                  <a:cubicBezTo>
                    <a:pt x="11169" y="3799"/>
                    <a:pt x="10764" y="3406"/>
                    <a:pt x="10335" y="3025"/>
                  </a:cubicBezTo>
                  <a:cubicBezTo>
                    <a:pt x="9907" y="2656"/>
                    <a:pt x="9442" y="2335"/>
                    <a:pt x="8954" y="2049"/>
                  </a:cubicBezTo>
                  <a:cubicBezTo>
                    <a:pt x="8454" y="1775"/>
                    <a:pt x="7918" y="1561"/>
                    <a:pt x="7383" y="1382"/>
                  </a:cubicBezTo>
                  <a:close/>
                  <a:moveTo>
                    <a:pt x="4462" y="1"/>
                  </a:moveTo>
                  <a:cubicBezTo>
                    <a:pt x="2953" y="1"/>
                    <a:pt x="1526" y="393"/>
                    <a:pt x="33" y="441"/>
                  </a:cubicBezTo>
                  <a:lnTo>
                    <a:pt x="33" y="441"/>
                  </a:lnTo>
                  <a:cubicBezTo>
                    <a:pt x="190" y="436"/>
                    <a:pt x="347" y="434"/>
                    <a:pt x="504" y="434"/>
                  </a:cubicBezTo>
                  <a:cubicBezTo>
                    <a:pt x="3759" y="434"/>
                    <a:pt x="7150" y="1427"/>
                    <a:pt x="9562" y="3668"/>
                  </a:cubicBezTo>
                  <a:cubicBezTo>
                    <a:pt x="10907" y="4930"/>
                    <a:pt x="13074" y="7228"/>
                    <a:pt x="12240" y="9252"/>
                  </a:cubicBezTo>
                  <a:cubicBezTo>
                    <a:pt x="11955" y="9955"/>
                    <a:pt x="11431" y="10622"/>
                    <a:pt x="10705" y="10824"/>
                  </a:cubicBezTo>
                  <a:cubicBezTo>
                    <a:pt x="10595" y="10856"/>
                    <a:pt x="10479" y="10872"/>
                    <a:pt x="10361" y="10872"/>
                  </a:cubicBezTo>
                  <a:cubicBezTo>
                    <a:pt x="9696" y="10872"/>
                    <a:pt x="8960" y="10389"/>
                    <a:pt x="8859" y="9752"/>
                  </a:cubicBezTo>
                  <a:lnTo>
                    <a:pt x="8859" y="9752"/>
                  </a:lnTo>
                  <a:cubicBezTo>
                    <a:pt x="8573" y="10729"/>
                    <a:pt x="9097" y="11860"/>
                    <a:pt x="10002" y="12288"/>
                  </a:cubicBezTo>
                  <a:cubicBezTo>
                    <a:pt x="10237" y="12400"/>
                    <a:pt x="10489" y="12451"/>
                    <a:pt x="10743" y="12451"/>
                  </a:cubicBezTo>
                  <a:cubicBezTo>
                    <a:pt x="11468" y="12451"/>
                    <a:pt x="12210" y="12036"/>
                    <a:pt x="12633" y="11419"/>
                  </a:cubicBezTo>
                  <a:lnTo>
                    <a:pt x="12633" y="11419"/>
                  </a:lnTo>
                  <a:cubicBezTo>
                    <a:pt x="12729" y="14658"/>
                    <a:pt x="11526" y="17432"/>
                    <a:pt x="9502" y="19968"/>
                  </a:cubicBezTo>
                  <a:cubicBezTo>
                    <a:pt x="9502" y="19968"/>
                    <a:pt x="10478" y="19897"/>
                    <a:pt x="11169" y="19658"/>
                  </a:cubicBezTo>
                  <a:lnTo>
                    <a:pt x="11169" y="19658"/>
                  </a:lnTo>
                  <a:cubicBezTo>
                    <a:pt x="11169" y="19658"/>
                    <a:pt x="10978" y="20980"/>
                    <a:pt x="9621" y="22956"/>
                  </a:cubicBezTo>
                  <a:cubicBezTo>
                    <a:pt x="11467" y="22409"/>
                    <a:pt x="12002" y="22218"/>
                    <a:pt x="13502" y="21004"/>
                  </a:cubicBezTo>
                  <a:lnTo>
                    <a:pt x="13502" y="21004"/>
                  </a:lnTo>
                  <a:cubicBezTo>
                    <a:pt x="13229" y="25683"/>
                    <a:pt x="18170" y="24504"/>
                    <a:pt x="20194" y="27278"/>
                  </a:cubicBezTo>
                  <a:cubicBezTo>
                    <a:pt x="18313" y="24671"/>
                    <a:pt x="23385" y="21587"/>
                    <a:pt x="21408" y="19313"/>
                  </a:cubicBezTo>
                  <a:lnTo>
                    <a:pt x="21408" y="19313"/>
                  </a:lnTo>
                  <a:cubicBezTo>
                    <a:pt x="22848" y="20182"/>
                    <a:pt x="24339" y="20827"/>
                    <a:pt x="25975" y="20827"/>
                  </a:cubicBezTo>
                  <a:cubicBezTo>
                    <a:pt x="26111" y="20827"/>
                    <a:pt x="26247" y="20822"/>
                    <a:pt x="26385" y="20813"/>
                  </a:cubicBezTo>
                  <a:cubicBezTo>
                    <a:pt x="21480" y="18563"/>
                    <a:pt x="18336" y="13027"/>
                    <a:pt x="16205" y="8312"/>
                  </a:cubicBezTo>
                  <a:cubicBezTo>
                    <a:pt x="14407" y="4335"/>
                    <a:pt x="11538" y="1442"/>
                    <a:pt x="7537" y="394"/>
                  </a:cubicBezTo>
                  <a:cubicBezTo>
                    <a:pt x="6704" y="192"/>
                    <a:pt x="5835" y="49"/>
                    <a:pt x="4918" y="13"/>
                  </a:cubicBezTo>
                  <a:cubicBezTo>
                    <a:pt x="4765" y="4"/>
                    <a:pt x="4613" y="1"/>
                    <a:pt x="4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311825" y="4139025"/>
              <a:ext cx="462300" cy="353650"/>
            </a:xfrm>
            <a:custGeom>
              <a:avLst/>
              <a:gdLst/>
              <a:ahLst/>
              <a:cxnLst/>
              <a:rect l="l" t="t" r="r" b="b"/>
              <a:pathLst>
                <a:path w="18492" h="14146" extrusionOk="0">
                  <a:moveTo>
                    <a:pt x="3132" y="3977"/>
                  </a:moveTo>
                  <a:lnTo>
                    <a:pt x="3132" y="3977"/>
                  </a:lnTo>
                  <a:cubicBezTo>
                    <a:pt x="3870" y="4704"/>
                    <a:pt x="4632" y="5418"/>
                    <a:pt x="5454" y="6061"/>
                  </a:cubicBezTo>
                  <a:cubicBezTo>
                    <a:pt x="6264" y="6716"/>
                    <a:pt x="7133" y="7311"/>
                    <a:pt x="8073" y="7847"/>
                  </a:cubicBezTo>
                  <a:cubicBezTo>
                    <a:pt x="8990" y="8395"/>
                    <a:pt x="9955" y="8859"/>
                    <a:pt x="10955" y="9276"/>
                  </a:cubicBezTo>
                  <a:cubicBezTo>
                    <a:pt x="11943" y="9704"/>
                    <a:pt x="12979" y="10062"/>
                    <a:pt x="14027" y="10419"/>
                  </a:cubicBezTo>
                  <a:cubicBezTo>
                    <a:pt x="12943" y="10169"/>
                    <a:pt x="11883" y="9859"/>
                    <a:pt x="10859" y="9466"/>
                  </a:cubicBezTo>
                  <a:cubicBezTo>
                    <a:pt x="9824" y="9085"/>
                    <a:pt x="8835" y="8609"/>
                    <a:pt x="7895" y="8073"/>
                  </a:cubicBezTo>
                  <a:cubicBezTo>
                    <a:pt x="6966" y="7525"/>
                    <a:pt x="6073" y="6906"/>
                    <a:pt x="5287" y="6216"/>
                  </a:cubicBezTo>
                  <a:cubicBezTo>
                    <a:pt x="4478" y="5525"/>
                    <a:pt x="3763" y="4763"/>
                    <a:pt x="3132" y="3977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013" y="4204"/>
                    <a:pt x="8573" y="13336"/>
                    <a:pt x="13729" y="14145"/>
                  </a:cubicBezTo>
                  <a:cubicBezTo>
                    <a:pt x="13717" y="13931"/>
                    <a:pt x="11240" y="11812"/>
                    <a:pt x="10812" y="10883"/>
                  </a:cubicBezTo>
                  <a:lnTo>
                    <a:pt x="10812" y="10883"/>
                  </a:lnTo>
                  <a:cubicBezTo>
                    <a:pt x="11953" y="11598"/>
                    <a:pt x="13499" y="11962"/>
                    <a:pt x="15026" y="11962"/>
                  </a:cubicBezTo>
                  <a:cubicBezTo>
                    <a:pt x="16270" y="11962"/>
                    <a:pt x="17502" y="11720"/>
                    <a:pt x="18491" y="11228"/>
                  </a:cubicBezTo>
                  <a:cubicBezTo>
                    <a:pt x="11419" y="9347"/>
                    <a:pt x="4918" y="540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3842125" y="4018475"/>
              <a:ext cx="217625" cy="215600"/>
            </a:xfrm>
            <a:custGeom>
              <a:avLst/>
              <a:gdLst/>
              <a:ahLst/>
              <a:cxnLst/>
              <a:rect l="l" t="t" r="r" b="b"/>
              <a:pathLst>
                <a:path w="8705" h="8624" extrusionOk="0">
                  <a:moveTo>
                    <a:pt x="1" y="1"/>
                  </a:moveTo>
                  <a:cubicBezTo>
                    <a:pt x="1" y="1"/>
                    <a:pt x="3055" y="8623"/>
                    <a:pt x="5548" y="8623"/>
                  </a:cubicBezTo>
                  <a:cubicBezTo>
                    <a:pt x="5751" y="8623"/>
                    <a:pt x="5951" y="8566"/>
                    <a:pt x="6145" y="8442"/>
                  </a:cubicBezTo>
                  <a:cubicBezTo>
                    <a:pt x="8704" y="678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4506800" y="1459250"/>
              <a:ext cx="424475" cy="246450"/>
            </a:xfrm>
            <a:custGeom>
              <a:avLst/>
              <a:gdLst/>
              <a:ahLst/>
              <a:cxnLst/>
              <a:rect l="l" t="t" r="r" b="b"/>
              <a:pathLst>
                <a:path w="16979" h="9858" extrusionOk="0">
                  <a:moveTo>
                    <a:pt x="6068" y="1185"/>
                  </a:moveTo>
                  <a:cubicBezTo>
                    <a:pt x="6580" y="1185"/>
                    <a:pt x="7095" y="1243"/>
                    <a:pt x="7597" y="1381"/>
                  </a:cubicBezTo>
                  <a:cubicBezTo>
                    <a:pt x="8418" y="1584"/>
                    <a:pt x="9168" y="2024"/>
                    <a:pt x="9835" y="2536"/>
                  </a:cubicBezTo>
                  <a:cubicBezTo>
                    <a:pt x="10514" y="3060"/>
                    <a:pt x="11097" y="3655"/>
                    <a:pt x="11704" y="4203"/>
                  </a:cubicBezTo>
                  <a:cubicBezTo>
                    <a:pt x="12312" y="4763"/>
                    <a:pt x="12966" y="5263"/>
                    <a:pt x="13728" y="5608"/>
                  </a:cubicBezTo>
                  <a:cubicBezTo>
                    <a:pt x="12907" y="5370"/>
                    <a:pt x="12181" y="4893"/>
                    <a:pt x="11538" y="4370"/>
                  </a:cubicBezTo>
                  <a:cubicBezTo>
                    <a:pt x="10954" y="3905"/>
                    <a:pt x="10419" y="3405"/>
                    <a:pt x="9859" y="2941"/>
                  </a:cubicBezTo>
                  <a:lnTo>
                    <a:pt x="9859" y="2941"/>
                  </a:lnTo>
                  <a:cubicBezTo>
                    <a:pt x="9966" y="3072"/>
                    <a:pt x="10049" y="3215"/>
                    <a:pt x="10121" y="3358"/>
                  </a:cubicBezTo>
                  <a:cubicBezTo>
                    <a:pt x="10514" y="4048"/>
                    <a:pt x="10704" y="4882"/>
                    <a:pt x="10526" y="5632"/>
                  </a:cubicBezTo>
                  <a:cubicBezTo>
                    <a:pt x="10454" y="4858"/>
                    <a:pt x="10216" y="4167"/>
                    <a:pt x="9859" y="3524"/>
                  </a:cubicBezTo>
                  <a:cubicBezTo>
                    <a:pt x="9585" y="3048"/>
                    <a:pt x="9264" y="2619"/>
                    <a:pt x="8859" y="2238"/>
                  </a:cubicBezTo>
                  <a:cubicBezTo>
                    <a:pt x="8430" y="1976"/>
                    <a:pt x="7978" y="1750"/>
                    <a:pt x="7525" y="1607"/>
                  </a:cubicBezTo>
                  <a:cubicBezTo>
                    <a:pt x="6739" y="1345"/>
                    <a:pt x="5930" y="1262"/>
                    <a:pt x="5096" y="1250"/>
                  </a:cubicBezTo>
                  <a:cubicBezTo>
                    <a:pt x="5416" y="1208"/>
                    <a:pt x="5742" y="1185"/>
                    <a:pt x="6068" y="1185"/>
                  </a:cubicBezTo>
                  <a:close/>
                  <a:moveTo>
                    <a:pt x="5572" y="1"/>
                  </a:moveTo>
                  <a:cubicBezTo>
                    <a:pt x="5294" y="1"/>
                    <a:pt x="5016" y="12"/>
                    <a:pt x="4739" y="36"/>
                  </a:cubicBezTo>
                  <a:cubicBezTo>
                    <a:pt x="3060" y="191"/>
                    <a:pt x="1417" y="798"/>
                    <a:pt x="1" y="1738"/>
                  </a:cubicBezTo>
                  <a:cubicBezTo>
                    <a:pt x="560" y="1552"/>
                    <a:pt x="1184" y="1479"/>
                    <a:pt x="1846" y="1479"/>
                  </a:cubicBezTo>
                  <a:cubicBezTo>
                    <a:pt x="1987" y="1479"/>
                    <a:pt x="2130" y="1482"/>
                    <a:pt x="2275" y="1488"/>
                  </a:cubicBezTo>
                  <a:cubicBezTo>
                    <a:pt x="4096" y="1524"/>
                    <a:pt x="5811" y="2738"/>
                    <a:pt x="6489" y="4417"/>
                  </a:cubicBezTo>
                  <a:cubicBezTo>
                    <a:pt x="7180" y="6096"/>
                    <a:pt x="6739" y="8299"/>
                    <a:pt x="5477" y="9596"/>
                  </a:cubicBezTo>
                  <a:cubicBezTo>
                    <a:pt x="5799" y="9771"/>
                    <a:pt x="6167" y="9858"/>
                    <a:pt x="6534" y="9858"/>
                  </a:cubicBezTo>
                  <a:cubicBezTo>
                    <a:pt x="6969" y="9858"/>
                    <a:pt x="7402" y="9735"/>
                    <a:pt x="7752" y="9489"/>
                  </a:cubicBezTo>
                  <a:cubicBezTo>
                    <a:pt x="8418" y="9025"/>
                    <a:pt x="8609" y="8132"/>
                    <a:pt x="8490" y="7346"/>
                  </a:cubicBezTo>
                  <a:lnTo>
                    <a:pt x="8490" y="7346"/>
                  </a:lnTo>
                  <a:cubicBezTo>
                    <a:pt x="8906" y="7763"/>
                    <a:pt x="9347" y="8180"/>
                    <a:pt x="9918" y="8370"/>
                  </a:cubicBezTo>
                  <a:cubicBezTo>
                    <a:pt x="10097" y="8436"/>
                    <a:pt x="10292" y="8470"/>
                    <a:pt x="10487" y="8470"/>
                  </a:cubicBezTo>
                  <a:cubicBezTo>
                    <a:pt x="10892" y="8470"/>
                    <a:pt x="11293" y="8322"/>
                    <a:pt x="11526" y="8001"/>
                  </a:cubicBezTo>
                  <a:cubicBezTo>
                    <a:pt x="11776" y="7644"/>
                    <a:pt x="11681" y="6941"/>
                    <a:pt x="11383" y="6608"/>
                  </a:cubicBezTo>
                  <a:lnTo>
                    <a:pt x="11383" y="6608"/>
                  </a:lnTo>
                  <a:cubicBezTo>
                    <a:pt x="11999" y="6883"/>
                    <a:pt x="12681" y="7026"/>
                    <a:pt x="13362" y="7026"/>
                  </a:cubicBezTo>
                  <a:cubicBezTo>
                    <a:pt x="13800" y="7026"/>
                    <a:pt x="14238" y="6967"/>
                    <a:pt x="14657" y="6846"/>
                  </a:cubicBezTo>
                  <a:cubicBezTo>
                    <a:pt x="15872" y="6465"/>
                    <a:pt x="16431" y="5417"/>
                    <a:pt x="16979" y="4286"/>
                  </a:cubicBezTo>
                  <a:lnTo>
                    <a:pt x="16979" y="4286"/>
                  </a:lnTo>
                  <a:cubicBezTo>
                    <a:pt x="16661" y="4447"/>
                    <a:pt x="16315" y="4518"/>
                    <a:pt x="15961" y="4518"/>
                  </a:cubicBezTo>
                  <a:cubicBezTo>
                    <a:pt x="15348" y="4518"/>
                    <a:pt x="14713" y="4306"/>
                    <a:pt x="14169" y="3989"/>
                  </a:cubicBezTo>
                  <a:cubicBezTo>
                    <a:pt x="13324" y="3489"/>
                    <a:pt x="12645" y="2762"/>
                    <a:pt x="11871" y="2155"/>
                  </a:cubicBezTo>
                  <a:cubicBezTo>
                    <a:pt x="10090" y="766"/>
                    <a:pt x="7828" y="1"/>
                    <a:pt x="5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4305575" y="1344200"/>
              <a:ext cx="959975" cy="388525"/>
            </a:xfrm>
            <a:custGeom>
              <a:avLst/>
              <a:gdLst/>
              <a:ahLst/>
              <a:cxnLst/>
              <a:rect l="l" t="t" r="r" b="b"/>
              <a:pathLst>
                <a:path w="38399" h="15541" extrusionOk="0">
                  <a:moveTo>
                    <a:pt x="13" y="10623"/>
                  </a:moveTo>
                  <a:cubicBezTo>
                    <a:pt x="9" y="10628"/>
                    <a:pt x="5" y="10633"/>
                    <a:pt x="1" y="10638"/>
                  </a:cubicBezTo>
                  <a:cubicBezTo>
                    <a:pt x="5" y="10633"/>
                    <a:pt x="9" y="10628"/>
                    <a:pt x="13" y="10623"/>
                  </a:cubicBezTo>
                  <a:close/>
                  <a:moveTo>
                    <a:pt x="28850" y="1661"/>
                  </a:moveTo>
                  <a:lnTo>
                    <a:pt x="28850" y="1661"/>
                  </a:lnTo>
                  <a:cubicBezTo>
                    <a:pt x="30100" y="2078"/>
                    <a:pt x="31267" y="2733"/>
                    <a:pt x="32326" y="3507"/>
                  </a:cubicBezTo>
                  <a:cubicBezTo>
                    <a:pt x="33398" y="4304"/>
                    <a:pt x="34350" y="5233"/>
                    <a:pt x="35172" y="6281"/>
                  </a:cubicBezTo>
                  <a:cubicBezTo>
                    <a:pt x="36005" y="7340"/>
                    <a:pt x="36565" y="8567"/>
                    <a:pt x="36922" y="9853"/>
                  </a:cubicBezTo>
                  <a:cubicBezTo>
                    <a:pt x="37267" y="11127"/>
                    <a:pt x="37398" y="12472"/>
                    <a:pt x="37375" y="13782"/>
                  </a:cubicBezTo>
                  <a:cubicBezTo>
                    <a:pt x="37267" y="12484"/>
                    <a:pt x="37077" y="11174"/>
                    <a:pt x="36684" y="9924"/>
                  </a:cubicBezTo>
                  <a:cubicBezTo>
                    <a:pt x="36315" y="8674"/>
                    <a:pt x="35732" y="7495"/>
                    <a:pt x="34934" y="6471"/>
                  </a:cubicBezTo>
                  <a:cubicBezTo>
                    <a:pt x="34148" y="5435"/>
                    <a:pt x="33207" y="4519"/>
                    <a:pt x="32195" y="3709"/>
                  </a:cubicBezTo>
                  <a:cubicBezTo>
                    <a:pt x="31160" y="2888"/>
                    <a:pt x="30052" y="2197"/>
                    <a:pt x="28850" y="1661"/>
                  </a:cubicBezTo>
                  <a:close/>
                  <a:moveTo>
                    <a:pt x="22598" y="1"/>
                  </a:moveTo>
                  <a:cubicBezTo>
                    <a:pt x="21669" y="1"/>
                    <a:pt x="20741" y="53"/>
                    <a:pt x="19825" y="149"/>
                  </a:cubicBezTo>
                  <a:cubicBezTo>
                    <a:pt x="11688" y="994"/>
                    <a:pt x="5119" y="4263"/>
                    <a:pt x="13" y="10623"/>
                  </a:cubicBezTo>
                  <a:lnTo>
                    <a:pt x="13" y="10623"/>
                  </a:lnTo>
                  <a:cubicBezTo>
                    <a:pt x="3230" y="6620"/>
                    <a:pt x="8699" y="4089"/>
                    <a:pt x="13693" y="3471"/>
                  </a:cubicBezTo>
                  <a:cubicBezTo>
                    <a:pt x="14771" y="3335"/>
                    <a:pt x="15849" y="3257"/>
                    <a:pt x="16930" y="3257"/>
                  </a:cubicBezTo>
                  <a:cubicBezTo>
                    <a:pt x="17556" y="3257"/>
                    <a:pt x="18184" y="3283"/>
                    <a:pt x="18813" y="3340"/>
                  </a:cubicBezTo>
                  <a:cubicBezTo>
                    <a:pt x="19622" y="3423"/>
                    <a:pt x="20373" y="3638"/>
                    <a:pt x="21123" y="3876"/>
                  </a:cubicBezTo>
                  <a:cubicBezTo>
                    <a:pt x="21908" y="4114"/>
                    <a:pt x="22682" y="4376"/>
                    <a:pt x="23492" y="4507"/>
                  </a:cubicBezTo>
                  <a:cubicBezTo>
                    <a:pt x="23655" y="4531"/>
                    <a:pt x="23822" y="4544"/>
                    <a:pt x="23989" y="4544"/>
                  </a:cubicBezTo>
                  <a:cubicBezTo>
                    <a:pt x="24644" y="4544"/>
                    <a:pt x="25309" y="4347"/>
                    <a:pt x="25754" y="3864"/>
                  </a:cubicBezTo>
                  <a:cubicBezTo>
                    <a:pt x="26253" y="3311"/>
                    <a:pt x="26337" y="2541"/>
                    <a:pt x="25809" y="2111"/>
                  </a:cubicBezTo>
                  <a:lnTo>
                    <a:pt x="25809" y="2111"/>
                  </a:lnTo>
                  <a:cubicBezTo>
                    <a:pt x="28807" y="4162"/>
                    <a:pt x="30186" y="7298"/>
                    <a:pt x="30957" y="10686"/>
                  </a:cubicBezTo>
                  <a:cubicBezTo>
                    <a:pt x="31481" y="12971"/>
                    <a:pt x="32985" y="14717"/>
                    <a:pt x="34286" y="14717"/>
                  </a:cubicBezTo>
                  <a:cubicBezTo>
                    <a:pt x="34850" y="14717"/>
                    <a:pt x="35375" y="14390"/>
                    <a:pt x="35767" y="13639"/>
                  </a:cubicBezTo>
                  <a:cubicBezTo>
                    <a:pt x="35934" y="14008"/>
                    <a:pt x="35839" y="14496"/>
                    <a:pt x="36029" y="14913"/>
                  </a:cubicBezTo>
                  <a:cubicBezTo>
                    <a:pt x="36201" y="15300"/>
                    <a:pt x="36555" y="15540"/>
                    <a:pt x="36913" y="15540"/>
                  </a:cubicBezTo>
                  <a:cubicBezTo>
                    <a:pt x="37149" y="15540"/>
                    <a:pt x="37388" y="15435"/>
                    <a:pt x="37577" y="15199"/>
                  </a:cubicBezTo>
                  <a:cubicBezTo>
                    <a:pt x="37839" y="14877"/>
                    <a:pt x="37910" y="14460"/>
                    <a:pt x="37958" y="14079"/>
                  </a:cubicBezTo>
                  <a:cubicBezTo>
                    <a:pt x="38399" y="9603"/>
                    <a:pt x="36708" y="5507"/>
                    <a:pt x="32922" y="2888"/>
                  </a:cubicBezTo>
                  <a:cubicBezTo>
                    <a:pt x="29930" y="808"/>
                    <a:pt x="26258" y="1"/>
                    <a:pt x="2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4875900" y="1274250"/>
              <a:ext cx="404825" cy="162425"/>
            </a:xfrm>
            <a:custGeom>
              <a:avLst/>
              <a:gdLst/>
              <a:ahLst/>
              <a:cxnLst/>
              <a:rect l="l" t="t" r="r" b="b"/>
              <a:pathLst>
                <a:path w="16193" h="6497" extrusionOk="0">
                  <a:moveTo>
                    <a:pt x="12343" y="354"/>
                  </a:moveTo>
                  <a:cubicBezTo>
                    <a:pt x="12312" y="367"/>
                    <a:pt x="12282" y="382"/>
                    <a:pt x="12252" y="399"/>
                  </a:cubicBezTo>
                  <a:cubicBezTo>
                    <a:pt x="12282" y="384"/>
                    <a:pt x="12312" y="369"/>
                    <a:pt x="12343" y="354"/>
                  </a:cubicBezTo>
                  <a:close/>
                  <a:moveTo>
                    <a:pt x="32" y="2131"/>
                  </a:moveTo>
                  <a:cubicBezTo>
                    <a:pt x="21" y="2133"/>
                    <a:pt x="11" y="2135"/>
                    <a:pt x="0" y="2137"/>
                  </a:cubicBezTo>
                  <a:cubicBezTo>
                    <a:pt x="11" y="2135"/>
                    <a:pt x="21" y="2133"/>
                    <a:pt x="32" y="2131"/>
                  </a:cubicBezTo>
                  <a:close/>
                  <a:moveTo>
                    <a:pt x="13812" y="0"/>
                  </a:moveTo>
                  <a:cubicBezTo>
                    <a:pt x="13315" y="0"/>
                    <a:pt x="12798" y="136"/>
                    <a:pt x="12343" y="354"/>
                  </a:cubicBezTo>
                  <a:lnTo>
                    <a:pt x="12343" y="354"/>
                  </a:lnTo>
                  <a:cubicBezTo>
                    <a:pt x="12438" y="315"/>
                    <a:pt x="12540" y="296"/>
                    <a:pt x="12642" y="296"/>
                  </a:cubicBezTo>
                  <a:cubicBezTo>
                    <a:pt x="13054" y="296"/>
                    <a:pt x="13484" y="594"/>
                    <a:pt x="13609" y="1006"/>
                  </a:cubicBezTo>
                  <a:cubicBezTo>
                    <a:pt x="13764" y="1566"/>
                    <a:pt x="13490" y="2173"/>
                    <a:pt x="13014" y="2495"/>
                  </a:cubicBezTo>
                  <a:cubicBezTo>
                    <a:pt x="12655" y="2752"/>
                    <a:pt x="12212" y="2853"/>
                    <a:pt x="11766" y="2853"/>
                  </a:cubicBezTo>
                  <a:cubicBezTo>
                    <a:pt x="11634" y="2853"/>
                    <a:pt x="11501" y="2844"/>
                    <a:pt x="11371" y="2828"/>
                  </a:cubicBezTo>
                  <a:cubicBezTo>
                    <a:pt x="10811" y="2768"/>
                    <a:pt x="10275" y="2566"/>
                    <a:pt x="9728" y="2399"/>
                  </a:cubicBezTo>
                  <a:cubicBezTo>
                    <a:pt x="8022" y="1866"/>
                    <a:pt x="6335" y="1637"/>
                    <a:pt x="4636" y="1637"/>
                  </a:cubicBezTo>
                  <a:cubicBezTo>
                    <a:pt x="3120" y="1637"/>
                    <a:pt x="1593" y="1820"/>
                    <a:pt x="32" y="2131"/>
                  </a:cubicBezTo>
                  <a:lnTo>
                    <a:pt x="32" y="2131"/>
                  </a:lnTo>
                  <a:cubicBezTo>
                    <a:pt x="526" y="2033"/>
                    <a:pt x="1042" y="1988"/>
                    <a:pt x="1572" y="1988"/>
                  </a:cubicBezTo>
                  <a:cubicBezTo>
                    <a:pt x="4876" y="1988"/>
                    <a:pt x="8713" y="3734"/>
                    <a:pt x="11240" y="5269"/>
                  </a:cubicBezTo>
                  <a:cubicBezTo>
                    <a:pt x="11457" y="5403"/>
                    <a:pt x="13064" y="6496"/>
                    <a:pt x="13755" y="6496"/>
                  </a:cubicBezTo>
                  <a:cubicBezTo>
                    <a:pt x="14047" y="6496"/>
                    <a:pt x="14175" y="6301"/>
                    <a:pt x="13966" y="5757"/>
                  </a:cubicBezTo>
                  <a:cubicBezTo>
                    <a:pt x="13835" y="5412"/>
                    <a:pt x="13478" y="5114"/>
                    <a:pt x="13145" y="4935"/>
                  </a:cubicBezTo>
                  <a:cubicBezTo>
                    <a:pt x="14193" y="4935"/>
                    <a:pt x="15216" y="4483"/>
                    <a:pt x="15705" y="3507"/>
                  </a:cubicBezTo>
                  <a:cubicBezTo>
                    <a:pt x="16193" y="2542"/>
                    <a:pt x="15990" y="1292"/>
                    <a:pt x="15228" y="530"/>
                  </a:cubicBezTo>
                  <a:cubicBezTo>
                    <a:pt x="14847" y="155"/>
                    <a:pt x="14341" y="0"/>
                    <a:pt x="13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3852550" y="1079125"/>
              <a:ext cx="659625" cy="681975"/>
            </a:xfrm>
            <a:custGeom>
              <a:avLst/>
              <a:gdLst/>
              <a:ahLst/>
              <a:cxnLst/>
              <a:rect l="l" t="t" r="r" b="b"/>
              <a:pathLst>
                <a:path w="26385" h="27279" extrusionOk="0">
                  <a:moveTo>
                    <a:pt x="18801" y="2358"/>
                  </a:moveTo>
                  <a:cubicBezTo>
                    <a:pt x="17693" y="4335"/>
                    <a:pt x="16753" y="6430"/>
                    <a:pt x="16241" y="8657"/>
                  </a:cubicBezTo>
                  <a:cubicBezTo>
                    <a:pt x="15729" y="10859"/>
                    <a:pt x="15479" y="13133"/>
                    <a:pt x="15038" y="15384"/>
                  </a:cubicBezTo>
                  <a:cubicBezTo>
                    <a:pt x="14586" y="17610"/>
                    <a:pt x="13955" y="19872"/>
                    <a:pt x="12693" y="21825"/>
                  </a:cubicBezTo>
                  <a:cubicBezTo>
                    <a:pt x="12062" y="22789"/>
                    <a:pt x="11312" y="23670"/>
                    <a:pt x="10419" y="24397"/>
                  </a:cubicBezTo>
                  <a:cubicBezTo>
                    <a:pt x="9966" y="24754"/>
                    <a:pt x="9478" y="25063"/>
                    <a:pt x="8966" y="25337"/>
                  </a:cubicBezTo>
                  <a:cubicBezTo>
                    <a:pt x="8454" y="25587"/>
                    <a:pt x="7918" y="25802"/>
                    <a:pt x="7359" y="25933"/>
                  </a:cubicBezTo>
                  <a:cubicBezTo>
                    <a:pt x="7918" y="25754"/>
                    <a:pt x="8430" y="25528"/>
                    <a:pt x="8930" y="25266"/>
                  </a:cubicBezTo>
                  <a:cubicBezTo>
                    <a:pt x="9418" y="24980"/>
                    <a:pt x="9883" y="24647"/>
                    <a:pt x="10311" y="24278"/>
                  </a:cubicBezTo>
                  <a:cubicBezTo>
                    <a:pt x="10740" y="23908"/>
                    <a:pt x="11133" y="23504"/>
                    <a:pt x="11502" y="23075"/>
                  </a:cubicBezTo>
                  <a:cubicBezTo>
                    <a:pt x="11859" y="22646"/>
                    <a:pt x="12181" y="22182"/>
                    <a:pt x="12478" y="21694"/>
                  </a:cubicBezTo>
                  <a:cubicBezTo>
                    <a:pt x="13669" y="19753"/>
                    <a:pt x="14300" y="17539"/>
                    <a:pt x="14729" y="15324"/>
                  </a:cubicBezTo>
                  <a:cubicBezTo>
                    <a:pt x="15193" y="13086"/>
                    <a:pt x="15431" y="10812"/>
                    <a:pt x="16003" y="8597"/>
                  </a:cubicBezTo>
                  <a:cubicBezTo>
                    <a:pt x="16300" y="7478"/>
                    <a:pt x="16681" y="6394"/>
                    <a:pt x="17158" y="5347"/>
                  </a:cubicBezTo>
                  <a:cubicBezTo>
                    <a:pt x="17634" y="4311"/>
                    <a:pt x="18193" y="3311"/>
                    <a:pt x="18801" y="2358"/>
                  </a:cubicBezTo>
                  <a:close/>
                  <a:moveTo>
                    <a:pt x="1" y="26837"/>
                  </a:moveTo>
                  <a:cubicBezTo>
                    <a:pt x="10" y="26838"/>
                    <a:pt x="20" y="26838"/>
                    <a:pt x="30" y="26838"/>
                  </a:cubicBezTo>
                  <a:lnTo>
                    <a:pt x="30" y="26838"/>
                  </a:lnTo>
                  <a:cubicBezTo>
                    <a:pt x="20" y="26838"/>
                    <a:pt x="10" y="26838"/>
                    <a:pt x="1" y="26837"/>
                  </a:cubicBezTo>
                  <a:close/>
                  <a:moveTo>
                    <a:pt x="20194" y="1"/>
                  </a:moveTo>
                  <a:cubicBezTo>
                    <a:pt x="18169" y="2775"/>
                    <a:pt x="13228" y="1596"/>
                    <a:pt x="13490" y="6275"/>
                  </a:cubicBezTo>
                  <a:cubicBezTo>
                    <a:pt x="11990" y="5049"/>
                    <a:pt x="11454" y="4870"/>
                    <a:pt x="9609" y="4323"/>
                  </a:cubicBezTo>
                  <a:lnTo>
                    <a:pt x="9609" y="4323"/>
                  </a:lnTo>
                  <a:cubicBezTo>
                    <a:pt x="10978" y="6299"/>
                    <a:pt x="11157" y="7621"/>
                    <a:pt x="11157" y="7621"/>
                  </a:cubicBezTo>
                  <a:cubicBezTo>
                    <a:pt x="10478" y="7406"/>
                    <a:pt x="9490" y="7311"/>
                    <a:pt x="9490" y="7311"/>
                  </a:cubicBezTo>
                  <a:lnTo>
                    <a:pt x="9490" y="7311"/>
                  </a:lnTo>
                  <a:cubicBezTo>
                    <a:pt x="11514" y="9847"/>
                    <a:pt x="12716" y="12621"/>
                    <a:pt x="12633" y="15860"/>
                  </a:cubicBezTo>
                  <a:cubicBezTo>
                    <a:pt x="12200" y="15250"/>
                    <a:pt x="11458" y="14830"/>
                    <a:pt x="10734" y="14830"/>
                  </a:cubicBezTo>
                  <a:cubicBezTo>
                    <a:pt x="10483" y="14830"/>
                    <a:pt x="10235" y="14880"/>
                    <a:pt x="10002" y="14991"/>
                  </a:cubicBezTo>
                  <a:cubicBezTo>
                    <a:pt x="9085" y="15419"/>
                    <a:pt x="8585" y="16550"/>
                    <a:pt x="8847" y="17527"/>
                  </a:cubicBezTo>
                  <a:cubicBezTo>
                    <a:pt x="8937" y="16893"/>
                    <a:pt x="9674" y="16404"/>
                    <a:pt x="10338" y="16404"/>
                  </a:cubicBezTo>
                  <a:cubicBezTo>
                    <a:pt x="10460" y="16404"/>
                    <a:pt x="10580" y="16420"/>
                    <a:pt x="10692" y="16455"/>
                  </a:cubicBezTo>
                  <a:cubicBezTo>
                    <a:pt x="11431" y="16658"/>
                    <a:pt x="11931" y="17324"/>
                    <a:pt x="12228" y="18027"/>
                  </a:cubicBezTo>
                  <a:cubicBezTo>
                    <a:pt x="13062" y="20051"/>
                    <a:pt x="10907" y="22361"/>
                    <a:pt x="9549" y="23611"/>
                  </a:cubicBezTo>
                  <a:cubicBezTo>
                    <a:pt x="7148" y="25842"/>
                    <a:pt x="3755" y="26845"/>
                    <a:pt x="499" y="26845"/>
                  </a:cubicBezTo>
                  <a:cubicBezTo>
                    <a:pt x="342" y="26845"/>
                    <a:pt x="186" y="26843"/>
                    <a:pt x="30" y="26838"/>
                  </a:cubicBezTo>
                  <a:lnTo>
                    <a:pt x="30" y="26838"/>
                  </a:lnTo>
                  <a:cubicBezTo>
                    <a:pt x="1514" y="26886"/>
                    <a:pt x="2950" y="27279"/>
                    <a:pt x="4452" y="27279"/>
                  </a:cubicBezTo>
                  <a:cubicBezTo>
                    <a:pt x="4603" y="27279"/>
                    <a:pt x="4754" y="27275"/>
                    <a:pt x="4906" y="27266"/>
                  </a:cubicBezTo>
                  <a:cubicBezTo>
                    <a:pt x="5835" y="27218"/>
                    <a:pt x="6704" y="27087"/>
                    <a:pt x="7525" y="26885"/>
                  </a:cubicBezTo>
                  <a:cubicBezTo>
                    <a:pt x="11526" y="25861"/>
                    <a:pt x="14383" y="22956"/>
                    <a:pt x="16205" y="18967"/>
                  </a:cubicBezTo>
                  <a:cubicBezTo>
                    <a:pt x="18348" y="14264"/>
                    <a:pt x="21468" y="8704"/>
                    <a:pt x="26385" y="6466"/>
                  </a:cubicBezTo>
                  <a:cubicBezTo>
                    <a:pt x="26259" y="6458"/>
                    <a:pt x="26135" y="6455"/>
                    <a:pt x="26011" y="6455"/>
                  </a:cubicBezTo>
                  <a:cubicBezTo>
                    <a:pt x="24341" y="6455"/>
                    <a:pt x="22837" y="7112"/>
                    <a:pt x="21396" y="7966"/>
                  </a:cubicBezTo>
                  <a:cubicBezTo>
                    <a:pt x="23373" y="5692"/>
                    <a:pt x="18301" y="2596"/>
                    <a:pt x="20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311550" y="1219025"/>
              <a:ext cx="462275" cy="353650"/>
            </a:xfrm>
            <a:custGeom>
              <a:avLst/>
              <a:gdLst/>
              <a:ahLst/>
              <a:cxnLst/>
              <a:rect l="l" t="t" r="r" b="b"/>
              <a:pathLst>
                <a:path w="18491" h="14146" extrusionOk="0">
                  <a:moveTo>
                    <a:pt x="14026" y="3727"/>
                  </a:moveTo>
                  <a:lnTo>
                    <a:pt x="14026" y="3727"/>
                  </a:lnTo>
                  <a:cubicBezTo>
                    <a:pt x="12990" y="4085"/>
                    <a:pt x="11954" y="4442"/>
                    <a:pt x="10954" y="4870"/>
                  </a:cubicBezTo>
                  <a:cubicBezTo>
                    <a:pt x="9954" y="5287"/>
                    <a:pt x="8977" y="5763"/>
                    <a:pt x="8072" y="6299"/>
                  </a:cubicBezTo>
                  <a:cubicBezTo>
                    <a:pt x="7144" y="6823"/>
                    <a:pt x="6263" y="7430"/>
                    <a:pt x="5453" y="8085"/>
                  </a:cubicBezTo>
                  <a:cubicBezTo>
                    <a:pt x="4632" y="8740"/>
                    <a:pt x="3858" y="9442"/>
                    <a:pt x="3131" y="10169"/>
                  </a:cubicBezTo>
                  <a:cubicBezTo>
                    <a:pt x="3762" y="9371"/>
                    <a:pt x="4477" y="8621"/>
                    <a:pt x="5286" y="7942"/>
                  </a:cubicBezTo>
                  <a:cubicBezTo>
                    <a:pt x="6084" y="7252"/>
                    <a:pt x="6965" y="6632"/>
                    <a:pt x="7894" y="6073"/>
                  </a:cubicBezTo>
                  <a:cubicBezTo>
                    <a:pt x="8823" y="5537"/>
                    <a:pt x="9823" y="5061"/>
                    <a:pt x="10847" y="4680"/>
                  </a:cubicBezTo>
                  <a:cubicBezTo>
                    <a:pt x="11882" y="4287"/>
                    <a:pt x="12954" y="3965"/>
                    <a:pt x="14026" y="3727"/>
                  </a:cubicBezTo>
                  <a:close/>
                  <a:moveTo>
                    <a:pt x="13728" y="1"/>
                  </a:moveTo>
                  <a:lnTo>
                    <a:pt x="13728" y="1"/>
                  </a:lnTo>
                  <a:cubicBezTo>
                    <a:pt x="8584" y="810"/>
                    <a:pt x="2024" y="9942"/>
                    <a:pt x="0" y="14145"/>
                  </a:cubicBezTo>
                  <a:cubicBezTo>
                    <a:pt x="4929" y="8740"/>
                    <a:pt x="11430" y="4799"/>
                    <a:pt x="18490" y="2918"/>
                  </a:cubicBezTo>
                  <a:cubicBezTo>
                    <a:pt x="17507" y="2426"/>
                    <a:pt x="16278" y="2184"/>
                    <a:pt x="15034" y="2184"/>
                  </a:cubicBezTo>
                  <a:cubicBezTo>
                    <a:pt x="13508" y="2184"/>
                    <a:pt x="11959" y="2548"/>
                    <a:pt x="10811" y="3263"/>
                  </a:cubicBezTo>
                  <a:cubicBezTo>
                    <a:pt x="11240" y="2346"/>
                    <a:pt x="13704" y="215"/>
                    <a:pt x="13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842125" y="1477700"/>
              <a:ext cx="217625" cy="215525"/>
            </a:xfrm>
            <a:custGeom>
              <a:avLst/>
              <a:gdLst/>
              <a:ahLst/>
              <a:cxnLst/>
              <a:rect l="l" t="t" r="r" b="b"/>
              <a:pathLst>
                <a:path w="8705" h="8621" extrusionOk="0">
                  <a:moveTo>
                    <a:pt x="5552" y="0"/>
                  </a:moveTo>
                  <a:cubicBezTo>
                    <a:pt x="3058" y="0"/>
                    <a:pt x="1" y="8620"/>
                    <a:pt x="1" y="8620"/>
                  </a:cubicBezTo>
                  <a:cubicBezTo>
                    <a:pt x="1" y="8620"/>
                    <a:pt x="8704" y="1834"/>
                    <a:pt x="6145" y="179"/>
                  </a:cubicBezTo>
                  <a:cubicBezTo>
                    <a:pt x="5952" y="57"/>
                    <a:pt x="5754" y="0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35575" y="1439000"/>
              <a:ext cx="156300" cy="225950"/>
            </a:xfrm>
            <a:custGeom>
              <a:avLst/>
              <a:gdLst/>
              <a:ahLst/>
              <a:cxnLst/>
              <a:rect l="l" t="t" r="r" b="b"/>
              <a:pathLst>
                <a:path w="6252" h="9038" extrusionOk="0">
                  <a:moveTo>
                    <a:pt x="3132" y="0"/>
                  </a:moveTo>
                  <a:cubicBezTo>
                    <a:pt x="0" y="0"/>
                    <a:pt x="3132" y="9037"/>
                    <a:pt x="3132" y="9037"/>
                  </a:cubicBezTo>
                  <a:cubicBezTo>
                    <a:pt x="3132" y="9037"/>
                    <a:pt x="6251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696450" y="1459075"/>
              <a:ext cx="424500" cy="246975"/>
            </a:xfrm>
            <a:custGeom>
              <a:avLst/>
              <a:gdLst/>
              <a:ahLst/>
              <a:cxnLst/>
              <a:rect l="l" t="t" r="r" b="b"/>
              <a:pathLst>
                <a:path w="16980" h="9879" extrusionOk="0">
                  <a:moveTo>
                    <a:pt x="10943" y="1177"/>
                  </a:moveTo>
                  <a:cubicBezTo>
                    <a:pt x="11257" y="1177"/>
                    <a:pt x="11568" y="1198"/>
                    <a:pt x="11871" y="1233"/>
                  </a:cubicBezTo>
                  <a:cubicBezTo>
                    <a:pt x="11038" y="1269"/>
                    <a:pt x="10228" y="1341"/>
                    <a:pt x="9454" y="1591"/>
                  </a:cubicBezTo>
                  <a:cubicBezTo>
                    <a:pt x="8978" y="1757"/>
                    <a:pt x="8526" y="1983"/>
                    <a:pt x="8109" y="2233"/>
                  </a:cubicBezTo>
                  <a:cubicBezTo>
                    <a:pt x="7704" y="2626"/>
                    <a:pt x="7383" y="3055"/>
                    <a:pt x="7109" y="3519"/>
                  </a:cubicBezTo>
                  <a:cubicBezTo>
                    <a:pt x="6752" y="4150"/>
                    <a:pt x="6513" y="4865"/>
                    <a:pt x="6442" y="5627"/>
                  </a:cubicBezTo>
                  <a:cubicBezTo>
                    <a:pt x="6263" y="4865"/>
                    <a:pt x="6454" y="4031"/>
                    <a:pt x="6847" y="3353"/>
                  </a:cubicBezTo>
                  <a:cubicBezTo>
                    <a:pt x="6918" y="3198"/>
                    <a:pt x="7025" y="3067"/>
                    <a:pt x="7109" y="2936"/>
                  </a:cubicBezTo>
                  <a:lnTo>
                    <a:pt x="7109" y="2936"/>
                  </a:lnTo>
                  <a:cubicBezTo>
                    <a:pt x="6549" y="3388"/>
                    <a:pt x="6013" y="3900"/>
                    <a:pt x="5430" y="4365"/>
                  </a:cubicBezTo>
                  <a:cubicBezTo>
                    <a:pt x="4787" y="4900"/>
                    <a:pt x="4061" y="5377"/>
                    <a:pt x="3239" y="5603"/>
                  </a:cubicBezTo>
                  <a:cubicBezTo>
                    <a:pt x="4001" y="5258"/>
                    <a:pt x="4656" y="4746"/>
                    <a:pt x="5263" y="4198"/>
                  </a:cubicBezTo>
                  <a:cubicBezTo>
                    <a:pt x="5882" y="3650"/>
                    <a:pt x="6454" y="3055"/>
                    <a:pt x="7133" y="2531"/>
                  </a:cubicBezTo>
                  <a:cubicBezTo>
                    <a:pt x="7799" y="2007"/>
                    <a:pt x="8561" y="1579"/>
                    <a:pt x="9371" y="1376"/>
                  </a:cubicBezTo>
                  <a:cubicBezTo>
                    <a:pt x="9885" y="1235"/>
                    <a:pt x="10418" y="1177"/>
                    <a:pt x="10943" y="1177"/>
                  </a:cubicBezTo>
                  <a:close/>
                  <a:moveTo>
                    <a:pt x="11345" y="0"/>
                  </a:moveTo>
                  <a:cubicBezTo>
                    <a:pt x="9104" y="0"/>
                    <a:pt x="6872" y="767"/>
                    <a:pt x="5120" y="2162"/>
                  </a:cubicBezTo>
                  <a:cubicBezTo>
                    <a:pt x="4347" y="2769"/>
                    <a:pt x="3656" y="3484"/>
                    <a:pt x="2811" y="3996"/>
                  </a:cubicBezTo>
                  <a:cubicBezTo>
                    <a:pt x="2274" y="4313"/>
                    <a:pt x="1633" y="4525"/>
                    <a:pt x="1016" y="4525"/>
                  </a:cubicBezTo>
                  <a:cubicBezTo>
                    <a:pt x="661" y="4525"/>
                    <a:pt x="314" y="4454"/>
                    <a:pt x="1" y="4293"/>
                  </a:cubicBezTo>
                  <a:lnTo>
                    <a:pt x="1" y="4293"/>
                  </a:lnTo>
                  <a:cubicBezTo>
                    <a:pt x="548" y="5424"/>
                    <a:pt x="1120" y="6496"/>
                    <a:pt x="2322" y="6853"/>
                  </a:cubicBezTo>
                  <a:cubicBezTo>
                    <a:pt x="2750" y="6981"/>
                    <a:pt x="3197" y="7045"/>
                    <a:pt x="3644" y="7045"/>
                  </a:cubicBezTo>
                  <a:cubicBezTo>
                    <a:pt x="4317" y="7045"/>
                    <a:pt x="4989" y="6901"/>
                    <a:pt x="5597" y="6615"/>
                  </a:cubicBezTo>
                  <a:lnTo>
                    <a:pt x="5597" y="6615"/>
                  </a:lnTo>
                  <a:cubicBezTo>
                    <a:pt x="5287" y="6948"/>
                    <a:pt x="5204" y="7651"/>
                    <a:pt x="5466" y="8008"/>
                  </a:cubicBezTo>
                  <a:cubicBezTo>
                    <a:pt x="5691" y="8329"/>
                    <a:pt x="6089" y="8483"/>
                    <a:pt x="6496" y="8483"/>
                  </a:cubicBezTo>
                  <a:cubicBezTo>
                    <a:pt x="6692" y="8483"/>
                    <a:pt x="6891" y="8447"/>
                    <a:pt x="7073" y="8377"/>
                  </a:cubicBezTo>
                  <a:cubicBezTo>
                    <a:pt x="7621" y="8187"/>
                    <a:pt x="8061" y="7758"/>
                    <a:pt x="8502" y="7353"/>
                  </a:cubicBezTo>
                  <a:lnTo>
                    <a:pt x="8502" y="7353"/>
                  </a:lnTo>
                  <a:cubicBezTo>
                    <a:pt x="8383" y="8139"/>
                    <a:pt x="8573" y="9032"/>
                    <a:pt x="9228" y="9496"/>
                  </a:cubicBezTo>
                  <a:cubicBezTo>
                    <a:pt x="9585" y="9749"/>
                    <a:pt x="10019" y="9878"/>
                    <a:pt x="10454" y="9878"/>
                  </a:cubicBezTo>
                  <a:cubicBezTo>
                    <a:pt x="10818" y="9878"/>
                    <a:pt x="11182" y="9788"/>
                    <a:pt x="11502" y="9603"/>
                  </a:cubicBezTo>
                  <a:cubicBezTo>
                    <a:pt x="10240" y="8306"/>
                    <a:pt x="9823" y="6091"/>
                    <a:pt x="10490" y="4424"/>
                  </a:cubicBezTo>
                  <a:cubicBezTo>
                    <a:pt x="11157" y="2757"/>
                    <a:pt x="12883" y="1555"/>
                    <a:pt x="14705" y="1495"/>
                  </a:cubicBezTo>
                  <a:cubicBezTo>
                    <a:pt x="14849" y="1489"/>
                    <a:pt x="14992" y="1486"/>
                    <a:pt x="15134" y="1486"/>
                  </a:cubicBezTo>
                  <a:cubicBezTo>
                    <a:pt x="15796" y="1486"/>
                    <a:pt x="16420" y="1559"/>
                    <a:pt x="16979" y="1745"/>
                  </a:cubicBezTo>
                  <a:cubicBezTo>
                    <a:pt x="15586" y="793"/>
                    <a:pt x="13943" y="198"/>
                    <a:pt x="12252" y="43"/>
                  </a:cubicBezTo>
                  <a:cubicBezTo>
                    <a:pt x="11950" y="14"/>
                    <a:pt x="11647" y="0"/>
                    <a:pt x="1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361900" y="1343925"/>
              <a:ext cx="960250" cy="388225"/>
            </a:xfrm>
            <a:custGeom>
              <a:avLst/>
              <a:gdLst/>
              <a:ahLst/>
              <a:cxnLst/>
              <a:rect l="l" t="t" r="r" b="b"/>
              <a:pathLst>
                <a:path w="38410" h="15529" extrusionOk="0">
                  <a:moveTo>
                    <a:pt x="9537" y="1696"/>
                  </a:moveTo>
                  <a:lnTo>
                    <a:pt x="9537" y="1696"/>
                  </a:lnTo>
                  <a:cubicBezTo>
                    <a:pt x="8334" y="2208"/>
                    <a:pt x="7215" y="2910"/>
                    <a:pt x="6191" y="3732"/>
                  </a:cubicBezTo>
                  <a:cubicBezTo>
                    <a:pt x="5179" y="4553"/>
                    <a:pt x="4227" y="5458"/>
                    <a:pt x="3453" y="6494"/>
                  </a:cubicBezTo>
                  <a:cubicBezTo>
                    <a:pt x="2655" y="7530"/>
                    <a:pt x="2072" y="8697"/>
                    <a:pt x="1703" y="9947"/>
                  </a:cubicBezTo>
                  <a:cubicBezTo>
                    <a:pt x="1322" y="11185"/>
                    <a:pt x="1131" y="12495"/>
                    <a:pt x="1024" y="13805"/>
                  </a:cubicBezTo>
                  <a:cubicBezTo>
                    <a:pt x="1000" y="12495"/>
                    <a:pt x="1131" y="11161"/>
                    <a:pt x="1476" y="9876"/>
                  </a:cubicBezTo>
                  <a:cubicBezTo>
                    <a:pt x="1822" y="8602"/>
                    <a:pt x="2393" y="7363"/>
                    <a:pt x="3215" y="6304"/>
                  </a:cubicBezTo>
                  <a:cubicBezTo>
                    <a:pt x="4036" y="5268"/>
                    <a:pt x="4989" y="4327"/>
                    <a:pt x="6060" y="3541"/>
                  </a:cubicBezTo>
                  <a:cubicBezTo>
                    <a:pt x="7132" y="2744"/>
                    <a:pt x="8287" y="2089"/>
                    <a:pt x="9537" y="1696"/>
                  </a:cubicBezTo>
                  <a:close/>
                  <a:moveTo>
                    <a:pt x="15825" y="1"/>
                  </a:moveTo>
                  <a:cubicBezTo>
                    <a:pt x="12154" y="1"/>
                    <a:pt x="8476" y="813"/>
                    <a:pt x="5489" y="2887"/>
                  </a:cubicBezTo>
                  <a:cubicBezTo>
                    <a:pt x="1703" y="5518"/>
                    <a:pt x="0" y="9614"/>
                    <a:pt x="464" y="14078"/>
                  </a:cubicBezTo>
                  <a:cubicBezTo>
                    <a:pt x="500" y="14471"/>
                    <a:pt x="584" y="14876"/>
                    <a:pt x="834" y="15186"/>
                  </a:cubicBezTo>
                  <a:cubicBezTo>
                    <a:pt x="1024" y="15423"/>
                    <a:pt x="1263" y="15528"/>
                    <a:pt x="1501" y="15528"/>
                  </a:cubicBezTo>
                  <a:cubicBezTo>
                    <a:pt x="1858" y="15528"/>
                    <a:pt x="2210" y="15291"/>
                    <a:pt x="2381" y="14912"/>
                  </a:cubicBezTo>
                  <a:cubicBezTo>
                    <a:pt x="2572" y="14483"/>
                    <a:pt x="2489" y="13995"/>
                    <a:pt x="2643" y="13638"/>
                  </a:cubicBezTo>
                  <a:cubicBezTo>
                    <a:pt x="3034" y="14386"/>
                    <a:pt x="3558" y="14712"/>
                    <a:pt x="4119" y="14712"/>
                  </a:cubicBezTo>
                  <a:cubicBezTo>
                    <a:pt x="5426" y="14712"/>
                    <a:pt x="6937" y="12954"/>
                    <a:pt x="7453" y="10673"/>
                  </a:cubicBezTo>
                  <a:cubicBezTo>
                    <a:pt x="8226" y="7291"/>
                    <a:pt x="9608" y="4162"/>
                    <a:pt x="12629" y="2089"/>
                  </a:cubicBezTo>
                  <a:lnTo>
                    <a:pt x="12629" y="2089"/>
                  </a:lnTo>
                  <a:cubicBezTo>
                    <a:pt x="12082" y="2526"/>
                    <a:pt x="12154" y="3305"/>
                    <a:pt x="12668" y="3863"/>
                  </a:cubicBezTo>
                  <a:cubicBezTo>
                    <a:pt x="13104" y="4346"/>
                    <a:pt x="13767" y="4543"/>
                    <a:pt x="14427" y="4543"/>
                  </a:cubicBezTo>
                  <a:cubicBezTo>
                    <a:pt x="14597" y="4543"/>
                    <a:pt x="14765" y="4530"/>
                    <a:pt x="14931" y="4506"/>
                  </a:cubicBezTo>
                  <a:cubicBezTo>
                    <a:pt x="15740" y="4387"/>
                    <a:pt x="16526" y="4125"/>
                    <a:pt x="17288" y="3875"/>
                  </a:cubicBezTo>
                  <a:cubicBezTo>
                    <a:pt x="18038" y="3637"/>
                    <a:pt x="18800" y="3434"/>
                    <a:pt x="19598" y="3339"/>
                  </a:cubicBezTo>
                  <a:cubicBezTo>
                    <a:pt x="20230" y="3282"/>
                    <a:pt x="20865" y="3255"/>
                    <a:pt x="21500" y="3255"/>
                  </a:cubicBezTo>
                  <a:cubicBezTo>
                    <a:pt x="22577" y="3255"/>
                    <a:pt x="23654" y="3331"/>
                    <a:pt x="24717" y="3458"/>
                  </a:cubicBezTo>
                  <a:cubicBezTo>
                    <a:pt x="29718" y="4089"/>
                    <a:pt x="35183" y="6613"/>
                    <a:pt x="38410" y="10638"/>
                  </a:cubicBezTo>
                  <a:cubicBezTo>
                    <a:pt x="33302" y="4268"/>
                    <a:pt x="26730" y="994"/>
                    <a:pt x="18586" y="148"/>
                  </a:cubicBezTo>
                  <a:cubicBezTo>
                    <a:pt x="17673" y="52"/>
                    <a:pt x="16749" y="1"/>
                    <a:pt x="15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346700" y="1274250"/>
              <a:ext cx="404850" cy="162425"/>
            </a:xfrm>
            <a:custGeom>
              <a:avLst/>
              <a:gdLst/>
              <a:ahLst/>
              <a:cxnLst/>
              <a:rect l="l" t="t" r="r" b="b"/>
              <a:pathLst>
                <a:path w="16194" h="6497" extrusionOk="0">
                  <a:moveTo>
                    <a:pt x="3851" y="354"/>
                  </a:moveTo>
                  <a:cubicBezTo>
                    <a:pt x="3881" y="369"/>
                    <a:pt x="3912" y="384"/>
                    <a:pt x="3942" y="399"/>
                  </a:cubicBezTo>
                  <a:cubicBezTo>
                    <a:pt x="3912" y="382"/>
                    <a:pt x="3882" y="367"/>
                    <a:pt x="3851" y="354"/>
                  </a:cubicBezTo>
                  <a:close/>
                  <a:moveTo>
                    <a:pt x="16162" y="2131"/>
                  </a:moveTo>
                  <a:cubicBezTo>
                    <a:pt x="16172" y="2133"/>
                    <a:pt x="16183" y="2135"/>
                    <a:pt x="16193" y="2137"/>
                  </a:cubicBezTo>
                  <a:cubicBezTo>
                    <a:pt x="16183" y="2135"/>
                    <a:pt x="16172" y="2133"/>
                    <a:pt x="16162" y="2131"/>
                  </a:cubicBezTo>
                  <a:close/>
                  <a:moveTo>
                    <a:pt x="2382" y="0"/>
                  </a:moveTo>
                  <a:cubicBezTo>
                    <a:pt x="1852" y="0"/>
                    <a:pt x="1346" y="155"/>
                    <a:pt x="965" y="530"/>
                  </a:cubicBezTo>
                  <a:cubicBezTo>
                    <a:pt x="203" y="1292"/>
                    <a:pt x="1" y="2542"/>
                    <a:pt x="489" y="3507"/>
                  </a:cubicBezTo>
                  <a:cubicBezTo>
                    <a:pt x="977" y="4483"/>
                    <a:pt x="2013" y="4935"/>
                    <a:pt x="3049" y="4935"/>
                  </a:cubicBezTo>
                  <a:cubicBezTo>
                    <a:pt x="2727" y="5114"/>
                    <a:pt x="2370" y="5412"/>
                    <a:pt x="2227" y="5757"/>
                  </a:cubicBezTo>
                  <a:cubicBezTo>
                    <a:pt x="2022" y="6301"/>
                    <a:pt x="2152" y="6496"/>
                    <a:pt x="2444" y="6496"/>
                  </a:cubicBezTo>
                  <a:cubicBezTo>
                    <a:pt x="3135" y="6496"/>
                    <a:pt x="4736" y="5403"/>
                    <a:pt x="4954" y="5269"/>
                  </a:cubicBezTo>
                  <a:cubicBezTo>
                    <a:pt x="7481" y="3734"/>
                    <a:pt x="11318" y="1988"/>
                    <a:pt x="14622" y="1988"/>
                  </a:cubicBezTo>
                  <a:cubicBezTo>
                    <a:pt x="15151" y="1988"/>
                    <a:pt x="15667" y="2033"/>
                    <a:pt x="16162" y="2131"/>
                  </a:cubicBezTo>
                  <a:lnTo>
                    <a:pt x="16162" y="2131"/>
                  </a:lnTo>
                  <a:cubicBezTo>
                    <a:pt x="14601" y="1820"/>
                    <a:pt x="13074" y="1637"/>
                    <a:pt x="11559" y="1637"/>
                  </a:cubicBezTo>
                  <a:cubicBezTo>
                    <a:pt x="9861" y="1637"/>
                    <a:pt x="8178" y="1866"/>
                    <a:pt x="6478" y="2399"/>
                  </a:cubicBezTo>
                  <a:cubicBezTo>
                    <a:pt x="5918" y="2566"/>
                    <a:pt x="5383" y="2768"/>
                    <a:pt x="4823" y="2828"/>
                  </a:cubicBezTo>
                  <a:cubicBezTo>
                    <a:pt x="4692" y="2844"/>
                    <a:pt x="4560" y="2853"/>
                    <a:pt x="4428" y="2853"/>
                  </a:cubicBezTo>
                  <a:cubicBezTo>
                    <a:pt x="3982" y="2853"/>
                    <a:pt x="3538" y="2752"/>
                    <a:pt x="3180" y="2495"/>
                  </a:cubicBezTo>
                  <a:cubicBezTo>
                    <a:pt x="2704" y="2173"/>
                    <a:pt x="2430" y="1566"/>
                    <a:pt x="2585" y="1006"/>
                  </a:cubicBezTo>
                  <a:cubicBezTo>
                    <a:pt x="2710" y="594"/>
                    <a:pt x="3139" y="296"/>
                    <a:pt x="3552" y="296"/>
                  </a:cubicBezTo>
                  <a:cubicBezTo>
                    <a:pt x="3654" y="296"/>
                    <a:pt x="3755" y="315"/>
                    <a:pt x="3851" y="354"/>
                  </a:cubicBezTo>
                  <a:lnTo>
                    <a:pt x="3851" y="354"/>
                  </a:lnTo>
                  <a:cubicBezTo>
                    <a:pt x="3396" y="136"/>
                    <a:pt x="2878" y="0"/>
                    <a:pt x="2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115850" y="1079425"/>
              <a:ext cx="659625" cy="682200"/>
            </a:xfrm>
            <a:custGeom>
              <a:avLst/>
              <a:gdLst/>
              <a:ahLst/>
              <a:cxnLst/>
              <a:rect l="l" t="t" r="r" b="b"/>
              <a:pathLst>
                <a:path w="26385" h="27288" extrusionOk="0">
                  <a:moveTo>
                    <a:pt x="7561" y="2334"/>
                  </a:moveTo>
                  <a:cubicBezTo>
                    <a:pt x="8168" y="3299"/>
                    <a:pt x="8728" y="4299"/>
                    <a:pt x="9204" y="5323"/>
                  </a:cubicBezTo>
                  <a:cubicBezTo>
                    <a:pt x="9680" y="6359"/>
                    <a:pt x="10061" y="7454"/>
                    <a:pt x="10359" y="8561"/>
                  </a:cubicBezTo>
                  <a:cubicBezTo>
                    <a:pt x="10919" y="10788"/>
                    <a:pt x="11169" y="13062"/>
                    <a:pt x="11633" y="15288"/>
                  </a:cubicBezTo>
                  <a:cubicBezTo>
                    <a:pt x="12062" y="17515"/>
                    <a:pt x="12681" y="19729"/>
                    <a:pt x="13883" y="21658"/>
                  </a:cubicBezTo>
                  <a:cubicBezTo>
                    <a:pt x="14181" y="22134"/>
                    <a:pt x="14502" y="22599"/>
                    <a:pt x="14860" y="23051"/>
                  </a:cubicBezTo>
                  <a:cubicBezTo>
                    <a:pt x="15217" y="23480"/>
                    <a:pt x="15622" y="23885"/>
                    <a:pt x="16050" y="24254"/>
                  </a:cubicBezTo>
                  <a:cubicBezTo>
                    <a:pt x="16491" y="24623"/>
                    <a:pt x="16943" y="24956"/>
                    <a:pt x="17443" y="25230"/>
                  </a:cubicBezTo>
                  <a:cubicBezTo>
                    <a:pt x="17931" y="25504"/>
                    <a:pt x="18467" y="25730"/>
                    <a:pt x="19003" y="25909"/>
                  </a:cubicBezTo>
                  <a:cubicBezTo>
                    <a:pt x="18455" y="25766"/>
                    <a:pt x="17920" y="25563"/>
                    <a:pt x="17396" y="25313"/>
                  </a:cubicBezTo>
                  <a:cubicBezTo>
                    <a:pt x="16884" y="25039"/>
                    <a:pt x="16396" y="24730"/>
                    <a:pt x="15955" y="24373"/>
                  </a:cubicBezTo>
                  <a:cubicBezTo>
                    <a:pt x="15062" y="23646"/>
                    <a:pt x="14300" y="22765"/>
                    <a:pt x="13669" y="21801"/>
                  </a:cubicBezTo>
                  <a:cubicBezTo>
                    <a:pt x="12407" y="19860"/>
                    <a:pt x="11788" y="17586"/>
                    <a:pt x="11323" y="15348"/>
                  </a:cubicBezTo>
                  <a:cubicBezTo>
                    <a:pt x="10895" y="13121"/>
                    <a:pt x="10633" y="10847"/>
                    <a:pt x="10121" y="8621"/>
                  </a:cubicBezTo>
                  <a:cubicBezTo>
                    <a:pt x="9609" y="6406"/>
                    <a:pt x="8668" y="4311"/>
                    <a:pt x="7561" y="2334"/>
                  </a:cubicBezTo>
                  <a:close/>
                  <a:moveTo>
                    <a:pt x="26385" y="26837"/>
                  </a:moveTo>
                  <a:lnTo>
                    <a:pt x="26385" y="26837"/>
                  </a:lnTo>
                  <a:cubicBezTo>
                    <a:pt x="26374" y="26838"/>
                    <a:pt x="26363" y="26838"/>
                    <a:pt x="26353" y="26838"/>
                  </a:cubicBezTo>
                  <a:lnTo>
                    <a:pt x="26353" y="26838"/>
                  </a:lnTo>
                  <a:cubicBezTo>
                    <a:pt x="26363" y="26838"/>
                    <a:pt x="26374" y="26838"/>
                    <a:pt x="26385" y="26837"/>
                  </a:cubicBezTo>
                  <a:close/>
                  <a:moveTo>
                    <a:pt x="6180" y="1"/>
                  </a:moveTo>
                  <a:lnTo>
                    <a:pt x="6180" y="1"/>
                  </a:lnTo>
                  <a:cubicBezTo>
                    <a:pt x="8073" y="2596"/>
                    <a:pt x="3001" y="5692"/>
                    <a:pt x="4977" y="7966"/>
                  </a:cubicBezTo>
                  <a:cubicBezTo>
                    <a:pt x="3536" y="7107"/>
                    <a:pt x="2043" y="6452"/>
                    <a:pt x="405" y="6452"/>
                  </a:cubicBezTo>
                  <a:cubicBezTo>
                    <a:pt x="271" y="6452"/>
                    <a:pt x="136" y="6457"/>
                    <a:pt x="1" y="6466"/>
                  </a:cubicBezTo>
                  <a:cubicBezTo>
                    <a:pt x="4906" y="8716"/>
                    <a:pt x="8049" y="14252"/>
                    <a:pt x="10180" y="18967"/>
                  </a:cubicBezTo>
                  <a:cubicBezTo>
                    <a:pt x="11978" y="22944"/>
                    <a:pt x="14848" y="25849"/>
                    <a:pt x="18848" y="26885"/>
                  </a:cubicBezTo>
                  <a:cubicBezTo>
                    <a:pt x="19682" y="27099"/>
                    <a:pt x="20551" y="27230"/>
                    <a:pt x="21468" y="27278"/>
                  </a:cubicBezTo>
                  <a:cubicBezTo>
                    <a:pt x="21602" y="27285"/>
                    <a:pt x="21736" y="27288"/>
                    <a:pt x="21869" y="27288"/>
                  </a:cubicBezTo>
                  <a:cubicBezTo>
                    <a:pt x="23390" y="27288"/>
                    <a:pt x="24842" y="26887"/>
                    <a:pt x="26353" y="26838"/>
                  </a:cubicBezTo>
                  <a:lnTo>
                    <a:pt x="26353" y="26838"/>
                  </a:lnTo>
                  <a:cubicBezTo>
                    <a:pt x="26198" y="26843"/>
                    <a:pt x="26042" y="26845"/>
                    <a:pt x="25887" y="26845"/>
                  </a:cubicBezTo>
                  <a:cubicBezTo>
                    <a:pt x="22630" y="26845"/>
                    <a:pt x="19237" y="25842"/>
                    <a:pt x="16824" y="23611"/>
                  </a:cubicBezTo>
                  <a:cubicBezTo>
                    <a:pt x="15467" y="22349"/>
                    <a:pt x="13312" y="20051"/>
                    <a:pt x="14145" y="18027"/>
                  </a:cubicBezTo>
                  <a:cubicBezTo>
                    <a:pt x="14431" y="17336"/>
                    <a:pt x="14955" y="16657"/>
                    <a:pt x="15681" y="16455"/>
                  </a:cubicBezTo>
                  <a:cubicBezTo>
                    <a:pt x="15791" y="16423"/>
                    <a:pt x="15907" y="16407"/>
                    <a:pt x="16025" y="16407"/>
                  </a:cubicBezTo>
                  <a:cubicBezTo>
                    <a:pt x="16689" y="16407"/>
                    <a:pt x="17426" y="16890"/>
                    <a:pt x="17527" y="17527"/>
                  </a:cubicBezTo>
                  <a:cubicBezTo>
                    <a:pt x="17812" y="16562"/>
                    <a:pt x="17289" y="15431"/>
                    <a:pt x="16384" y="14991"/>
                  </a:cubicBezTo>
                  <a:cubicBezTo>
                    <a:pt x="16145" y="14879"/>
                    <a:pt x="15892" y="14828"/>
                    <a:pt x="15637" y="14828"/>
                  </a:cubicBezTo>
                  <a:cubicBezTo>
                    <a:pt x="14911" y="14828"/>
                    <a:pt x="14172" y="15243"/>
                    <a:pt x="13740" y="15860"/>
                  </a:cubicBezTo>
                  <a:cubicBezTo>
                    <a:pt x="13657" y="12633"/>
                    <a:pt x="14860" y="9847"/>
                    <a:pt x="16884" y="7311"/>
                  </a:cubicBezTo>
                  <a:lnTo>
                    <a:pt x="16884" y="7311"/>
                  </a:lnTo>
                  <a:cubicBezTo>
                    <a:pt x="16884" y="7311"/>
                    <a:pt x="15907" y="7383"/>
                    <a:pt x="15217" y="7621"/>
                  </a:cubicBezTo>
                  <a:cubicBezTo>
                    <a:pt x="15217" y="7621"/>
                    <a:pt x="15407" y="6299"/>
                    <a:pt x="16765" y="4323"/>
                  </a:cubicBezTo>
                  <a:lnTo>
                    <a:pt x="16765" y="4323"/>
                  </a:lnTo>
                  <a:cubicBezTo>
                    <a:pt x="14919" y="4870"/>
                    <a:pt x="14383" y="5061"/>
                    <a:pt x="12883" y="6275"/>
                  </a:cubicBezTo>
                  <a:cubicBezTo>
                    <a:pt x="13145" y="1596"/>
                    <a:pt x="8204" y="2775"/>
                    <a:pt x="6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853325" y="1219025"/>
              <a:ext cx="462275" cy="353650"/>
            </a:xfrm>
            <a:custGeom>
              <a:avLst/>
              <a:gdLst/>
              <a:ahLst/>
              <a:cxnLst/>
              <a:rect l="l" t="t" r="r" b="b"/>
              <a:pathLst>
                <a:path w="18491" h="14146" extrusionOk="0">
                  <a:moveTo>
                    <a:pt x="4465" y="3727"/>
                  </a:moveTo>
                  <a:lnTo>
                    <a:pt x="4465" y="3727"/>
                  </a:lnTo>
                  <a:cubicBezTo>
                    <a:pt x="5561" y="3977"/>
                    <a:pt x="6608" y="4287"/>
                    <a:pt x="7644" y="4680"/>
                  </a:cubicBezTo>
                  <a:cubicBezTo>
                    <a:pt x="8668" y="5061"/>
                    <a:pt x="9668" y="5537"/>
                    <a:pt x="10597" y="6073"/>
                  </a:cubicBezTo>
                  <a:cubicBezTo>
                    <a:pt x="11526" y="6632"/>
                    <a:pt x="12419" y="7240"/>
                    <a:pt x="13204" y="7942"/>
                  </a:cubicBezTo>
                  <a:cubicBezTo>
                    <a:pt x="14002" y="8621"/>
                    <a:pt x="14728" y="9383"/>
                    <a:pt x="15359" y="10169"/>
                  </a:cubicBezTo>
                  <a:cubicBezTo>
                    <a:pt x="14621" y="9442"/>
                    <a:pt x="13859" y="8728"/>
                    <a:pt x="13038" y="8085"/>
                  </a:cubicBezTo>
                  <a:cubicBezTo>
                    <a:pt x="12216" y="7430"/>
                    <a:pt x="11359" y="6835"/>
                    <a:pt x="10418" y="6299"/>
                  </a:cubicBezTo>
                  <a:cubicBezTo>
                    <a:pt x="9502" y="5751"/>
                    <a:pt x="8525" y="5287"/>
                    <a:pt x="7537" y="4870"/>
                  </a:cubicBezTo>
                  <a:cubicBezTo>
                    <a:pt x="6549" y="4442"/>
                    <a:pt x="5513" y="4085"/>
                    <a:pt x="4465" y="3727"/>
                  </a:cubicBezTo>
                  <a:close/>
                  <a:moveTo>
                    <a:pt x="4763" y="1"/>
                  </a:moveTo>
                  <a:lnTo>
                    <a:pt x="4763" y="1"/>
                  </a:lnTo>
                  <a:cubicBezTo>
                    <a:pt x="4787" y="215"/>
                    <a:pt x="7251" y="2346"/>
                    <a:pt x="7680" y="3263"/>
                  </a:cubicBezTo>
                  <a:cubicBezTo>
                    <a:pt x="6545" y="2548"/>
                    <a:pt x="4998" y="2184"/>
                    <a:pt x="3470" y="2184"/>
                  </a:cubicBezTo>
                  <a:cubicBezTo>
                    <a:pt x="2224" y="2184"/>
                    <a:pt x="990" y="2426"/>
                    <a:pt x="0" y="2918"/>
                  </a:cubicBezTo>
                  <a:cubicBezTo>
                    <a:pt x="7073" y="4799"/>
                    <a:pt x="13573" y="8740"/>
                    <a:pt x="18491" y="14145"/>
                  </a:cubicBezTo>
                  <a:cubicBezTo>
                    <a:pt x="16479" y="9942"/>
                    <a:pt x="9918" y="810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3567700" y="1477700"/>
              <a:ext cx="217900" cy="215525"/>
            </a:xfrm>
            <a:custGeom>
              <a:avLst/>
              <a:gdLst/>
              <a:ahLst/>
              <a:cxnLst/>
              <a:rect l="l" t="t" r="r" b="b"/>
              <a:pathLst>
                <a:path w="8716" h="8621" extrusionOk="0">
                  <a:moveTo>
                    <a:pt x="3155" y="0"/>
                  </a:moveTo>
                  <a:cubicBezTo>
                    <a:pt x="2953" y="0"/>
                    <a:pt x="2754" y="57"/>
                    <a:pt x="2560" y="179"/>
                  </a:cubicBezTo>
                  <a:cubicBezTo>
                    <a:pt x="0" y="1834"/>
                    <a:pt x="8716" y="8620"/>
                    <a:pt x="8716" y="8620"/>
                  </a:cubicBezTo>
                  <a:cubicBezTo>
                    <a:pt x="8716" y="8620"/>
                    <a:pt x="5659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5369100" y="1642900"/>
              <a:ext cx="1315075" cy="2425600"/>
            </a:xfrm>
            <a:custGeom>
              <a:avLst/>
              <a:gdLst/>
              <a:ahLst/>
              <a:cxnLst/>
              <a:rect l="l" t="t" r="r" b="b"/>
              <a:pathLst>
                <a:path w="52603" h="97024" extrusionOk="0">
                  <a:moveTo>
                    <a:pt x="1" y="0"/>
                  </a:moveTo>
                  <a:lnTo>
                    <a:pt x="1" y="2691"/>
                  </a:lnTo>
                  <a:lnTo>
                    <a:pt x="39327" y="2691"/>
                  </a:lnTo>
                  <a:cubicBezTo>
                    <a:pt x="39958" y="8227"/>
                    <a:pt x="44364" y="12633"/>
                    <a:pt x="49900" y="13264"/>
                  </a:cubicBezTo>
                  <a:lnTo>
                    <a:pt x="49900" y="83749"/>
                  </a:lnTo>
                  <a:cubicBezTo>
                    <a:pt x="44364" y="84368"/>
                    <a:pt x="39958" y="88773"/>
                    <a:pt x="39327" y="94309"/>
                  </a:cubicBezTo>
                  <a:lnTo>
                    <a:pt x="1" y="94309"/>
                  </a:lnTo>
                  <a:lnTo>
                    <a:pt x="1" y="97024"/>
                  </a:lnTo>
                  <a:lnTo>
                    <a:pt x="41970" y="97024"/>
                  </a:lnTo>
                  <a:lnTo>
                    <a:pt x="41970" y="95667"/>
                  </a:lnTo>
                  <a:cubicBezTo>
                    <a:pt x="41970" y="90547"/>
                    <a:pt x="46138" y="86380"/>
                    <a:pt x="51257" y="86380"/>
                  </a:cubicBezTo>
                  <a:lnTo>
                    <a:pt x="52603" y="86380"/>
                  </a:lnTo>
                  <a:lnTo>
                    <a:pt x="52603" y="10644"/>
                  </a:lnTo>
                  <a:lnTo>
                    <a:pt x="51257" y="10644"/>
                  </a:lnTo>
                  <a:cubicBezTo>
                    <a:pt x="46138" y="10644"/>
                    <a:pt x="41970" y="6477"/>
                    <a:pt x="41970" y="1357"/>
                  </a:cubicBezTo>
                  <a:lnTo>
                    <a:pt x="41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943250" y="1642900"/>
              <a:ext cx="1315375" cy="2426200"/>
            </a:xfrm>
            <a:custGeom>
              <a:avLst/>
              <a:gdLst/>
              <a:ahLst/>
              <a:cxnLst/>
              <a:rect l="l" t="t" r="r" b="b"/>
              <a:pathLst>
                <a:path w="52615" h="97048" extrusionOk="0">
                  <a:moveTo>
                    <a:pt x="10645" y="0"/>
                  </a:moveTo>
                  <a:lnTo>
                    <a:pt x="10645" y="1357"/>
                  </a:lnTo>
                  <a:cubicBezTo>
                    <a:pt x="10645" y="6477"/>
                    <a:pt x="6478" y="10644"/>
                    <a:pt x="1358" y="10644"/>
                  </a:cubicBezTo>
                  <a:lnTo>
                    <a:pt x="1" y="10644"/>
                  </a:lnTo>
                  <a:lnTo>
                    <a:pt x="1" y="86416"/>
                  </a:lnTo>
                  <a:lnTo>
                    <a:pt x="1358" y="86416"/>
                  </a:lnTo>
                  <a:cubicBezTo>
                    <a:pt x="6478" y="86416"/>
                    <a:pt x="10645" y="90583"/>
                    <a:pt x="10645" y="95702"/>
                  </a:cubicBezTo>
                  <a:lnTo>
                    <a:pt x="10645" y="97048"/>
                  </a:lnTo>
                  <a:lnTo>
                    <a:pt x="52615" y="97048"/>
                  </a:lnTo>
                  <a:lnTo>
                    <a:pt x="52615" y="94345"/>
                  </a:lnTo>
                  <a:lnTo>
                    <a:pt x="13288" y="94345"/>
                  </a:lnTo>
                  <a:cubicBezTo>
                    <a:pt x="12669" y="88809"/>
                    <a:pt x="8264" y="84403"/>
                    <a:pt x="2727" y="83772"/>
                  </a:cubicBezTo>
                  <a:lnTo>
                    <a:pt x="2727" y="13276"/>
                  </a:lnTo>
                  <a:cubicBezTo>
                    <a:pt x="8264" y="12656"/>
                    <a:pt x="12669" y="8239"/>
                    <a:pt x="13288" y="2715"/>
                  </a:cubicBezTo>
                  <a:lnTo>
                    <a:pt x="52615" y="2715"/>
                  </a:lnTo>
                  <a:lnTo>
                    <a:pt x="526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5369100" y="1565800"/>
              <a:ext cx="1392175" cy="2580400"/>
            </a:xfrm>
            <a:custGeom>
              <a:avLst/>
              <a:gdLst/>
              <a:ahLst/>
              <a:cxnLst/>
              <a:rect l="l" t="t" r="r" b="b"/>
              <a:pathLst>
                <a:path w="55687" h="103216" extrusionOk="0">
                  <a:moveTo>
                    <a:pt x="1" y="0"/>
                  </a:moveTo>
                  <a:lnTo>
                    <a:pt x="1" y="691"/>
                  </a:lnTo>
                  <a:lnTo>
                    <a:pt x="44364" y="691"/>
                  </a:lnTo>
                  <a:lnTo>
                    <a:pt x="44364" y="4441"/>
                  </a:lnTo>
                  <a:cubicBezTo>
                    <a:pt x="44364" y="8240"/>
                    <a:pt x="47459" y="11323"/>
                    <a:pt x="51257" y="11323"/>
                  </a:cubicBezTo>
                  <a:lnTo>
                    <a:pt x="55008" y="11323"/>
                  </a:lnTo>
                  <a:lnTo>
                    <a:pt x="55008" y="91893"/>
                  </a:lnTo>
                  <a:lnTo>
                    <a:pt x="51257" y="91893"/>
                  </a:lnTo>
                  <a:cubicBezTo>
                    <a:pt x="47459" y="91893"/>
                    <a:pt x="44364" y="94988"/>
                    <a:pt x="44364" y="98774"/>
                  </a:cubicBezTo>
                  <a:lnTo>
                    <a:pt x="44364" y="102537"/>
                  </a:lnTo>
                  <a:lnTo>
                    <a:pt x="1" y="102537"/>
                  </a:lnTo>
                  <a:lnTo>
                    <a:pt x="1" y="103216"/>
                  </a:lnTo>
                  <a:lnTo>
                    <a:pt x="45042" y="103216"/>
                  </a:lnTo>
                  <a:lnTo>
                    <a:pt x="45042" y="98786"/>
                  </a:lnTo>
                  <a:cubicBezTo>
                    <a:pt x="45042" y="95357"/>
                    <a:pt x="47828" y="92571"/>
                    <a:pt x="51257" y="92571"/>
                  </a:cubicBezTo>
                  <a:lnTo>
                    <a:pt x="55686" y="92571"/>
                  </a:lnTo>
                  <a:lnTo>
                    <a:pt x="55686" y="10645"/>
                  </a:lnTo>
                  <a:lnTo>
                    <a:pt x="51257" y="10645"/>
                  </a:lnTo>
                  <a:cubicBezTo>
                    <a:pt x="47828" y="10645"/>
                    <a:pt x="45042" y="7859"/>
                    <a:pt x="45042" y="4441"/>
                  </a:cubicBezTo>
                  <a:lnTo>
                    <a:pt x="45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66175" y="1565500"/>
              <a:ext cx="1392450" cy="2580400"/>
            </a:xfrm>
            <a:custGeom>
              <a:avLst/>
              <a:gdLst/>
              <a:ahLst/>
              <a:cxnLst/>
              <a:rect l="l" t="t" r="r" b="b"/>
              <a:pathLst>
                <a:path w="55698" h="103216" extrusionOk="0">
                  <a:moveTo>
                    <a:pt x="10644" y="1"/>
                  </a:moveTo>
                  <a:lnTo>
                    <a:pt x="10644" y="4442"/>
                  </a:lnTo>
                  <a:cubicBezTo>
                    <a:pt x="10644" y="7859"/>
                    <a:pt x="7858" y="10645"/>
                    <a:pt x="4441" y="10645"/>
                  </a:cubicBezTo>
                  <a:lnTo>
                    <a:pt x="0" y="10645"/>
                  </a:lnTo>
                  <a:lnTo>
                    <a:pt x="0" y="92571"/>
                  </a:lnTo>
                  <a:lnTo>
                    <a:pt x="4441" y="92571"/>
                  </a:lnTo>
                  <a:cubicBezTo>
                    <a:pt x="7858" y="92571"/>
                    <a:pt x="10644" y="95357"/>
                    <a:pt x="10644" y="98775"/>
                  </a:cubicBezTo>
                  <a:lnTo>
                    <a:pt x="10644" y="103216"/>
                  </a:lnTo>
                  <a:lnTo>
                    <a:pt x="55698" y="103216"/>
                  </a:lnTo>
                  <a:lnTo>
                    <a:pt x="55698" y="102525"/>
                  </a:lnTo>
                  <a:lnTo>
                    <a:pt x="11323" y="102525"/>
                  </a:lnTo>
                  <a:lnTo>
                    <a:pt x="11323" y="98775"/>
                  </a:lnTo>
                  <a:cubicBezTo>
                    <a:pt x="11323" y="94988"/>
                    <a:pt x="8227" y="91893"/>
                    <a:pt x="4441" y="91893"/>
                  </a:cubicBezTo>
                  <a:lnTo>
                    <a:pt x="691" y="91893"/>
                  </a:lnTo>
                  <a:lnTo>
                    <a:pt x="691" y="11323"/>
                  </a:lnTo>
                  <a:lnTo>
                    <a:pt x="4441" y="11323"/>
                  </a:lnTo>
                  <a:cubicBezTo>
                    <a:pt x="8227" y="11323"/>
                    <a:pt x="11323" y="8228"/>
                    <a:pt x="11323" y="4442"/>
                  </a:cubicBezTo>
                  <a:lnTo>
                    <a:pt x="11323" y="691"/>
                  </a:lnTo>
                  <a:lnTo>
                    <a:pt x="55698" y="691"/>
                  </a:lnTo>
                  <a:lnTo>
                    <a:pt x="556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15"/>
          <p:cNvSpPr txBox="1">
            <a:spLocks noGrp="1"/>
          </p:cNvSpPr>
          <p:nvPr>
            <p:ph type="title"/>
          </p:nvPr>
        </p:nvSpPr>
        <p:spPr>
          <a:xfrm>
            <a:off x="2487675" y="3002625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5"/>
          <p:cNvSpPr txBox="1">
            <a:spLocks noGrp="1"/>
          </p:cNvSpPr>
          <p:nvPr>
            <p:ph type="title" idx="2"/>
          </p:nvPr>
        </p:nvSpPr>
        <p:spPr>
          <a:xfrm>
            <a:off x="1512000" y="1624050"/>
            <a:ext cx="61203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19"/>
          <p:cNvGrpSpPr/>
          <p:nvPr/>
        </p:nvGrpSpPr>
        <p:grpSpPr>
          <a:xfrm>
            <a:off x="76177" y="114913"/>
            <a:ext cx="8991497" cy="4900595"/>
            <a:chOff x="76177" y="114913"/>
            <a:chExt cx="8991497" cy="4900595"/>
          </a:xfrm>
        </p:grpSpPr>
        <p:grpSp>
          <p:nvGrpSpPr>
            <p:cNvPr id="1395" name="Google Shape;1395;p19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396" name="Google Shape;1396;p1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9" name="Google Shape;1399;p19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400" name="Google Shape;1400;p19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9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19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405" name="Google Shape;1405;p19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9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7" name="Google Shape;1407;p19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408" name="Google Shape;1408;p19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9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0" name="Google Shape;1410;p19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411" name="Google Shape;1411;p19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412" name="Google Shape;1412;p19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19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4" name="Google Shape;1414;p19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415" name="Google Shape;1415;p19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19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7" name="Google Shape;1417;p19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418" name="Google Shape;1418;p19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9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9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9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9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9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9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9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9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9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9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9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19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438" name="Google Shape;1438;p19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9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9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9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9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9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9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9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9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9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9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9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9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9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9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9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9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9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9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19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458" name="Google Shape;1458;p19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9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9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9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2" name="Google Shape;1462;p19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463" name="Google Shape;1463;p19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9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9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9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9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9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9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9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9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9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9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9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9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9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9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2" name="Google Shape;1482;p19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483" name="Google Shape;1483;p19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9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9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9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9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9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9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9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9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9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9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9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9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9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9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9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9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9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2" name="Google Shape;1502;p19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19"/>
          <p:cNvSpPr txBox="1">
            <a:spLocks noGrp="1"/>
          </p:cNvSpPr>
          <p:nvPr>
            <p:ph type="title" hasCustomPrompt="1"/>
          </p:nvPr>
        </p:nvSpPr>
        <p:spPr>
          <a:xfrm>
            <a:off x="3771000" y="21172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4" name="Google Shape;1504;p19"/>
          <p:cNvSpPr txBox="1">
            <a:spLocks noGrp="1"/>
          </p:cNvSpPr>
          <p:nvPr>
            <p:ph type="subTitle" idx="1"/>
          </p:nvPr>
        </p:nvSpPr>
        <p:spPr>
          <a:xfrm>
            <a:off x="3773700" y="274220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19"/>
          <p:cNvSpPr txBox="1">
            <a:spLocks noGrp="1"/>
          </p:cNvSpPr>
          <p:nvPr>
            <p:ph type="title" idx="2" hasCustomPrompt="1"/>
          </p:nvPr>
        </p:nvSpPr>
        <p:spPr>
          <a:xfrm>
            <a:off x="3771000" y="6921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6" name="Google Shape;1506;p19"/>
          <p:cNvSpPr txBox="1">
            <a:spLocks noGrp="1"/>
          </p:cNvSpPr>
          <p:nvPr>
            <p:ph type="subTitle" idx="3"/>
          </p:nvPr>
        </p:nvSpPr>
        <p:spPr>
          <a:xfrm>
            <a:off x="3773700" y="131710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19"/>
          <p:cNvSpPr txBox="1">
            <a:spLocks noGrp="1"/>
          </p:cNvSpPr>
          <p:nvPr>
            <p:ph type="title" idx="4" hasCustomPrompt="1"/>
          </p:nvPr>
        </p:nvSpPr>
        <p:spPr>
          <a:xfrm>
            <a:off x="3771000" y="35423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8" name="Google Shape;1508;p19"/>
          <p:cNvSpPr txBox="1">
            <a:spLocks noGrp="1"/>
          </p:cNvSpPr>
          <p:nvPr>
            <p:ph type="subTitle" idx="5"/>
          </p:nvPr>
        </p:nvSpPr>
        <p:spPr>
          <a:xfrm>
            <a:off x="3773700" y="416735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31"/>
          <p:cNvGrpSpPr/>
          <p:nvPr/>
        </p:nvGrpSpPr>
        <p:grpSpPr>
          <a:xfrm>
            <a:off x="76177" y="114913"/>
            <a:ext cx="9067896" cy="4900595"/>
            <a:chOff x="76177" y="114913"/>
            <a:chExt cx="9067896" cy="4900595"/>
          </a:xfrm>
        </p:grpSpPr>
        <p:grpSp>
          <p:nvGrpSpPr>
            <p:cNvPr id="2369" name="Google Shape;2369;p31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370" name="Google Shape;2370;p31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1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1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3" name="Google Shape;2373;p31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4" name="Google Shape;2374;p31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375" name="Google Shape;2375;p31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376" name="Google Shape;2376;p31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31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31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1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0" name="Google Shape;2380;p31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381" name="Google Shape;2381;p3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2" name="Google Shape;2382;p3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383" name="Google Shape;2383;p3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4" name="Google Shape;2384;p3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85" name="Google Shape;2385;p31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386" name="Google Shape;2386;p31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1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1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1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1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1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1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1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1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1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1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1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1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1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1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1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1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1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1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5" name="Google Shape;2405;p31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406" name="Google Shape;2406;p31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1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1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1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1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1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1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1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1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31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1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1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1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1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1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1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1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1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1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5" name="Google Shape;2425;p31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26" name="Google Shape;2426;p3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27" name="Google Shape;2427;p3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28" name="Google Shape;2428;p3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3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32"/>
          <p:cNvGrpSpPr/>
          <p:nvPr/>
        </p:nvGrpSpPr>
        <p:grpSpPr>
          <a:xfrm>
            <a:off x="-23" y="114913"/>
            <a:ext cx="9067896" cy="4900595"/>
            <a:chOff x="-23" y="114913"/>
            <a:chExt cx="9067896" cy="4900595"/>
          </a:xfrm>
        </p:grpSpPr>
        <p:grpSp>
          <p:nvGrpSpPr>
            <p:cNvPr id="2432" name="Google Shape;2432;p32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433" name="Google Shape;2433;p3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6" name="Google Shape;2436;p32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7" name="Google Shape;2437;p32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438" name="Google Shape;2438;p32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439" name="Google Shape;2439;p32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32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32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32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3" name="Google Shape;2443;p32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44" name="Google Shape;2444;p3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45" name="Google Shape;2445;p3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46" name="Google Shape;2446;p3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3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448" name="Google Shape;2448;p32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449" name="Google Shape;2449;p32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32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32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32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32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32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32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32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32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32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32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32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32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32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32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32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32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32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32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8" name="Google Shape;2468;p32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469" name="Google Shape;2469;p32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32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32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32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32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32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32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32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32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32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32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32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32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32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32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32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32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32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32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8" name="Google Shape;2488;p32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89" name="Google Shape;2489;p3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90" name="Google Shape;2490;p3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91" name="Google Shape;2491;p3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3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1" r:id="rId6"/>
    <p:sldLayoutId id="2147483665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uoa.gr/L6698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35"/>
          <p:cNvSpPr txBox="1">
            <a:spLocks noGrp="1"/>
          </p:cNvSpPr>
          <p:nvPr>
            <p:ph type="ctrTitle"/>
          </p:nvPr>
        </p:nvSpPr>
        <p:spPr>
          <a:xfrm>
            <a:off x="1395450" y="1703200"/>
            <a:ext cx="6353100" cy="11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EVERYMAN</a:t>
            </a:r>
            <a:endParaRPr dirty="0"/>
          </a:p>
        </p:txBody>
      </p:sp>
      <p:sp>
        <p:nvSpPr>
          <p:cNvPr id="2502" name="Google Shape;2502;p35"/>
          <p:cNvSpPr txBox="1">
            <a:spLocks noGrp="1"/>
          </p:cNvSpPr>
          <p:nvPr>
            <p:ph type="subTitle" idx="1"/>
          </p:nvPr>
        </p:nvSpPr>
        <p:spPr>
          <a:xfrm>
            <a:off x="1395450" y="2765564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rPr>
              <a:t>The English Morality Play</a:t>
            </a:r>
            <a:endParaRPr dirty="0">
              <a:solidFill>
                <a:schemeClr val="lt2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36"/>
          <p:cNvSpPr txBox="1">
            <a:spLocks noGrp="1"/>
          </p:cNvSpPr>
          <p:nvPr>
            <p:ph type="title"/>
          </p:nvPr>
        </p:nvSpPr>
        <p:spPr>
          <a:xfrm>
            <a:off x="758850" y="238800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Origins of British Drama</a:t>
            </a:r>
            <a:endParaRPr dirty="0"/>
          </a:p>
        </p:txBody>
      </p:sp>
      <p:sp>
        <p:nvSpPr>
          <p:cNvPr id="2508" name="Google Shape;2508;p36"/>
          <p:cNvSpPr txBox="1">
            <a:spLocks noGrp="1"/>
          </p:cNvSpPr>
          <p:nvPr>
            <p:ph type="body" idx="1"/>
          </p:nvPr>
        </p:nvSpPr>
        <p:spPr>
          <a:xfrm>
            <a:off x="422100" y="922950"/>
            <a:ext cx="399622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Pageants and morality/passion plays, usually in cycles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at church altars on Christmas as liturgy plays (10</a:t>
            </a:r>
            <a:r>
              <a:rPr lang="en-US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century), lay versions of biblical episodes; at end of 13th century secularized, become allegories with touches of real life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Acted by guilds-men for rustic audiences; marked by the town/ area in which the craftsmen practiced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on holidays upon perambulating open wagons with 2-story stages on them (like guild-sponsored float parade) or in church yards and town halls, from dawn until dusk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decorated, painting, several&#10;&#10;Description automatically generated">
            <a:extLst>
              <a:ext uri="{FF2B5EF4-FFF2-40B4-BE49-F238E27FC236}">
                <a16:creationId xmlns:a16="http://schemas.microsoft.com/office/drawing/2014/main" xmlns="" id="{46502ADE-A07E-594D-6C54-F092C442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30" y="1155326"/>
            <a:ext cx="4354670" cy="271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38"/>
          <p:cNvSpPr txBox="1">
            <a:spLocks noGrp="1"/>
          </p:cNvSpPr>
          <p:nvPr>
            <p:ph type="title"/>
          </p:nvPr>
        </p:nvSpPr>
        <p:spPr>
          <a:xfrm>
            <a:off x="236244" y="523109"/>
            <a:ext cx="4045200" cy="61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Everyman (c. 1495)</a:t>
            </a:r>
            <a:endParaRPr sz="3200" dirty="0">
              <a:solidFill>
                <a:schemeClr val="accent5"/>
              </a:solidFill>
            </a:endParaRPr>
          </a:p>
        </p:txBody>
      </p:sp>
      <p:sp>
        <p:nvSpPr>
          <p:cNvPr id="2531" name="Google Shape;2531;p38"/>
          <p:cNvSpPr txBox="1">
            <a:spLocks noGrp="1"/>
          </p:cNvSpPr>
          <p:nvPr>
            <p:ph type="subTitle" idx="1"/>
          </p:nvPr>
        </p:nvSpPr>
        <p:spPr>
          <a:xfrm>
            <a:off x="0" y="1432295"/>
            <a:ext cx="5148303" cy="3373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Inspired or translated by 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Dutch play by same name,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Elckerlijk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Treatyse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the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fader of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heven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sendeth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dethe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somon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every creature to come and gyve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lyves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this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Marked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the 10-year experience of the plague (esp. 1348): rapid decline, tortuous demise, belief it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punishment for humankind’s sins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Unlike other moralities (where God/Jesus trounces the Devil), this has (Every)man at its center (prefiguring the Renaissance); even the church is only tangential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ge from a book&#10;&#10;Description automatically generated with low confidence">
            <a:extLst>
              <a:ext uri="{FF2B5EF4-FFF2-40B4-BE49-F238E27FC236}">
                <a16:creationId xmlns:a16="http://schemas.microsoft.com/office/drawing/2014/main" xmlns="" id="{01F887D5-411E-48CD-9C68-0EFF5E04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688" y="338097"/>
            <a:ext cx="2938409" cy="443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" name="Google Shape;5224;p59"/>
          <p:cNvSpPr txBox="1">
            <a:spLocks noGrp="1"/>
          </p:cNvSpPr>
          <p:nvPr>
            <p:ph type="title" idx="4"/>
          </p:nvPr>
        </p:nvSpPr>
        <p:spPr>
          <a:xfrm>
            <a:off x="3545463" y="321093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Characters</a:t>
            </a:r>
            <a:endParaRPr sz="3200" dirty="0"/>
          </a:p>
        </p:txBody>
      </p:sp>
      <p:sp>
        <p:nvSpPr>
          <p:cNvPr id="5225" name="Google Shape;5225;p59"/>
          <p:cNvSpPr txBox="1">
            <a:spLocks noGrp="1"/>
          </p:cNvSpPr>
          <p:nvPr>
            <p:ph type="subTitle" idx="5"/>
          </p:nvPr>
        </p:nvSpPr>
        <p:spPr>
          <a:xfrm>
            <a:off x="3170185" y="1104415"/>
            <a:ext cx="5920027" cy="3279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God—almost humanized (despairing, almost fallible)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Humans—given to riches and pleasures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Death—a useful and honest functionary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Fellowship—a fair weather friend only, hypocrite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Cousin, Kindred—comic relief (“I have the cramp in my toe”; “Ye shall have my maid…”)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Goods—cruel, lazy, corruptive, opposite of salvation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Deeds—helpful though weak; healed by E’s penitence; gives him garment of contrition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Knowledge—assured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Confession—holy man/ “cleansing river”; gives E. scourge for penance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Beauty, Discretion and Strength—why those “persons of great might”? Forsake E. at the sight of grave, along with Five Wits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Priesthood (not seen)—holds the keys to heaven (holy sacraments, teaching Holy Scripture); but evil priests are castigated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Angel—announces happy metaphysical conclusion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Doctor—gives moral of the story (authority)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person, clothing, standing, suit&#10;&#10;Description automatically generated">
            <a:extLst>
              <a:ext uri="{FF2B5EF4-FFF2-40B4-BE49-F238E27FC236}">
                <a16:creationId xmlns:a16="http://schemas.microsoft.com/office/drawing/2014/main" xmlns="" id="{C5B9D526-2811-0CD4-897C-157168BA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73" y="1104415"/>
            <a:ext cx="3121725" cy="283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Google Shape;2572;p41"/>
          <p:cNvGrpSpPr/>
          <p:nvPr/>
        </p:nvGrpSpPr>
        <p:grpSpPr>
          <a:xfrm>
            <a:off x="1385665" y="919716"/>
            <a:ext cx="1841927" cy="234274"/>
            <a:chOff x="5785850" y="3635052"/>
            <a:chExt cx="1841927" cy="234274"/>
          </a:xfrm>
        </p:grpSpPr>
        <p:sp>
          <p:nvSpPr>
            <p:cNvPr id="2573" name="Google Shape;2573;p41"/>
            <p:cNvSpPr/>
            <p:nvPr/>
          </p:nvSpPr>
          <p:spPr>
            <a:xfrm>
              <a:off x="5785850" y="3850825"/>
              <a:ext cx="1716600" cy="18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 rot="10800000" flipH="1">
              <a:off x="7468225" y="3635052"/>
              <a:ext cx="159552" cy="234274"/>
            </a:xfrm>
            <a:custGeom>
              <a:avLst/>
              <a:gdLst/>
              <a:ahLst/>
              <a:cxnLst/>
              <a:rect l="l" t="t" r="r" b="b"/>
              <a:pathLst>
                <a:path w="4468" h="6560" extrusionOk="0">
                  <a:moveTo>
                    <a:pt x="524" y="1"/>
                  </a:moveTo>
                  <a:cubicBezTo>
                    <a:pt x="484" y="1"/>
                    <a:pt x="444" y="2"/>
                    <a:pt x="405" y="3"/>
                  </a:cubicBezTo>
                  <a:cubicBezTo>
                    <a:pt x="278" y="3"/>
                    <a:pt x="174" y="118"/>
                    <a:pt x="197" y="234"/>
                  </a:cubicBezTo>
                  <a:cubicBezTo>
                    <a:pt x="197" y="372"/>
                    <a:pt x="278" y="476"/>
                    <a:pt x="405" y="476"/>
                  </a:cubicBezTo>
                  <a:cubicBezTo>
                    <a:pt x="1374" y="499"/>
                    <a:pt x="2286" y="961"/>
                    <a:pt x="2863" y="1688"/>
                  </a:cubicBezTo>
                  <a:cubicBezTo>
                    <a:pt x="3152" y="2046"/>
                    <a:pt x="3383" y="2450"/>
                    <a:pt x="3498" y="2900"/>
                  </a:cubicBezTo>
                  <a:cubicBezTo>
                    <a:pt x="3521" y="3004"/>
                    <a:pt x="3544" y="3108"/>
                    <a:pt x="3567" y="3223"/>
                  </a:cubicBezTo>
                  <a:lnTo>
                    <a:pt x="3613" y="3558"/>
                  </a:lnTo>
                  <a:lnTo>
                    <a:pt x="3613" y="3893"/>
                  </a:lnTo>
                  <a:cubicBezTo>
                    <a:pt x="3602" y="3985"/>
                    <a:pt x="3602" y="4089"/>
                    <a:pt x="3567" y="4193"/>
                  </a:cubicBezTo>
                  <a:cubicBezTo>
                    <a:pt x="3487" y="4585"/>
                    <a:pt x="3233" y="4931"/>
                    <a:pt x="2921" y="5162"/>
                  </a:cubicBezTo>
                  <a:cubicBezTo>
                    <a:pt x="2651" y="5370"/>
                    <a:pt x="2277" y="5466"/>
                    <a:pt x="1953" y="5466"/>
                  </a:cubicBezTo>
                  <a:cubicBezTo>
                    <a:pt x="1917" y="5466"/>
                    <a:pt x="1882" y="5465"/>
                    <a:pt x="1847" y="5462"/>
                  </a:cubicBezTo>
                  <a:cubicBezTo>
                    <a:pt x="1559" y="5428"/>
                    <a:pt x="1328" y="5197"/>
                    <a:pt x="1270" y="4943"/>
                  </a:cubicBezTo>
                  <a:cubicBezTo>
                    <a:pt x="1259" y="4885"/>
                    <a:pt x="1259" y="4816"/>
                    <a:pt x="1259" y="4758"/>
                  </a:cubicBezTo>
                  <a:cubicBezTo>
                    <a:pt x="1259" y="4735"/>
                    <a:pt x="1270" y="4712"/>
                    <a:pt x="1293" y="4712"/>
                  </a:cubicBezTo>
                  <a:cubicBezTo>
                    <a:pt x="1317" y="4678"/>
                    <a:pt x="1351" y="4678"/>
                    <a:pt x="1374" y="4678"/>
                  </a:cubicBezTo>
                  <a:cubicBezTo>
                    <a:pt x="1439" y="4696"/>
                    <a:pt x="1504" y="4705"/>
                    <a:pt x="1568" y="4705"/>
                  </a:cubicBezTo>
                  <a:cubicBezTo>
                    <a:pt x="1861" y="4705"/>
                    <a:pt x="2134" y="4519"/>
                    <a:pt x="2228" y="4216"/>
                  </a:cubicBezTo>
                  <a:cubicBezTo>
                    <a:pt x="2332" y="3858"/>
                    <a:pt x="2124" y="3489"/>
                    <a:pt x="1767" y="3373"/>
                  </a:cubicBezTo>
                  <a:cubicBezTo>
                    <a:pt x="1697" y="3350"/>
                    <a:pt x="1640" y="3339"/>
                    <a:pt x="1559" y="3339"/>
                  </a:cubicBezTo>
                  <a:lnTo>
                    <a:pt x="1374" y="3339"/>
                  </a:lnTo>
                  <a:cubicBezTo>
                    <a:pt x="889" y="3339"/>
                    <a:pt x="428" y="3627"/>
                    <a:pt x="197" y="4031"/>
                  </a:cubicBezTo>
                  <a:cubicBezTo>
                    <a:pt x="81" y="4239"/>
                    <a:pt x="1" y="4481"/>
                    <a:pt x="1" y="4712"/>
                  </a:cubicBezTo>
                  <a:cubicBezTo>
                    <a:pt x="1" y="4908"/>
                    <a:pt x="35" y="5105"/>
                    <a:pt x="93" y="5278"/>
                  </a:cubicBezTo>
                  <a:cubicBezTo>
                    <a:pt x="324" y="6005"/>
                    <a:pt x="1016" y="6524"/>
                    <a:pt x="1767" y="6559"/>
                  </a:cubicBezTo>
                  <a:cubicBezTo>
                    <a:pt x="1783" y="6559"/>
                    <a:pt x="1799" y="6559"/>
                    <a:pt x="1815" y="6559"/>
                  </a:cubicBezTo>
                  <a:cubicBezTo>
                    <a:pt x="2476" y="6559"/>
                    <a:pt x="3059" y="6330"/>
                    <a:pt x="3533" y="5936"/>
                  </a:cubicBezTo>
                  <a:cubicBezTo>
                    <a:pt x="4017" y="5532"/>
                    <a:pt x="4341" y="4955"/>
                    <a:pt x="4433" y="4354"/>
                  </a:cubicBezTo>
                  <a:cubicBezTo>
                    <a:pt x="4468" y="4193"/>
                    <a:pt x="4468" y="4054"/>
                    <a:pt x="4468" y="3893"/>
                  </a:cubicBezTo>
                  <a:lnTo>
                    <a:pt x="4433" y="3454"/>
                  </a:lnTo>
                  <a:lnTo>
                    <a:pt x="4364" y="3039"/>
                  </a:lnTo>
                  <a:cubicBezTo>
                    <a:pt x="4318" y="2912"/>
                    <a:pt x="4283" y="2761"/>
                    <a:pt x="4248" y="2635"/>
                  </a:cubicBezTo>
                  <a:cubicBezTo>
                    <a:pt x="4064" y="2104"/>
                    <a:pt x="3752" y="1607"/>
                    <a:pt x="3371" y="1215"/>
                  </a:cubicBezTo>
                  <a:cubicBezTo>
                    <a:pt x="2626" y="436"/>
                    <a:pt x="1571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41"/>
          <p:cNvSpPr txBox="1">
            <a:spLocks noGrp="1"/>
          </p:cNvSpPr>
          <p:nvPr>
            <p:ph type="title"/>
          </p:nvPr>
        </p:nvSpPr>
        <p:spPr>
          <a:xfrm>
            <a:off x="1258733" y="495632"/>
            <a:ext cx="5308800" cy="848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Themes</a:t>
            </a:r>
            <a:endParaRPr sz="3200" dirty="0"/>
          </a:p>
        </p:txBody>
      </p:sp>
      <p:sp>
        <p:nvSpPr>
          <p:cNvPr id="2576" name="Google Shape;2576;p41"/>
          <p:cNvSpPr txBox="1">
            <a:spLocks noGrp="1"/>
          </p:cNvSpPr>
          <p:nvPr>
            <p:ph type="subTitle" idx="1"/>
          </p:nvPr>
        </p:nvSpPr>
        <p:spPr>
          <a:xfrm>
            <a:off x="62714" y="1343761"/>
            <a:ext cx="4509286" cy="3056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 as a journey to the grave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Goods, life, joys, capacities, all are lent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Irony: only good deeds (that we do for others) stay with us; E. must do a good deed for GD to restore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Riches and joys make one particularly liable for a bad death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Doing penance (scourging) as prayer,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preceded by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magnificat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soul as “excellent elect spouse to Jesu” (!); death as “marriage,” “rest,” and “salvation”</a:t>
            </a:r>
          </a:p>
        </p:txBody>
      </p:sp>
      <p:pic>
        <p:nvPicPr>
          <p:cNvPr id="5" name="Picture 4" descr="A person standing next to a person lying on the ground&#10;&#10;Description automatically generated with low confidence">
            <a:extLst>
              <a:ext uri="{FF2B5EF4-FFF2-40B4-BE49-F238E27FC236}">
                <a16:creationId xmlns:a16="http://schemas.microsoft.com/office/drawing/2014/main" xmlns="" id="{C1E05BE5-715C-925E-D660-51FB8722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1" y="266262"/>
            <a:ext cx="3240598" cy="2154998"/>
          </a:xfrm>
          <a:prstGeom prst="rect">
            <a:avLst/>
          </a:prstGeom>
        </p:spPr>
      </p:pic>
      <p:pic>
        <p:nvPicPr>
          <p:cNvPr id="7" name="Picture 6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xmlns="" id="{261DA298-B442-8E8B-47DF-890D2EFBF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737" y="2614692"/>
            <a:ext cx="3779006" cy="198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39"/>
          <p:cNvSpPr txBox="1">
            <a:spLocks noGrp="1"/>
          </p:cNvSpPr>
          <p:nvPr>
            <p:ph type="title"/>
          </p:nvPr>
        </p:nvSpPr>
        <p:spPr>
          <a:xfrm>
            <a:off x="1165485" y="1737662"/>
            <a:ext cx="6813029" cy="20999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>
                    <a:lumMod val="75000"/>
                  </a:schemeClr>
                </a:solidFill>
              </a:rPr>
              <a:t>Thank you </a:t>
            </a:r>
            <a:r>
              <a:rPr lang="en" sz="3600" dirty="0">
                <a:solidFill>
                  <a:srgbClr val="EEB500"/>
                </a:solidFill>
              </a:rPr>
              <a:t/>
            </a:r>
            <a:br>
              <a:rPr lang="en" sz="3600" dirty="0">
                <a:solidFill>
                  <a:srgbClr val="EEB500"/>
                </a:solidFill>
              </a:rPr>
            </a:br>
            <a:r>
              <a:rPr lang="en" sz="3600" dirty="0">
                <a:solidFill>
                  <a:schemeClr val="accent5">
                    <a:lumMod val="75000"/>
                  </a:schemeClr>
                </a:solidFill>
              </a:rPr>
              <a:t>for 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wonderful</a:t>
            </a:r>
            <a:r>
              <a:rPr lang="en" sz="3600" dirty="0">
                <a:solidFill>
                  <a:schemeClr val="accent5">
                    <a:lumMod val="75000"/>
                  </a:schemeClr>
                </a:solidFill>
              </a:rPr>
              <a:t> semester!</a:t>
            </a:r>
            <a:r>
              <a:rPr lang="el-GR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rgbClr val="EEB500"/>
                </a:solidFill>
              </a:rPr>
              <a:t/>
            </a:r>
            <a:br>
              <a:rPr lang="en-US" sz="3600" dirty="0">
                <a:solidFill>
                  <a:srgbClr val="EEB500"/>
                </a:solidFill>
              </a:rPr>
            </a:br>
            <a:r>
              <a:rPr lang="es-ES" sz="3600" dirty="0">
                <a:solidFill>
                  <a:srgbClr val="EEB500"/>
                </a:solidFill>
              </a:rPr>
              <a:t>And </a:t>
            </a:r>
            <a:r>
              <a:rPr lang="es-ES" sz="3600" dirty="0" err="1">
                <a:solidFill>
                  <a:srgbClr val="EEB500"/>
                </a:solidFill>
              </a:rPr>
              <a:t>now</a:t>
            </a:r>
            <a:r>
              <a:rPr lang="es-ES" sz="3600" dirty="0">
                <a:solidFill>
                  <a:srgbClr val="EEB500"/>
                </a:solidFill>
              </a:rPr>
              <a:t>, time </a:t>
            </a:r>
            <a:r>
              <a:rPr lang="es-ES" sz="3600" dirty="0" err="1">
                <a:solidFill>
                  <a:srgbClr val="EEB500"/>
                </a:solidFill>
              </a:rPr>
              <a:t>to</a:t>
            </a:r>
            <a:r>
              <a:rPr lang="es-ES" sz="3600" dirty="0">
                <a:solidFill>
                  <a:srgbClr val="EEB500"/>
                </a:solidFill>
              </a:rPr>
              <a:t> </a:t>
            </a:r>
            <a:r>
              <a:rPr lang="es-ES" sz="3600" dirty="0" err="1">
                <a:solidFill>
                  <a:srgbClr val="EEB500"/>
                </a:solidFill>
              </a:rPr>
              <a:t>evaluate</a:t>
            </a:r>
            <a:r>
              <a:rPr lang="es-ES" sz="3600" dirty="0">
                <a:solidFill>
                  <a:srgbClr val="EEB500"/>
                </a:solidFill>
              </a:rPr>
              <a:t> at</a:t>
            </a:r>
            <a:r>
              <a:rPr lang="en-US" sz="3600" dirty="0">
                <a:solidFill>
                  <a:srgbClr val="EEB500"/>
                </a:solidFill>
              </a:rPr>
              <a:t>:</a:t>
            </a:r>
            <a:br>
              <a:rPr lang="en-US" sz="3600" dirty="0">
                <a:solidFill>
                  <a:srgbClr val="EEB500"/>
                </a:solidFill>
              </a:rPr>
            </a:br>
            <a:r>
              <a:rPr lang="en-US" sz="3600" dirty="0">
                <a:hlinkClick r:id="rId3"/>
              </a:rPr>
              <a:t>https://survey.uoa.gr/L669859</a:t>
            </a:r>
            <a:r>
              <a:rPr lang="en-US" sz="5000" dirty="0">
                <a:solidFill>
                  <a:srgbClr val="EEB500"/>
                </a:solidFill>
              </a:rPr>
              <a:t/>
            </a:r>
            <a:br>
              <a:rPr lang="en-US" sz="5000" dirty="0">
                <a:solidFill>
                  <a:srgbClr val="EEB500"/>
                </a:solidFill>
              </a:rPr>
            </a:br>
            <a:endParaRPr sz="5000" dirty="0">
              <a:solidFill>
                <a:srgbClr val="EEB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Holy Bible by Slidesgo">
  <a:themeElements>
    <a:clrScheme name="Simple Light">
      <a:dk1>
        <a:srgbClr val="393231"/>
      </a:dk1>
      <a:lt1>
        <a:srgbClr val="F1EEE6"/>
      </a:lt1>
      <a:dk2>
        <a:srgbClr val="5F5B52"/>
      </a:dk2>
      <a:lt2>
        <a:srgbClr val="EDE2CA"/>
      </a:lt2>
      <a:accent1>
        <a:srgbClr val="393231"/>
      </a:accent1>
      <a:accent2>
        <a:srgbClr val="5F5B52"/>
      </a:accent2>
      <a:accent3>
        <a:srgbClr val="9D9A91"/>
      </a:accent3>
      <a:accent4>
        <a:srgbClr val="EDE2CA"/>
      </a:accent4>
      <a:accent5>
        <a:srgbClr val="D6B35F"/>
      </a:accent5>
      <a:accent6>
        <a:srgbClr val="C99A39"/>
      </a:accent6>
      <a:hlink>
        <a:srgbClr val="D6B3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438</Words>
  <Application>Microsoft Office PowerPoint</Application>
  <PresentationFormat>Προβολή στην οθόνη (16:9)</PresentationFormat>
  <Paragraphs>35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The Holy Bible by Slidesgo</vt:lpstr>
      <vt:lpstr>EVERYMAN</vt:lpstr>
      <vt:lpstr>The Origins of British Drama</vt:lpstr>
      <vt:lpstr>Everyman (c. 1495)</vt:lpstr>
      <vt:lpstr>Characters</vt:lpstr>
      <vt:lpstr>Themes</vt:lpstr>
      <vt:lpstr>Thank you  for a wonderful semester!  And now, time to evaluate at: https://survey.uoa.gr/L669859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EVERYMAN</dc:title>
  <dc:creator>Christina Dokou</dc:creator>
  <cp:lastModifiedBy>user</cp:lastModifiedBy>
  <cp:revision>6</cp:revision>
  <dcterms:modified xsi:type="dcterms:W3CDTF">2025-01-08T08:51:48Z</dcterms:modified>
</cp:coreProperties>
</file>